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4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3D30-D4C4-4B67-94E3-56B919937E71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BB38-F09C-4FD8-9EC9-FA40064EB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32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3D30-D4C4-4B67-94E3-56B919937E71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BB38-F09C-4FD8-9EC9-FA40064EB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72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3D30-D4C4-4B67-94E3-56B919937E71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BB38-F09C-4FD8-9EC9-FA40064EB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6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3D30-D4C4-4B67-94E3-56B919937E71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BB38-F09C-4FD8-9EC9-FA40064EB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763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3D30-D4C4-4B67-94E3-56B919937E71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BB38-F09C-4FD8-9EC9-FA40064EB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28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3D30-D4C4-4B67-94E3-56B919937E71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BB38-F09C-4FD8-9EC9-FA40064EB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1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3D30-D4C4-4B67-94E3-56B919937E71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BB38-F09C-4FD8-9EC9-FA40064EB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6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3D30-D4C4-4B67-94E3-56B919937E71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BB38-F09C-4FD8-9EC9-FA40064EB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01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3D30-D4C4-4B67-94E3-56B919937E71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BB38-F09C-4FD8-9EC9-FA40064EB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4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3D30-D4C4-4B67-94E3-56B919937E71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BB38-F09C-4FD8-9EC9-FA40064EB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64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3D30-D4C4-4B67-94E3-56B919937E71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BB38-F09C-4FD8-9EC9-FA40064EB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2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33D30-D4C4-4B67-94E3-56B919937E71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CBB38-F09C-4FD8-9EC9-FA40064EB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34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781" y="1572279"/>
            <a:ext cx="5687219" cy="3048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27" y="341991"/>
            <a:ext cx="6087325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0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74" y="1685679"/>
            <a:ext cx="5142224" cy="34866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94"/>
            <a:ext cx="6792273" cy="633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0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440" y="1951350"/>
            <a:ext cx="7649643" cy="41534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59" y="0"/>
            <a:ext cx="44165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34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HALLYM</dc:creator>
  <cp:lastModifiedBy>HALLYM</cp:lastModifiedBy>
  <cp:revision>1</cp:revision>
  <dcterms:created xsi:type="dcterms:W3CDTF">2019-10-10T01:06:11Z</dcterms:created>
  <dcterms:modified xsi:type="dcterms:W3CDTF">2019-10-10T01:09:49Z</dcterms:modified>
</cp:coreProperties>
</file>