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83" autoAdjust="0"/>
  </p:normalViewPr>
  <p:slideViewPr>
    <p:cSldViewPr>
      <p:cViewPr varScale="1">
        <p:scale>
          <a:sx n="82" d="100"/>
          <a:sy n="82" d="100"/>
        </p:scale>
        <p:origin x="-153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10C7-F5CE-47F4-B76E-DD4019DE9E0B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5608-C038-42DA-B478-CE7EE4CDD3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10C7-F5CE-47F4-B76E-DD4019DE9E0B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5608-C038-42DA-B478-CE7EE4CDD3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10C7-F5CE-47F4-B76E-DD4019DE9E0B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5608-C038-42DA-B478-CE7EE4CDD3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10C7-F5CE-47F4-B76E-DD4019DE9E0B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5608-C038-42DA-B478-CE7EE4CDD3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10C7-F5CE-47F4-B76E-DD4019DE9E0B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5608-C038-42DA-B478-CE7EE4CDD3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10C7-F5CE-47F4-B76E-DD4019DE9E0B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5608-C038-42DA-B478-CE7EE4CDD3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10C7-F5CE-47F4-B76E-DD4019DE9E0B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5608-C038-42DA-B478-CE7EE4CDD3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10C7-F5CE-47F4-B76E-DD4019DE9E0B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5608-C038-42DA-B478-CE7EE4CDD3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10C7-F5CE-47F4-B76E-DD4019DE9E0B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5608-C038-42DA-B478-CE7EE4CDD3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10C7-F5CE-47F4-B76E-DD4019DE9E0B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5608-C038-42DA-B478-CE7EE4CDD3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10C7-F5CE-47F4-B76E-DD4019DE9E0B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5608-C038-42DA-B478-CE7EE4CDD3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10C7-F5CE-47F4-B76E-DD4019DE9E0B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F5608-C038-42DA-B478-CE7EE4CDD3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창의코딩웹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20155137</a:t>
            </a:r>
          </a:p>
          <a:p>
            <a:r>
              <a:rPr lang="ko-KR" altLang="en-US" dirty="0" smtClean="0"/>
              <a:t>안원</a:t>
            </a:r>
            <a:r>
              <a:rPr lang="ko-KR" altLang="en-US" dirty="0"/>
              <a:t>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6-5</a:t>
            </a:r>
            <a:endParaRPr lang="ko-KR" altLang="en-US" dirty="0"/>
          </a:p>
        </p:txBody>
      </p:sp>
      <p:pic>
        <p:nvPicPr>
          <p:cNvPr id="5" name="내용 개체 틀 4" descr="6-5에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00808"/>
            <a:ext cx="4644008" cy="5157192"/>
          </a:xfrm>
        </p:spPr>
      </p:pic>
      <p:pic>
        <p:nvPicPr>
          <p:cNvPr id="6" name="내용 개체 틀 5" descr="6-5에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860032" y="1772816"/>
            <a:ext cx="4038600" cy="3744416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6-6</a:t>
            </a:r>
            <a:endParaRPr lang="ko-KR" altLang="en-US" dirty="0"/>
          </a:p>
        </p:txBody>
      </p:sp>
      <p:pic>
        <p:nvPicPr>
          <p:cNvPr id="5" name="내용 개체 틀 4" descr="6-6에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56792"/>
            <a:ext cx="4788024" cy="5301208"/>
          </a:xfrm>
        </p:spPr>
      </p:pic>
      <p:pic>
        <p:nvPicPr>
          <p:cNvPr id="6" name="내용 개체 틀 5" descr="6-6에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860032" y="3933056"/>
            <a:ext cx="3672408" cy="2704429"/>
          </a:xfrm>
        </p:spPr>
      </p:pic>
      <p:pic>
        <p:nvPicPr>
          <p:cNvPr id="7" name="내용 개체 틀 5" descr="6-6에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0032" y="1556792"/>
            <a:ext cx="4038600" cy="2600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6-7</a:t>
            </a:r>
            <a:endParaRPr lang="ko-KR" altLang="en-US" dirty="0"/>
          </a:p>
        </p:txBody>
      </p:sp>
      <p:pic>
        <p:nvPicPr>
          <p:cNvPr id="5" name="내용 개체 틀 4" descr="6-7에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84784"/>
            <a:ext cx="4716016" cy="5373216"/>
          </a:xfrm>
        </p:spPr>
      </p:pic>
      <p:pic>
        <p:nvPicPr>
          <p:cNvPr id="6" name="내용 개체 틀 5" descr="6-7에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788024" y="1484784"/>
            <a:ext cx="4038600" cy="2878256"/>
          </a:xfrm>
        </p:spPr>
      </p:pic>
      <p:pic>
        <p:nvPicPr>
          <p:cNvPr id="7" name="내용 개체 틀 5" descr="6-7에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6056" y="3501008"/>
            <a:ext cx="3448208" cy="28782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5-1</a:t>
            </a:r>
            <a:endParaRPr lang="ko-KR" altLang="en-US" dirty="0"/>
          </a:p>
        </p:txBody>
      </p:sp>
      <p:pic>
        <p:nvPicPr>
          <p:cNvPr id="5" name="내용 개체 틀 4" descr="5-1에 2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0" y="1340768"/>
            <a:ext cx="4572000" cy="2852936"/>
          </a:xfrm>
        </p:spPr>
      </p:pic>
      <p:pic>
        <p:nvPicPr>
          <p:cNvPr id="6" name="내용 개체 틀 5" descr="5-1에1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251520" y="1340768"/>
            <a:ext cx="4038600" cy="504056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533900" y="3905672"/>
            <a:ext cx="461010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5-2</a:t>
            </a:r>
            <a:endParaRPr lang="ko-KR" altLang="en-US" dirty="0"/>
          </a:p>
        </p:txBody>
      </p:sp>
      <p:pic>
        <p:nvPicPr>
          <p:cNvPr id="5" name="내용 개체 틀 4" descr="5-2에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105400" y="2132856"/>
            <a:ext cx="4038600" cy="3168352"/>
          </a:xfrm>
        </p:spPr>
      </p:pic>
      <p:pic>
        <p:nvPicPr>
          <p:cNvPr id="6" name="내용 개체 틀 5" descr="5-2에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0" y="1268760"/>
            <a:ext cx="5004048" cy="558924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5-3</a:t>
            </a:r>
            <a:endParaRPr lang="ko-KR" altLang="en-US" dirty="0"/>
          </a:p>
        </p:txBody>
      </p:sp>
      <p:pic>
        <p:nvPicPr>
          <p:cNvPr id="5" name="내용 개체 틀 4" descr="5-3에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4716016" cy="5445224"/>
          </a:xfrm>
        </p:spPr>
      </p:pic>
      <p:pic>
        <p:nvPicPr>
          <p:cNvPr id="6" name="내용 개체 틀 5" descr="5-3에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932040" y="2420888"/>
            <a:ext cx="4038600" cy="304298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5-4</a:t>
            </a:r>
            <a:endParaRPr lang="ko-KR" altLang="en-US" dirty="0"/>
          </a:p>
        </p:txBody>
      </p:sp>
      <p:pic>
        <p:nvPicPr>
          <p:cNvPr id="5" name="내용 개체 틀 4" descr="5-4에 2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788024" y="1556792"/>
            <a:ext cx="4038600" cy="4752528"/>
          </a:xfrm>
        </p:spPr>
      </p:pic>
      <p:pic>
        <p:nvPicPr>
          <p:cNvPr id="6" name="내용 개체 틀 5" descr="5-4에1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0" y="1628800"/>
            <a:ext cx="4434136" cy="482453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6-1</a:t>
            </a:r>
            <a:endParaRPr lang="ko-KR" altLang="en-US" dirty="0"/>
          </a:p>
        </p:txBody>
      </p:sp>
      <p:pic>
        <p:nvPicPr>
          <p:cNvPr id="5" name="내용 개체 틀 4" descr="6-1에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28800"/>
            <a:ext cx="4572000" cy="5040560"/>
          </a:xfrm>
        </p:spPr>
      </p:pic>
      <p:pic>
        <p:nvPicPr>
          <p:cNvPr id="6" name="내용 개체 틀 5" descr="6-1에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1844824"/>
            <a:ext cx="4244280" cy="439248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6-2</a:t>
            </a:r>
            <a:endParaRPr lang="ko-KR" altLang="en-US" dirty="0"/>
          </a:p>
        </p:txBody>
      </p:sp>
      <p:pic>
        <p:nvPicPr>
          <p:cNvPr id="5" name="내용 개체 틀 4" descr="6-2에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860032" y="1169368"/>
            <a:ext cx="4038600" cy="5688632"/>
          </a:xfrm>
        </p:spPr>
      </p:pic>
      <p:pic>
        <p:nvPicPr>
          <p:cNvPr id="6" name="내용 개체 틀 5" descr="6-2에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0" y="1196752"/>
            <a:ext cx="4788024" cy="547260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6-3</a:t>
            </a:r>
            <a:endParaRPr lang="ko-KR" altLang="en-US" dirty="0"/>
          </a:p>
        </p:txBody>
      </p:sp>
      <p:pic>
        <p:nvPicPr>
          <p:cNvPr id="5" name="내용 개체 틀 4" descr="6-3에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84784"/>
            <a:ext cx="4038600" cy="5256584"/>
          </a:xfrm>
        </p:spPr>
      </p:pic>
      <p:pic>
        <p:nvPicPr>
          <p:cNvPr id="6" name="내용 개체 틀 5" descr="6-3에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3923928" y="1412776"/>
            <a:ext cx="3209547" cy="4525963"/>
          </a:xfrm>
        </p:spPr>
      </p:pic>
      <p:pic>
        <p:nvPicPr>
          <p:cNvPr id="7" name="내용 개체 틀 5" descr="6-3에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1412776"/>
            <a:ext cx="3047481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6-4</a:t>
            </a:r>
            <a:endParaRPr lang="ko-KR" altLang="en-US" dirty="0"/>
          </a:p>
        </p:txBody>
      </p:sp>
      <p:pic>
        <p:nvPicPr>
          <p:cNvPr id="9" name="내용 개체 틀 8" descr="6-4에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68760"/>
            <a:ext cx="4662518" cy="5589240"/>
          </a:xfrm>
        </p:spPr>
      </p:pic>
      <p:pic>
        <p:nvPicPr>
          <p:cNvPr id="10" name="내용 개체 틀 9" descr="6-4에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72000" y="1268760"/>
            <a:ext cx="4038600" cy="3994138"/>
          </a:xfrm>
        </p:spPr>
      </p:pic>
      <p:pic>
        <p:nvPicPr>
          <p:cNvPr id="11" name="내용 개체 틀 9" descr="6-4에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5400" y="2348880"/>
            <a:ext cx="4038600" cy="34482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</Words>
  <Application>Microsoft Office PowerPoint</Application>
  <PresentationFormat>화면 슬라이드 쇼(4:3)</PresentationFormat>
  <Paragraphs>14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창의코딩웹</vt:lpstr>
      <vt:lpstr>5-1</vt:lpstr>
      <vt:lpstr>5-2</vt:lpstr>
      <vt:lpstr>5-3</vt:lpstr>
      <vt:lpstr>5-4</vt:lpstr>
      <vt:lpstr>6-1</vt:lpstr>
      <vt:lpstr>6-2</vt:lpstr>
      <vt:lpstr>6-3</vt:lpstr>
      <vt:lpstr>6-4</vt:lpstr>
      <vt:lpstr>6-5</vt:lpstr>
      <vt:lpstr>6-6</vt:lpstr>
      <vt:lpstr>6-7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안원영</dc:creator>
  <cp:lastModifiedBy>안원영</cp:lastModifiedBy>
  <cp:revision>13</cp:revision>
  <dcterms:created xsi:type="dcterms:W3CDTF">2019-10-01T10:23:46Z</dcterms:created>
  <dcterms:modified xsi:type="dcterms:W3CDTF">2019-10-01T10:59:16Z</dcterms:modified>
</cp:coreProperties>
</file>