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E02C-2FEE-48D8-A1FF-72797C6FF82F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9B06-E232-4924-9FAD-11692A834E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안원영\Desktop\Wy\4.창의코딩웹\실습 9\6_창의코딩웹_191008\코드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56176" cy="6782234"/>
          </a:xfrm>
          <a:prstGeom prst="rect">
            <a:avLst/>
          </a:prstGeom>
          <a:noFill/>
        </p:spPr>
      </p:pic>
      <p:pic>
        <p:nvPicPr>
          <p:cNvPr id="1027" name="Picture 3" descr="C:\Users\안원영\Desktop\Wy\4.창의코딩웹\실습 9\6_창의코딩웹_191008\코드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914309"/>
            <a:ext cx="5220072" cy="2943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안원영\Desktop\Wy\4.창의코딩웹\실습 9\6_창의코딩웹_191008\결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38"/>
            <a:ext cx="7344816" cy="6855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안원영</dc:creator>
  <cp:lastModifiedBy>안원영</cp:lastModifiedBy>
  <cp:revision>1</cp:revision>
  <dcterms:created xsi:type="dcterms:W3CDTF">2019-10-08T06:27:55Z</dcterms:created>
  <dcterms:modified xsi:type="dcterms:W3CDTF">2019-10-08T06:29:43Z</dcterms:modified>
</cp:coreProperties>
</file>