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441" r:id="rId2"/>
    <p:sldId id="402" r:id="rId3"/>
    <p:sldId id="403" r:id="rId4"/>
    <p:sldId id="406" r:id="rId5"/>
    <p:sldId id="440" r:id="rId6"/>
    <p:sldId id="454" r:id="rId7"/>
    <p:sldId id="413" r:id="rId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41"/>
          </p14:sldIdLst>
        </p14:section>
        <p14:section name="제목 없는 구역" id="{50618249-BD4B-4608-80C6-F69DDB80ECB6}">
          <p14:sldIdLst>
            <p14:sldId id="402"/>
            <p14:sldId id="403"/>
            <p14:sldId id="406"/>
            <p14:sldId id="440"/>
            <p14:sldId id="454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9E7A7"/>
    <a:srgbClr val="669900"/>
    <a:srgbClr val="FF5B5B"/>
    <a:srgbClr val="8BB0CF"/>
    <a:srgbClr val="7AA5C8"/>
    <a:srgbClr val="42739C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 autoAdjust="0"/>
    <p:restoredTop sz="86441" autoAdjust="0"/>
  </p:normalViewPr>
  <p:slideViewPr>
    <p:cSldViewPr>
      <p:cViewPr varScale="1">
        <p:scale>
          <a:sx n="100" d="100"/>
          <a:sy n="100" d="100"/>
        </p:scale>
        <p:origin x="25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함수의 </a:t>
            </a:r>
            <a:r>
              <a:rPr lang="ko-KR" altLang="en-US" b="1" smtClean="0"/>
              <a:t>정의와</a:t>
            </a:r>
            <a:r>
              <a:rPr lang="ko-KR" altLang="en-US" b="1" smtClean="0"/>
              <a:t> </a:t>
            </a:r>
            <a:r>
              <a:rPr lang="ko-KR" altLang="en-US" b="1" dirty="0" smtClean="0"/>
              <a:t>호출</a:t>
            </a:r>
            <a:endParaRPr lang="en-US" altLang="ko-KR" b="1" dirty="0" smtClean="0"/>
          </a:p>
          <a:p>
            <a:r>
              <a:rPr lang="ko-KR" altLang="en-US" b="1" dirty="0" smtClean="0"/>
              <a:t>내장 함수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4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</a:p>
          <a:p>
            <a:pPr marL="365760" lvl="1" indent="0">
              <a:buNone/>
            </a:pPr>
            <a:r>
              <a:rPr lang="ko-KR" altLang="en-US" dirty="0" smtClean="0"/>
              <a:t>목적을 가지고 작성된 코드 블록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데이터 </a:t>
            </a:r>
            <a:r>
              <a:rPr lang="ko-KR" altLang="en-US" dirty="0"/>
              <a:t>전달받아 처리한 후 </a:t>
            </a:r>
            <a:r>
              <a:rPr lang="ko-KR" altLang="en-US" dirty="0" smtClean="0"/>
              <a:t>결과를 돌려주는</a:t>
            </a:r>
            <a:r>
              <a:rPr lang="en-US" altLang="ko-KR" dirty="0" smtClean="0"/>
              <a:t> </a:t>
            </a:r>
            <a:r>
              <a:rPr lang="ko-KR" altLang="en-US" dirty="0"/>
              <a:t>코드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 개념</a:t>
            </a:r>
            <a:endParaRPr lang="ko-KR" altLang="en-US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91680" y="3251561"/>
            <a:ext cx="4392488" cy="3096344"/>
            <a:chOff x="2483768" y="1844823"/>
            <a:chExt cx="3539208" cy="2486961"/>
          </a:xfrm>
        </p:grpSpPr>
        <p:pic>
          <p:nvPicPr>
            <p:cNvPr id="6145" name="_x273410552" descr="EMB0000265ca6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844823"/>
              <a:ext cx="3539208" cy="248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951820" y="1969552"/>
              <a:ext cx="1080120" cy="432048"/>
            </a:xfrm>
            <a:prstGeom prst="wedgeRound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애더야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더하기 부탁해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구성과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함수의 구성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함수 호출</a:t>
            </a:r>
            <a:endParaRPr lang="en-US" altLang="ko-KR" sz="20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함수의 코드 실행 요청</a:t>
            </a:r>
            <a:endParaRPr lang="ko-KR" altLang="en-US" sz="1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43276" y="1370498"/>
            <a:ext cx="3363025" cy="2453242"/>
            <a:chOff x="5043276" y="1370498"/>
            <a:chExt cx="3363025" cy="245324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35618" y="1917544"/>
              <a:ext cx="3270683" cy="1505015"/>
            </a:xfrm>
            <a:prstGeom prst="roundRect">
              <a:avLst>
                <a:gd name="adj" fmla="val 2010"/>
              </a:avLst>
            </a:prstGeom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defTabSz="180000" fontAlgn="base" latinLnBrk="0"/>
              <a:r>
                <a:rPr lang="en-US" altLang="ko-KR" b="1" dirty="0">
                  <a:solidFill>
                    <a:srgbClr val="C00000"/>
                  </a:solidFill>
                </a:rPr>
                <a:t>function</a:t>
              </a:r>
              <a:r>
                <a:rPr lang="en-US" altLang="ko-KR" dirty="0"/>
                <a:t>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adder </a:t>
              </a:r>
              <a:r>
                <a:rPr lang="en-US" altLang="ko-KR" dirty="0" smtClean="0"/>
                <a:t>( </a:t>
              </a:r>
              <a:r>
                <a:rPr lang="en-US" altLang="ko-KR" b="1" dirty="0" smtClean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, </a:t>
              </a:r>
              <a:r>
                <a:rPr lang="en-US" altLang="ko-KR" dirty="0" smtClean="0"/>
                <a:t> </a:t>
              </a:r>
              <a:r>
                <a:rPr lang="en-US" altLang="ko-KR" b="1" dirty="0" smtClean="0">
                  <a:solidFill>
                    <a:srgbClr val="FF5B5B"/>
                  </a:solidFill>
                </a:rPr>
                <a:t>b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/>
                <a:t>) {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dirty="0" err="1"/>
                <a:t>var</a:t>
              </a:r>
              <a:r>
                <a:rPr lang="en-US" altLang="ko-KR" dirty="0"/>
                <a:t> sum;</a:t>
              </a:r>
            </a:p>
            <a:p>
              <a:pPr defTabSz="180000" fontAlgn="base" latinLnBrk="0"/>
              <a:r>
                <a:rPr lang="en-US" altLang="ko-KR" dirty="0"/>
                <a:t>	sum = </a:t>
              </a:r>
              <a:r>
                <a:rPr lang="en-US" altLang="ko-KR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 + </a:t>
              </a:r>
              <a:r>
                <a:rPr lang="en-US" altLang="ko-KR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/>
                <a:t>;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b="1" dirty="0">
                  <a:solidFill>
                    <a:srgbClr val="C00000"/>
                  </a:solidFill>
                </a:rPr>
                <a:t>return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sum</a:t>
              </a:r>
              <a:r>
                <a:rPr lang="en-US" altLang="ko-KR" dirty="0"/>
                <a:t>; </a:t>
              </a:r>
              <a:r>
                <a:rPr lang="en-US" altLang="ko-KR" dirty="0">
                  <a:solidFill>
                    <a:srgbClr val="00B050"/>
                  </a:solidFill>
                </a:rPr>
                <a:t>// </a:t>
              </a:r>
              <a:r>
                <a:rPr lang="ko-KR" altLang="en-US" dirty="0">
                  <a:solidFill>
                    <a:srgbClr val="00B050"/>
                  </a:solidFill>
                </a:rPr>
                <a:t>덧셈 합 리턴</a:t>
              </a:r>
            </a:p>
            <a:p>
              <a:pPr defTabSz="180000" fontAlgn="base" latinLnBrk="0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3276" y="138551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함수 선언</a:t>
              </a:r>
              <a:endParaRPr lang="en-US" altLang="ko-KR" sz="1000" dirty="0" smtClean="0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126927" y="1616719"/>
              <a:ext cx="271262" cy="43736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014777" y="1379894"/>
              <a:ext cx="815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매개 변수 </a:t>
              </a:r>
              <a:endParaRPr lang="ko-KR" altLang="en-US" sz="1000" dirty="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98188" y="1626771"/>
              <a:ext cx="114381" cy="39344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544130" y="3071891"/>
              <a:ext cx="45719" cy="480378"/>
            </a:xfrm>
            <a:custGeom>
              <a:avLst/>
              <a:gdLst>
                <a:gd name="connsiteX0" fmla="*/ 0 w 584200"/>
                <a:gd name="connsiteY0" fmla="*/ 423333 h 423333"/>
                <a:gd name="connsiteX1" fmla="*/ 186267 w 584200"/>
                <a:gd name="connsiteY1" fmla="*/ 93133 h 423333"/>
                <a:gd name="connsiteX2" fmla="*/ 584200 w 584200"/>
                <a:gd name="connsiteY2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23333">
                  <a:moveTo>
                    <a:pt x="0" y="423333"/>
                  </a:moveTo>
                  <a:cubicBezTo>
                    <a:pt x="44450" y="293510"/>
                    <a:pt x="88900" y="163688"/>
                    <a:pt x="186267" y="93133"/>
                  </a:cubicBezTo>
                  <a:cubicBezTo>
                    <a:pt x="283634" y="22578"/>
                    <a:pt x="433917" y="11289"/>
                    <a:pt x="58420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7024" y="3577519"/>
              <a:ext cx="90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반환 키워드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285" y="357644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반환 값</a:t>
              </a:r>
              <a:endParaRPr lang="ko-KR" altLang="en-US" sz="1000" dirty="0"/>
            </a:p>
          </p:txBody>
        </p:sp>
        <p:sp>
          <p:nvSpPr>
            <p:cNvPr id="26" name="자유형 25"/>
            <p:cNvSpPr/>
            <p:nvPr/>
          </p:nvSpPr>
          <p:spPr>
            <a:xfrm flipH="1" flipV="1">
              <a:off x="6390077" y="3071891"/>
              <a:ext cx="72008" cy="52995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80362" y="1616719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226" y="13704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함수 이름</a:t>
              </a:r>
              <a:endParaRPr lang="ko-KR" altLang="en-US" sz="1000" dirty="0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556041" y="1626771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1034873" y="1924092"/>
            <a:ext cx="3803458" cy="1147799"/>
          </a:xfrm>
          <a:prstGeom prst="roundRect">
            <a:avLst>
              <a:gd name="adj" fmla="val 6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함수이름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(arg1, arg2,...,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프로그램 코드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결과를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리턴하는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return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58194" y="4529239"/>
            <a:ext cx="6132250" cy="2005977"/>
            <a:chOff x="1958194" y="4529239"/>
            <a:chExt cx="6132250" cy="2005977"/>
          </a:xfrm>
        </p:grpSpPr>
        <p:sp>
          <p:nvSpPr>
            <p:cNvPr id="11" name="TextBox 10"/>
            <p:cNvSpPr txBox="1"/>
            <p:nvPr/>
          </p:nvSpPr>
          <p:spPr>
            <a:xfrm>
              <a:off x="2987824" y="5128685"/>
              <a:ext cx="2022990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n = </a:t>
              </a:r>
              <a:r>
                <a:rPr lang="en-US" altLang="ko-KR" sz="1400" dirty="0" smtClean="0"/>
                <a:t>adder(10, 20); 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0569" y="5109085"/>
              <a:ext cx="2189875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function adder(a, </a:t>
              </a:r>
              <a:r>
                <a:rPr lang="en-US" altLang="ko-KR" sz="1400" dirty="0" smtClean="0"/>
                <a:t> b</a:t>
              </a:r>
              <a:r>
                <a:rPr lang="en-US" altLang="ko-KR" sz="1400" dirty="0"/>
                <a:t>) </a:t>
              </a:r>
              <a:r>
                <a:rPr lang="en-US" altLang="ko-KR" sz="1400" dirty="0" smtClean="0"/>
                <a:t>{</a:t>
              </a:r>
              <a:endParaRPr lang="en-US" altLang="ko-KR" sz="1400" dirty="0"/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sum;</a:t>
              </a:r>
            </a:p>
            <a:p>
              <a:pPr defTabSz="180000" fontAlgn="base" latinLnBrk="0"/>
              <a:r>
                <a:rPr lang="en-US" altLang="ko-KR" sz="1400" dirty="0"/>
                <a:t>	sum = a + b;</a:t>
              </a:r>
            </a:p>
            <a:p>
              <a:pPr defTabSz="180000" fontAlgn="base" latinLnBrk="0"/>
              <a:r>
                <a:rPr lang="en-US" altLang="ko-KR" sz="1400" dirty="0"/>
                <a:t>	return sum; </a:t>
              </a:r>
              <a:endParaRPr lang="ko-KR" altLang="en-US" sz="1400" dirty="0"/>
            </a:p>
            <a:p>
              <a:pPr defTabSz="180000" fontAlgn="base" latinLnBrk="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461225" y="4749663"/>
              <a:ext cx="2798120" cy="467397"/>
            </a:xfrm>
            <a:custGeom>
              <a:avLst/>
              <a:gdLst>
                <a:gd name="connsiteX0" fmla="*/ 0 w 3342640"/>
                <a:gd name="connsiteY0" fmla="*/ 447077 h 467397"/>
                <a:gd name="connsiteX1" fmla="*/ 1127760 w 3342640"/>
                <a:gd name="connsiteY1" fmla="*/ 37 h 467397"/>
                <a:gd name="connsiteX2" fmla="*/ 3342640 w 3342640"/>
                <a:gd name="connsiteY2" fmla="*/ 467397 h 4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67397">
                  <a:moveTo>
                    <a:pt x="0" y="447077"/>
                  </a:moveTo>
                  <a:cubicBezTo>
                    <a:pt x="285326" y="221863"/>
                    <a:pt x="570653" y="-3350"/>
                    <a:pt x="1127760" y="37"/>
                  </a:cubicBezTo>
                  <a:cubicBezTo>
                    <a:pt x="1684867" y="3424"/>
                    <a:pt x="2513753" y="235410"/>
                    <a:pt x="3342640" y="467397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676433" y="4708985"/>
              <a:ext cx="2826752" cy="508075"/>
            </a:xfrm>
            <a:custGeom>
              <a:avLst/>
              <a:gdLst>
                <a:gd name="connsiteX0" fmla="*/ 0 w 2733040"/>
                <a:gd name="connsiteY0" fmla="*/ 528395 h 528395"/>
                <a:gd name="connsiteX1" fmla="*/ 1778000 w 2733040"/>
                <a:gd name="connsiteY1" fmla="*/ 75 h 528395"/>
                <a:gd name="connsiteX2" fmla="*/ 2733040 w 2733040"/>
                <a:gd name="connsiteY2" fmla="*/ 497915 h 5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3040" h="528395">
                  <a:moveTo>
                    <a:pt x="0" y="528395"/>
                  </a:moveTo>
                  <a:cubicBezTo>
                    <a:pt x="661246" y="266775"/>
                    <a:pt x="1322493" y="5155"/>
                    <a:pt x="1778000" y="75"/>
                  </a:cubicBezTo>
                  <a:cubicBezTo>
                    <a:pt x="2233507" y="-5005"/>
                    <a:pt x="2483273" y="246455"/>
                    <a:pt x="2733040" y="49791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1275" y="5369460"/>
              <a:ext cx="2720629" cy="605596"/>
            </a:xfrm>
            <a:custGeom>
              <a:avLst/>
              <a:gdLst>
                <a:gd name="connsiteX0" fmla="*/ 3362960 w 3362960"/>
                <a:gd name="connsiteY0" fmla="*/ 579120 h 605596"/>
                <a:gd name="connsiteX1" fmla="*/ 568960 w 3362960"/>
                <a:gd name="connsiteY1" fmla="*/ 538480 h 605596"/>
                <a:gd name="connsiteX2" fmla="*/ 0 w 3362960"/>
                <a:gd name="connsiteY2" fmla="*/ 0 h 60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960" h="605596">
                  <a:moveTo>
                    <a:pt x="3362960" y="579120"/>
                  </a:moveTo>
                  <a:cubicBezTo>
                    <a:pt x="2246206" y="607060"/>
                    <a:pt x="1129453" y="635000"/>
                    <a:pt x="568960" y="538480"/>
                  </a:cubicBezTo>
                  <a:cubicBezTo>
                    <a:pt x="8467" y="441960"/>
                    <a:pt x="4233" y="220980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6393" y="597505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30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5336444" y="5184931"/>
              <a:ext cx="314113" cy="1538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046" y="5282573"/>
              <a:ext cx="474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호</a:t>
              </a:r>
              <a:r>
                <a:rPr lang="ko-KR" altLang="en-US" sz="1000" dirty="0"/>
                <a:t>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99573" y="452923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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6040" y="55091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ym typeface="Wingdings 2" panose="05020102010507070707" pitchFamily="18" charset="2"/>
                </a:rPr>
                <a:t>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2459" y="570282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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9352" y="6258217"/>
              <a:ext cx="88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함수 코드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194" y="5159463"/>
              <a:ext cx="102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함수 </a:t>
              </a:r>
              <a:r>
                <a:rPr lang="ko-KR" altLang="en-US" sz="1200" dirty="0" err="1" smtClean="0">
                  <a:solidFill>
                    <a:srgbClr val="0070C0"/>
                  </a:solidFill>
                </a:rPr>
                <a:t>호출문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adder</a:t>
            </a:r>
            <a:r>
              <a:rPr lang="en-US" altLang="ko-KR" dirty="0"/>
              <a:t>() </a:t>
            </a:r>
            <a:r>
              <a:rPr lang="ko-KR" altLang="en-US" dirty="0"/>
              <a:t>함수 작성 및 호출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556792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함수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adder(a, b) </a:t>
            </a:r>
            <a:r>
              <a:rPr lang="en-US" altLang="ko-KR" sz="1400" b="1" dirty="0" smtClean="0"/>
              <a:t>{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함수 작성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sum;</a:t>
            </a:r>
          </a:p>
          <a:p>
            <a:pPr defTabSz="180000"/>
            <a:r>
              <a:rPr lang="en-US" altLang="ko-KR" sz="1400" dirty="0" smtClean="0"/>
              <a:t>	sum </a:t>
            </a:r>
            <a:r>
              <a:rPr lang="en-US" altLang="ko-KR" sz="1400" dirty="0"/>
              <a:t>= a + b;</a:t>
            </a:r>
          </a:p>
          <a:p>
            <a:pPr defTabSz="180000"/>
            <a:r>
              <a:rPr lang="en-US" altLang="ko-KR" sz="1400" b="1" dirty="0" smtClean="0"/>
              <a:t>	return </a:t>
            </a:r>
            <a:r>
              <a:rPr lang="en-US" altLang="ko-KR" sz="1400" b="1" dirty="0"/>
              <a:t>sum;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 = adder(24567, 98374</a:t>
            </a:r>
            <a:r>
              <a:rPr lang="en-US" altLang="ko-KR" sz="1400" b="1" dirty="0" smtClean="0"/>
              <a:t>);</a:t>
            </a:r>
            <a:r>
              <a:rPr lang="en-US" altLang="ko-KR" sz="1400" dirty="0" smtClean="0"/>
              <a:t> // </a:t>
            </a:r>
            <a:r>
              <a:rPr lang="ko-KR" altLang="en-US" sz="1400" dirty="0" smtClean="0"/>
              <a:t>함수 호출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("24567 + 98374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16832"/>
            <a:ext cx="3033886" cy="25788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제공하는 전역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9523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ko-KR" altLang="en-US" sz="2000" dirty="0" smtClean="0"/>
              <a:t>대표적인 자바스크립트 함수</a:t>
            </a:r>
            <a:endParaRPr lang="en-US" altLang="ko-KR" sz="2000" dirty="0" smtClean="0"/>
          </a:p>
          <a:p>
            <a:pPr marL="365760" lvl="1" indent="0">
              <a:buNone/>
            </a:pP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</a:p>
          <a:p>
            <a:pPr marL="685800" lvl="2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res =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("2*3+4*6"); // res</a:t>
            </a:r>
            <a:r>
              <a:rPr lang="ko-KR" altLang="en-US" sz="1600" dirty="0"/>
              <a:t>는 </a:t>
            </a:r>
            <a:r>
              <a:rPr lang="en-US" altLang="ko-KR" sz="1600" dirty="0" smtClean="0"/>
              <a:t>30 </a:t>
            </a:r>
          </a:p>
          <a:p>
            <a:pPr marL="365760" lvl="1" indent="0">
              <a:buNone/>
            </a:pPr>
            <a:r>
              <a:rPr lang="en-US" altLang="ko-KR" sz="1800" dirty="0" err="1" smtClean="0"/>
              <a:t>parseInt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l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("32"); // "32"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32 </a:t>
            </a:r>
            <a:r>
              <a:rPr lang="ko-KR" altLang="en-US" sz="1600" dirty="0"/>
              <a:t>리턴</a:t>
            </a:r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("0x32"); // "0x32"</a:t>
            </a:r>
            <a:r>
              <a:rPr lang="ko-KR" altLang="en-US" sz="1600" dirty="0"/>
              <a:t>를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해석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50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err="1" smtClean="0"/>
              <a:t>isNaN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isNaN</a:t>
            </a:r>
            <a:r>
              <a:rPr lang="en-US" altLang="ko-KR" sz="1600" dirty="0" smtClean="0"/>
              <a:t>(32</a:t>
            </a:r>
            <a:r>
              <a:rPr lang="en-US" altLang="ko-KR" sz="1600" dirty="0"/>
              <a:t>) // false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isNaN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32</a:t>
            </a:r>
            <a:r>
              <a:rPr lang="en-US" altLang="ko-KR" sz="1600" dirty="0"/>
              <a:t>") // false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isNaN</a:t>
            </a:r>
            <a:r>
              <a:rPr lang="en-US" altLang="ko-KR" sz="1600" dirty="0" smtClean="0"/>
              <a:t>("hello") </a:t>
            </a:r>
            <a:r>
              <a:rPr lang="en-US" altLang="ko-KR" sz="1600" dirty="0"/>
              <a:t>// </a:t>
            </a:r>
            <a:r>
              <a:rPr lang="en-US" altLang="ko-KR" sz="1600" dirty="0" smtClean="0"/>
              <a:t>true </a:t>
            </a:r>
            <a:r>
              <a:rPr lang="ko-KR" altLang="en-US" sz="1600" dirty="0"/>
              <a:t>리턴</a:t>
            </a:r>
            <a:endParaRPr lang="ko-KR" altLang="en-US" sz="1600" dirty="0" smtClean="0"/>
          </a:p>
          <a:p>
            <a:pPr marL="365760" lvl="1" indent="0">
              <a:buNone/>
            </a:pP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418791"/>
            <a:ext cx="7869555" cy="2394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err="1"/>
              <a:t>parseInt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isNaN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자바스크립트 전역함수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res = </a:t>
            </a:r>
            <a:r>
              <a:rPr lang="en-US" altLang="ko-KR" sz="1200" b="1" dirty="0" err="1"/>
              <a:t>eval</a:t>
            </a:r>
            <a:r>
              <a:rPr lang="en-US" altLang="ko-KR" sz="1200" b="1" dirty="0"/>
              <a:t>("2*3+4*6");</a:t>
            </a:r>
            <a:r>
              <a:rPr lang="en-US" altLang="ko-KR" sz="1200" dirty="0"/>
              <a:t> // res</a:t>
            </a:r>
            <a:r>
              <a:rPr lang="ko-KR" altLang="en-US" sz="1200" dirty="0"/>
              <a:t>는 </a:t>
            </a:r>
            <a:r>
              <a:rPr lang="en-US" altLang="ko-KR" sz="1200" dirty="0" smtClean="0"/>
              <a:t>30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(\"2*3+4*6\")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res + </a:t>
            </a:r>
            <a:r>
              <a:rPr lang="en-US" altLang="ko-KR" sz="1200" dirty="0"/>
              <a:t>"&lt;</a:t>
            </a:r>
            <a:r>
              <a:rPr lang="en-US" altLang="ko-KR" sz="1200" dirty="0" err="1" smtClean="0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m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("32");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m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("0x32");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(\"0x32\")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en-US" altLang="ko-KR" sz="1200" dirty="0"/>
              <a:t>"hello"</a:t>
            </a:r>
            <a:r>
              <a:rPr lang="ko-KR" altLang="en-US" sz="1200" dirty="0"/>
              <a:t>는 정수로 변환할 수 없으므로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("hello")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n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("hello"); 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isNaN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)</a:t>
            </a:r>
            <a:r>
              <a:rPr lang="en-US" altLang="ko-KR" sz="1200" dirty="0"/>
              <a:t>) // true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evalParseIntIsNaN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3" y="1772816"/>
            <a:ext cx="2825896" cy="29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86" y="1412776"/>
            <a:ext cx="595563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ko-KR" altLang="en-US" sz="1400" dirty="0"/>
              <a:t>함수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gugudan</a:t>
            </a:r>
            <a:r>
              <a:rPr lang="en-US" altLang="ko-KR" sz="1400" b="1" dirty="0"/>
              <a:t>(n)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m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(n);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n</a:t>
            </a:r>
            <a:r>
              <a:rPr lang="ko-KR" altLang="en-US" sz="1400" dirty="0"/>
              <a:t>을 숫자로 바꿈</a:t>
            </a:r>
          </a:p>
          <a:p>
            <a:pPr defTabSz="180000"/>
            <a:r>
              <a:rPr lang="en-US" altLang="ko-KR" sz="1400" b="1" dirty="0" smtClean="0"/>
              <a:t>	if(</a:t>
            </a:r>
            <a:r>
              <a:rPr lang="en-US" altLang="ko-KR" sz="1400" b="1" dirty="0" err="1" smtClean="0"/>
              <a:t>isNaN</a:t>
            </a:r>
            <a:r>
              <a:rPr lang="en-US" altLang="ko-KR" sz="1400" b="1" dirty="0" smtClean="0"/>
              <a:t>(m</a:t>
            </a:r>
            <a:r>
              <a:rPr lang="en-US" altLang="ko-KR" sz="1400" b="1" dirty="0"/>
              <a:t>) || m &lt; 1 || m &gt; 9) { </a:t>
            </a:r>
          </a:p>
          <a:p>
            <a:pPr defTabSz="180000"/>
            <a:r>
              <a:rPr lang="en-US" altLang="ko-KR" sz="1400" dirty="0" smtClean="0"/>
              <a:t>		alert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잘못입력하셨습니다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dirty="0" smtClean="0"/>
              <a:t>	return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 반복 </a:t>
            </a:r>
          </a:p>
          <a:p>
            <a:pPr defTabSz="180000"/>
            <a:r>
              <a:rPr lang="it-IT" altLang="ko-KR" sz="1400" dirty="0" smtClean="0"/>
              <a:t>		document.write(m </a:t>
            </a:r>
            <a:r>
              <a:rPr lang="it-IT" altLang="ko-KR" sz="1400" dirty="0"/>
              <a:t>+ "x" + i + "=" + m*i + "&lt;br&gt;");</a:t>
            </a:r>
          </a:p>
          <a:p>
            <a:pPr defTabSz="180000"/>
            <a:r>
              <a:rPr lang="en-US" altLang="ko-KR" sz="1400" dirty="0" smtClean="0"/>
              <a:t>	} 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구구단 출력 함수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n = prompt("</a:t>
            </a:r>
            <a:r>
              <a:rPr lang="ko-KR" altLang="en-US" sz="1400" dirty="0"/>
              <a:t>구구단 몇 단을 원하세요</a:t>
            </a:r>
            <a:r>
              <a:rPr lang="en-US" altLang="ko-KR" sz="1400" dirty="0"/>
              <a:t>", ""); // n</a:t>
            </a:r>
            <a:r>
              <a:rPr lang="ko-KR" altLang="en-US" sz="1400" dirty="0"/>
              <a:t>은 문자열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gugudan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 // </a:t>
            </a:r>
            <a:r>
              <a:rPr lang="ko-KR" altLang="en-US" sz="1400" dirty="0"/>
              <a:t>함수 호출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구구단 출력 함수 만들기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580112" y="1340768"/>
            <a:ext cx="3384376" cy="1774303"/>
            <a:chOff x="548420" y="763559"/>
            <a:chExt cx="7771866" cy="38778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420" y="764704"/>
              <a:ext cx="3524250" cy="38766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936" y="763559"/>
              <a:ext cx="4324350" cy="3848100"/>
            </a:xfrm>
            <a:prstGeom prst="rect">
              <a:avLst/>
            </a:prstGeom>
          </p:spPr>
        </p:pic>
      </p:grpSp>
      <p:sp>
        <p:nvSpPr>
          <p:cNvPr id="12" name="모서리가 둥근 사각형 설명선 11"/>
          <p:cNvSpPr/>
          <p:nvPr/>
        </p:nvSpPr>
        <p:spPr>
          <a:xfrm>
            <a:off x="3347577" y="2636912"/>
            <a:ext cx="1433872" cy="432048"/>
          </a:xfrm>
          <a:prstGeom prst="wedgeRoundRectCallout">
            <a:avLst>
              <a:gd name="adj1" fmla="val -60744"/>
              <a:gd name="adj2" fmla="val -42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en-US" altLang="ko-KR" sz="1000" dirty="0" smtClean="0">
                <a:solidFill>
                  <a:schemeClr val="tx1"/>
                </a:solidFill>
              </a:rPr>
              <a:t> 1~9</a:t>
            </a:r>
            <a:r>
              <a:rPr lang="ko-KR" altLang="en-US" sz="1000" dirty="0" smtClean="0">
                <a:solidFill>
                  <a:schemeClr val="tx1"/>
                </a:solidFill>
              </a:rPr>
              <a:t>사이의 숫자가 아닌 경우 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02" y="3222668"/>
            <a:ext cx="2302777" cy="33632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21714</TotalTime>
  <Words>287</Words>
  <Application>Microsoft Office PowerPoint</Application>
  <PresentationFormat>화면 슬라이드 쇼(4:3)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HY나무L</vt:lpstr>
      <vt:lpstr>맑은 고딕</vt:lpstr>
      <vt:lpstr>휴먼편지체</vt:lpstr>
      <vt:lpstr>Wingdings</vt:lpstr>
      <vt:lpstr>Wingdings 2</vt:lpstr>
      <vt:lpstr>가을</vt:lpstr>
      <vt:lpstr>제6장 함수</vt:lpstr>
      <vt:lpstr>함수</vt:lpstr>
      <vt:lpstr>함수의 구성과 호출</vt:lpstr>
      <vt:lpstr>adder() 함수 작성 및 호출 </vt:lpstr>
      <vt:lpstr>자바스크립트에서 제공하는 전역 함수</vt:lpstr>
      <vt:lpstr>eval(), parseInt(), isNaN()</vt:lpstr>
      <vt:lpstr>구구단 출력 함수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665</cp:revision>
  <cp:lastPrinted>2016-11-15T04:04:12Z</cp:lastPrinted>
  <dcterms:created xsi:type="dcterms:W3CDTF">2011-08-27T14:53:28Z</dcterms:created>
  <dcterms:modified xsi:type="dcterms:W3CDTF">2019-09-03T03:26:09Z</dcterms:modified>
</cp:coreProperties>
</file>