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34B8-C189-4D59-94BC-09C7672E738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3CBC-8211-4038-94AE-FA1AC8F611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창의코딩웹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20155137</a:t>
            </a:r>
          </a:p>
          <a:p>
            <a:r>
              <a:rPr lang="ko-KR" altLang="en-US" dirty="0" smtClean="0"/>
              <a:t>안원</a:t>
            </a:r>
            <a:r>
              <a:rPr lang="ko-KR" altLang="en-US" dirty="0"/>
              <a:t>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128792" cy="54452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268760"/>
            <a:ext cx="8280920" cy="525658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197038"/>
            <a:ext cx="7128792" cy="566096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화면 슬라이드 쇼(4:3)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창의코딩웹 기말 3주차</vt:lpstr>
      <vt:lpstr>코드1</vt:lpstr>
      <vt:lpstr>코드2</vt:lpstr>
      <vt:lpstr>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창의코딩웹 기말 3주차</dc:title>
  <dc:creator>안원영</dc:creator>
  <cp:lastModifiedBy>안원영</cp:lastModifiedBy>
  <cp:revision>3</cp:revision>
  <dcterms:created xsi:type="dcterms:W3CDTF">2019-10-29T11:40:16Z</dcterms:created>
  <dcterms:modified xsi:type="dcterms:W3CDTF">2019-10-29T11:44:33Z</dcterms:modified>
</cp:coreProperties>
</file>