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2B42-584F-454E-B326-C82F60680A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F348-457D-45E2-ADC8-A3224A2D8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2B42-584F-454E-B326-C82F60680A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F348-457D-45E2-ADC8-A3224A2D8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2B42-584F-454E-B326-C82F60680A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F348-457D-45E2-ADC8-A3224A2D8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2B42-584F-454E-B326-C82F60680A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F348-457D-45E2-ADC8-A3224A2D8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2B42-584F-454E-B326-C82F60680A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F348-457D-45E2-ADC8-A3224A2D8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2B42-584F-454E-B326-C82F60680A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F348-457D-45E2-ADC8-A3224A2D8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2B42-584F-454E-B326-C82F60680A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F348-457D-45E2-ADC8-A3224A2D8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2B42-584F-454E-B326-C82F60680A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F348-457D-45E2-ADC8-A3224A2D8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2B42-584F-454E-B326-C82F60680A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F348-457D-45E2-ADC8-A3224A2D8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2B42-584F-454E-B326-C82F60680A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F348-457D-45E2-ADC8-A3224A2D8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2B42-584F-454E-B326-C82F60680A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F348-457D-45E2-ADC8-A3224A2D8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62B42-584F-454E-B326-C82F60680AC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F348-457D-45E2-ADC8-A3224A2D8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창의코딩</a:t>
            </a:r>
            <a:r>
              <a:rPr lang="ko-KR" altLang="en-US" dirty="0" err="1"/>
              <a:t>웹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20155137	</a:t>
            </a:r>
          </a:p>
          <a:p>
            <a:r>
              <a:rPr lang="ko-KR" altLang="en-US" dirty="0" smtClean="0"/>
              <a:t>안원영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4" name="내용 개체 틀 3" descr="코드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4204895" cy="5589240"/>
          </a:xfrm>
        </p:spPr>
      </p:pic>
      <p:pic>
        <p:nvPicPr>
          <p:cNvPr id="5" name="내용 개체 틀 3" descr="코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412776"/>
            <a:ext cx="4745427" cy="54452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6" name="내용 개체 틀 5" descr="결과3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32040" y="1700808"/>
            <a:ext cx="4211960" cy="4752528"/>
          </a:xfrm>
        </p:spPr>
      </p:pic>
      <p:pic>
        <p:nvPicPr>
          <p:cNvPr id="9" name="내용 개체 틀 8" descr="결과1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-1" y="1628800"/>
            <a:ext cx="4716017" cy="2592288"/>
          </a:xfrm>
        </p:spPr>
      </p:pic>
      <p:pic>
        <p:nvPicPr>
          <p:cNvPr id="10" name="내용 개체 틀 8" descr="결과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365104"/>
            <a:ext cx="4788024" cy="24928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화면 슬라이드 쇼(4:3)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창의코딩웹</vt:lpstr>
      <vt:lpstr>코드</vt:lpstr>
      <vt:lpstr>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창의코딩웹</dc:title>
  <dc:creator>안원영</dc:creator>
  <cp:lastModifiedBy>안원영</cp:lastModifiedBy>
  <cp:revision>2</cp:revision>
  <dcterms:created xsi:type="dcterms:W3CDTF">2019-11-26T06:23:29Z</dcterms:created>
  <dcterms:modified xsi:type="dcterms:W3CDTF">2019-11-26T06:30:09Z</dcterms:modified>
</cp:coreProperties>
</file>