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61" r:id="rId3"/>
    <p:sldId id="262" r:id="rId4"/>
    <p:sldId id="264" r:id="rId5"/>
    <p:sldId id="265" r:id="rId6"/>
    <p:sldId id="266" r:id="rId7"/>
    <p:sldId id="268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8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2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86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5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61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29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3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0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1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1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1" cap="none" spc="1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7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57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열린 잡지 더미">
            <a:extLst>
              <a:ext uri="{FF2B5EF4-FFF2-40B4-BE49-F238E27FC236}">
                <a16:creationId xmlns:a16="http://schemas.microsoft.com/office/drawing/2014/main" id="{F0D0623E-CEA0-4C3F-BEB9-9093A0BFB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72" name="Rectangle 59">
            <a:extLst>
              <a:ext uri="{FF2B5EF4-FFF2-40B4-BE49-F238E27FC236}">
                <a16:creationId xmlns:a16="http://schemas.microsoft.com/office/drawing/2014/main" id="{DE85C6F8-1197-41BB-810E-FD2CBA60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29902" y="429899"/>
            <a:ext cx="6858000" cy="599819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61">
            <a:extLst>
              <a:ext uri="{FF2B5EF4-FFF2-40B4-BE49-F238E27FC236}">
                <a16:creationId xmlns:a16="http://schemas.microsoft.com/office/drawing/2014/main" id="{155C8441-74BB-42B4-8567-536A1055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08835" y="1964820"/>
            <a:ext cx="6858000" cy="292836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1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63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541" y="334928"/>
            <a:ext cx="11453713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60703C-2E65-453A-94CF-48C452E17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75" y="1008667"/>
            <a:ext cx="9662476" cy="1113747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5000" dirty="0">
                <a:solidFill>
                  <a:schemeClr val="accent5"/>
                </a:solidFill>
              </a:rPr>
              <a:t>국립도서관 사서의</a:t>
            </a:r>
            <a:br>
              <a:rPr lang="en-US" altLang="ko-KR" sz="5000" dirty="0">
                <a:solidFill>
                  <a:schemeClr val="accent5"/>
                </a:solidFill>
              </a:rPr>
            </a:br>
            <a:r>
              <a:rPr lang="ko-KR" altLang="en-US" sz="5000" dirty="0">
                <a:solidFill>
                  <a:schemeClr val="accent5"/>
                </a:solidFill>
              </a:rPr>
              <a:t>도서추천</a:t>
            </a:r>
            <a:br>
              <a:rPr lang="en-US" altLang="ko-KR" sz="5000" dirty="0">
                <a:solidFill>
                  <a:srgbClr val="FFFFFF"/>
                </a:solidFill>
              </a:rPr>
            </a:br>
            <a:endParaRPr lang="ko-KR" altLang="en-US" sz="50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83EF8D-B83D-4F7A-A5E8-6C7BD61F7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4735" y="5849332"/>
            <a:ext cx="3629767" cy="774243"/>
          </a:xfrm>
        </p:spPr>
        <p:txBody>
          <a:bodyPr vert="horz" anchor="b">
            <a:normAutofit/>
          </a:bodyPr>
          <a:lstStyle/>
          <a:p>
            <a:pPr algn="ctr"/>
            <a:r>
              <a:rPr lang="en-US" altLang="ko-KR" sz="2800" b="1" spc="5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20155137</a:t>
            </a:r>
            <a:r>
              <a:rPr lang="en-US" altLang="ko-KR" sz="1800" dirty="0">
                <a:solidFill>
                  <a:srgbClr val="FFFFFF"/>
                </a:solidFill>
              </a:rPr>
              <a:t> </a:t>
            </a:r>
            <a:r>
              <a:rPr lang="ko-KR" altLang="en-US" sz="2800" b="1" dirty="0">
                <a:solidFill>
                  <a:schemeClr val="accent5"/>
                </a:solidFill>
              </a:rPr>
              <a:t>안원영</a:t>
            </a:r>
          </a:p>
        </p:txBody>
      </p:sp>
      <p:cxnSp>
        <p:nvCxnSpPr>
          <p:cNvPr id="75" name="Straight Connector 65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7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1913965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6047437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1">
            <a:extLst>
              <a:ext uri="{FF2B5EF4-FFF2-40B4-BE49-F238E27FC236}">
                <a16:creationId xmlns:a16="http://schemas.microsoft.com/office/drawing/2014/main" id="{C94BFAFF-C8C4-4D15-A033-CF162988A8C8}"/>
              </a:ext>
            </a:extLst>
          </p:cNvPr>
          <p:cNvSpPr txBox="1">
            <a:spLocks/>
          </p:cNvSpPr>
          <p:nvPr/>
        </p:nvSpPr>
        <p:spPr>
          <a:xfrm>
            <a:off x="674088" y="2018148"/>
            <a:ext cx="9706863" cy="3611487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5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altLang="ko-KR" sz="2800" dirty="0">
                <a:solidFill>
                  <a:schemeClr val="accent5"/>
                </a:solidFill>
              </a:rPr>
            </a:br>
            <a:r>
              <a:rPr lang="ko-KR" altLang="en-US" sz="2800" dirty="0">
                <a:solidFill>
                  <a:schemeClr val="accent5"/>
                </a:solidFill>
              </a:rPr>
              <a:t>국립중앙도서관에서 추천한 도서정보를 가져와</a:t>
            </a:r>
            <a:endParaRPr lang="en-US" altLang="ko-KR" sz="2800" dirty="0">
              <a:solidFill>
                <a:schemeClr val="accent5"/>
              </a:solidFill>
            </a:endParaRPr>
          </a:p>
          <a:p>
            <a:pPr algn="ctr"/>
            <a:endParaRPr lang="en-US" altLang="ko-KR" sz="2800" dirty="0">
              <a:solidFill>
                <a:schemeClr val="accent5"/>
              </a:solidFill>
            </a:endParaRPr>
          </a:p>
          <a:p>
            <a:pPr algn="ctr"/>
            <a:r>
              <a:rPr lang="ko-KR" altLang="en-US" sz="2800" dirty="0">
                <a:solidFill>
                  <a:schemeClr val="accent5"/>
                </a:solidFill>
              </a:rPr>
              <a:t>사용자가 원하는 분야의 </a:t>
            </a:r>
            <a:endParaRPr lang="en-US" altLang="ko-KR" sz="2800" dirty="0">
              <a:solidFill>
                <a:schemeClr val="accent5"/>
              </a:solidFill>
            </a:endParaRPr>
          </a:p>
          <a:p>
            <a:pPr algn="ctr"/>
            <a:endParaRPr lang="en-US" altLang="ko-KR" sz="2800" dirty="0">
              <a:solidFill>
                <a:schemeClr val="accent5"/>
              </a:solidFill>
            </a:endParaRPr>
          </a:p>
          <a:p>
            <a:pPr algn="ctr"/>
            <a:r>
              <a:rPr lang="ko-KR" altLang="en-US" sz="2800" dirty="0">
                <a:solidFill>
                  <a:schemeClr val="accent5"/>
                </a:solidFill>
              </a:rPr>
              <a:t>추천도서를 보여준다</a:t>
            </a:r>
            <a:r>
              <a:rPr lang="en-US" altLang="ko-KR" sz="2800" dirty="0">
                <a:solidFill>
                  <a:schemeClr val="accent5"/>
                </a:solidFill>
              </a:rPr>
              <a:t>.</a:t>
            </a:r>
          </a:p>
          <a:p>
            <a:pPr algn="ctr"/>
            <a:endParaRPr lang="en-US" altLang="ko-KR" sz="2800" dirty="0">
              <a:solidFill>
                <a:schemeClr val="accent5"/>
              </a:solidFill>
            </a:endParaRPr>
          </a:p>
          <a:p>
            <a:pPr algn="ctr"/>
            <a:r>
              <a:rPr lang="ko-KR" altLang="en-US" sz="2800" dirty="0">
                <a:solidFill>
                  <a:schemeClr val="accent5"/>
                </a:solidFill>
              </a:rPr>
              <a:t>최종적으로 </a:t>
            </a:r>
            <a:r>
              <a:rPr lang="en-US" altLang="ko-KR" sz="2800" dirty="0">
                <a:solidFill>
                  <a:schemeClr val="accent5"/>
                </a:solidFill>
              </a:rPr>
              <a:t>e</a:t>
            </a:r>
            <a:r>
              <a:rPr lang="ko-KR" altLang="en-US" sz="2800" dirty="0">
                <a:solidFill>
                  <a:schemeClr val="accent5"/>
                </a:solidFill>
              </a:rPr>
              <a:t>북 사이트에서 추천하는 책을 추천한다</a:t>
            </a:r>
            <a:r>
              <a:rPr lang="en-US" altLang="ko-KR" sz="2800" dirty="0">
                <a:solidFill>
                  <a:schemeClr val="accent5"/>
                </a:solidFill>
              </a:rPr>
              <a:t>. </a:t>
            </a:r>
            <a:endParaRPr lang="ko-KR" alt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6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1A0332-969A-42D6-81C4-86FC42F4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28" y="551399"/>
            <a:ext cx="5304520" cy="1260733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개발배경</a:t>
            </a:r>
          </a:p>
        </p:txBody>
      </p:sp>
      <p:pic>
        <p:nvPicPr>
          <p:cNvPr id="8" name="Picture 3" descr="열린 잡지 더미">
            <a:extLst>
              <a:ext uri="{FF2B5EF4-FFF2-40B4-BE49-F238E27FC236}">
                <a16:creationId xmlns:a16="http://schemas.microsoft.com/office/drawing/2014/main" id="{8B13D5A9-E9DF-4C7B-BC6F-DA6A51857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69" r="24769" b="-1"/>
          <a:stretch/>
        </p:blipFill>
        <p:spPr>
          <a:xfrm>
            <a:off x="367744" y="329704"/>
            <a:ext cx="4318556" cy="571250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71724-09E9-45CB-BB15-033525F5E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654" y="1783508"/>
            <a:ext cx="5780014" cy="4526533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300" b="1" dirty="0">
                <a:solidFill>
                  <a:schemeClr val="tx1"/>
                </a:solidFill>
              </a:rPr>
              <a:t>최근 기술이 발전하면서 온라인에서 많은 시간을 보내고 있습니다</a:t>
            </a:r>
            <a:r>
              <a:rPr lang="en-US" altLang="ko-KR" sz="1300" b="1" dirty="0">
                <a:solidFill>
                  <a:schemeClr val="tx1"/>
                </a:solidFill>
              </a:rPr>
              <a:t>. </a:t>
            </a:r>
            <a:r>
              <a:rPr lang="ko-KR" altLang="en-US" sz="1300" b="1" dirty="0">
                <a:solidFill>
                  <a:schemeClr val="tx1"/>
                </a:solidFill>
              </a:rPr>
              <a:t>온라인에는 재밌고 자극적인 콘텐츠가 많이 존재합니다</a:t>
            </a:r>
            <a:r>
              <a:rPr lang="en-US" altLang="ko-KR" sz="1300" b="1" dirty="0">
                <a:solidFill>
                  <a:schemeClr val="tx1"/>
                </a:solidFill>
              </a:rPr>
              <a:t>. </a:t>
            </a:r>
            <a:r>
              <a:rPr lang="ko-KR" altLang="en-US" sz="1300" b="1" dirty="0">
                <a:solidFill>
                  <a:schemeClr val="tx1"/>
                </a:solidFill>
              </a:rPr>
              <a:t>자극적인 정보는 우리에게 도움이 될 수도 있지만 필요하지 않은 정보일 수도 있습니다</a:t>
            </a:r>
            <a:r>
              <a:rPr lang="en-US" altLang="ko-KR" sz="1300" b="1" dirty="0">
                <a:solidFill>
                  <a:schemeClr val="tx1"/>
                </a:solidFill>
              </a:rPr>
              <a:t>. </a:t>
            </a:r>
            <a:r>
              <a:rPr lang="ko-KR" altLang="en-US" sz="1300" b="1" dirty="0">
                <a:solidFill>
                  <a:schemeClr val="tx1"/>
                </a:solidFill>
              </a:rPr>
              <a:t>따라서 현대인들은 온라인에서 의미 있는 시간을 보내기 보다는 쉽게 얻을 수 있고 재미있는 자극적인 정보에 많은 시간을 보내게 됩니다</a:t>
            </a:r>
            <a:r>
              <a:rPr lang="en-US" altLang="ko-KR" sz="1300" b="1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1300" b="1" dirty="0">
                <a:solidFill>
                  <a:schemeClr val="tx1"/>
                </a:solidFill>
              </a:rPr>
              <a:t>예를 들어 유튜브가 있습니다</a:t>
            </a:r>
            <a:r>
              <a:rPr lang="en-US" altLang="ko-KR" sz="1300" b="1" dirty="0">
                <a:solidFill>
                  <a:schemeClr val="tx1"/>
                </a:solidFill>
              </a:rPr>
              <a:t>. </a:t>
            </a:r>
            <a:r>
              <a:rPr lang="ko-KR" altLang="en-US" sz="1300" b="1" dirty="0">
                <a:solidFill>
                  <a:schemeClr val="tx1"/>
                </a:solidFill>
              </a:rPr>
              <a:t>유튜브에는 좋은 정보들도 있지만</a:t>
            </a:r>
            <a:r>
              <a:rPr lang="en-US" altLang="ko-KR" sz="1300" b="1" dirty="0">
                <a:solidFill>
                  <a:schemeClr val="tx1"/>
                </a:solidFill>
              </a:rPr>
              <a:t>,</a:t>
            </a:r>
            <a:r>
              <a:rPr lang="ko-KR" altLang="en-US" sz="1300" b="1" dirty="0">
                <a:solidFill>
                  <a:schemeClr val="tx1"/>
                </a:solidFill>
              </a:rPr>
              <a:t> 필요치 않은 정보와 자극적인 정보도 다수 존재합니다</a:t>
            </a:r>
            <a:r>
              <a:rPr lang="en-US" altLang="ko-KR" sz="1300" b="1" dirty="0">
                <a:solidFill>
                  <a:schemeClr val="tx1"/>
                </a:solidFill>
              </a:rPr>
              <a:t>. </a:t>
            </a:r>
            <a:r>
              <a:rPr lang="ko-KR" altLang="en-US" sz="1300" b="1" dirty="0">
                <a:solidFill>
                  <a:schemeClr val="tx1"/>
                </a:solidFill>
              </a:rPr>
              <a:t>이런 상황이 반복되면 필요하지 않은 정보에 시간을 많이 사용하게 될 것입니다</a:t>
            </a:r>
            <a:r>
              <a:rPr lang="en-US" altLang="ko-KR" sz="1300" b="1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1300" b="1" dirty="0">
                <a:solidFill>
                  <a:schemeClr val="tx1"/>
                </a:solidFill>
              </a:rPr>
              <a:t>불필요한 시간을 인지하고</a:t>
            </a:r>
            <a:r>
              <a:rPr lang="en-US" altLang="ko-KR" sz="1300" b="1" dirty="0">
                <a:solidFill>
                  <a:schemeClr val="tx1"/>
                </a:solidFill>
              </a:rPr>
              <a:t>, </a:t>
            </a:r>
            <a:r>
              <a:rPr lang="ko-KR" altLang="en-US" sz="1300" b="1" dirty="0">
                <a:solidFill>
                  <a:schemeClr val="tx1"/>
                </a:solidFill>
              </a:rPr>
              <a:t>그 시간을 더 값진 시간으로 바꿀 수 있는 책 이라는 요소를 소개하려고 합니다</a:t>
            </a:r>
            <a:r>
              <a:rPr lang="en-US" altLang="ko-KR" sz="1300" b="1" dirty="0">
                <a:solidFill>
                  <a:schemeClr val="tx1"/>
                </a:solidFill>
              </a:rPr>
              <a:t>. </a:t>
            </a:r>
            <a:r>
              <a:rPr lang="ko-KR" altLang="en-US" sz="1300" b="1" dirty="0">
                <a:solidFill>
                  <a:schemeClr val="tx1"/>
                </a:solidFill>
              </a:rPr>
              <a:t>최종적으로는</a:t>
            </a:r>
            <a:r>
              <a:rPr lang="en-US" altLang="ko-KR" sz="1300" b="1" dirty="0">
                <a:solidFill>
                  <a:schemeClr val="tx1"/>
                </a:solidFill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</a:rPr>
              <a:t>코로나 시대에 맞춰 온라인으로 책을 접할 수 있는  </a:t>
            </a:r>
            <a:r>
              <a:rPr lang="en-US" altLang="ko-KR" sz="1300" b="1" dirty="0">
                <a:solidFill>
                  <a:schemeClr val="tx1"/>
                </a:solidFill>
              </a:rPr>
              <a:t>e</a:t>
            </a:r>
            <a:r>
              <a:rPr lang="ko-KR" altLang="en-US" sz="1300" b="1" dirty="0">
                <a:solidFill>
                  <a:schemeClr val="tx1"/>
                </a:solidFill>
              </a:rPr>
              <a:t>북을 시스템을 이용해 책을 추천하려고 합니다</a:t>
            </a:r>
            <a:r>
              <a:rPr lang="en-US" altLang="ko-KR" sz="1300" b="1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1300" b="1" dirty="0">
                <a:solidFill>
                  <a:schemeClr val="tx1"/>
                </a:solidFill>
              </a:rPr>
              <a:t>책은 좋은 정보와 함께 우리에게 생각 하는 시간을 가져다 줄 것입니다</a:t>
            </a:r>
            <a:endParaRPr lang="en-US" altLang="ko-KR" sz="1300" b="1" dirty="0">
              <a:solidFill>
                <a:schemeClr val="tx1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F031B-A70B-4CAA-B37F-C0568E6F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1DCF7-CF16-408A-BEB9-EC2A83C0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E0A88F0-556B-4BB7-8AAB-D63AEB65C662}" type="datetime1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6/15/2021</a:t>
            </a:fld>
            <a:endParaRPr lang="en-US" sz="6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75E35-09F2-4AF4-B714-4325CABD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5BC9DE-F4C7-4F1F-833F-C0E20531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40659"/>
            <a:ext cx="0" cy="570155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905000"/>
            <a:ext cx="606239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99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열린 잡지 더미">
            <a:extLst>
              <a:ext uri="{FF2B5EF4-FFF2-40B4-BE49-F238E27FC236}">
                <a16:creationId xmlns:a16="http://schemas.microsoft.com/office/drawing/2014/main" id="{3750C10A-0CA1-434E-BB1D-AF2C9F9C56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4000"/>
          </a:blip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E97A488-7394-44E4-AAC6-EA2502EE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E5588-86CA-4690-B271-9B6DFB453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91" y="1979803"/>
            <a:ext cx="10252405" cy="397638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</a:rPr>
              <a:t>먼저 로그인을 하게 되면 크게 </a:t>
            </a:r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</a:rPr>
              <a:t>가지 카테고리를 추천합니다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</a:rPr>
              <a:t>첫번째로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현대인들이 온라인으로 인해 피해보는 뉴스 사례를 찾아 이미지를 보여주며 온라인 에서의 불필요한 시간들을 인지하고 그 시간들을 조금이라도 나에게 필요한 시간으로 바꿀 수 있도록 </a:t>
            </a:r>
            <a:r>
              <a:rPr lang="en-US" altLang="ko-KR" sz="1600" b="1" dirty="0">
                <a:solidFill>
                  <a:schemeClr val="tx1"/>
                </a:solidFill>
              </a:rPr>
              <a:t>e</a:t>
            </a:r>
            <a:r>
              <a:rPr lang="ko-KR" altLang="en-US" sz="1600" b="1" dirty="0">
                <a:solidFill>
                  <a:schemeClr val="tx1"/>
                </a:solidFill>
              </a:rPr>
              <a:t>북이라는 요소를 추천합니다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</a:rPr>
              <a:t>두번째로 </a:t>
            </a:r>
            <a:r>
              <a:rPr lang="en-US" altLang="ko-KR" sz="1600" b="1" dirty="0">
                <a:solidFill>
                  <a:schemeClr val="tx1"/>
                </a:solidFill>
              </a:rPr>
              <a:t>e</a:t>
            </a:r>
            <a:r>
              <a:rPr lang="ko-KR" altLang="en-US" sz="1600" b="1" dirty="0">
                <a:solidFill>
                  <a:schemeClr val="tx1"/>
                </a:solidFill>
              </a:rPr>
              <a:t>북을 추천하기 전 국립도서관에서 만든 빅데이터를 이용해서 사용자로 부터 읽고 싶은 장르와 추천 받을 권수를 입력 받습니다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600" b="1" dirty="0" err="1">
                <a:solidFill>
                  <a:schemeClr val="tx1"/>
                </a:solidFill>
              </a:rPr>
              <a:t>입력받은</a:t>
            </a:r>
            <a:r>
              <a:rPr lang="ko-KR" altLang="en-US" sz="1600" b="1" dirty="0">
                <a:solidFill>
                  <a:schemeClr val="tx1"/>
                </a:solidFill>
              </a:rPr>
              <a:t> 정보를 이용해 데이터베이스의 데이터를 가공해 사용자에게 추천합니다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</a:rPr>
              <a:t>추천 후 최종적으로 </a:t>
            </a:r>
            <a:r>
              <a:rPr lang="en-US" altLang="ko-KR" sz="1600" b="1" dirty="0">
                <a:solidFill>
                  <a:schemeClr val="tx1"/>
                </a:solidFill>
              </a:rPr>
              <a:t>e</a:t>
            </a:r>
            <a:r>
              <a:rPr lang="ko-KR" altLang="en-US" sz="1600" b="1" dirty="0">
                <a:solidFill>
                  <a:schemeClr val="tx1"/>
                </a:solidFill>
              </a:rPr>
              <a:t>북이라는 더 간편하고 좋은 시스템을 이용해 책을 추천합니다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66E47-7FE8-4D3E-B9F4-70434337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A993F-AE0F-4513-A741-508C0D0A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16A30-ED49-4163-8D7D-3E3CB6E9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27AF56-41F4-4826-B34C-B7525041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6/15/2021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263A08-6A8E-4053-B103-1D9B6270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B31D6B-D77D-4CF3-81FC-70CA0BDD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C7AEA-3535-46A1-9154-BE217AE6A334}"/>
              </a:ext>
            </a:extLst>
          </p:cNvPr>
          <p:cNvSpPr/>
          <p:nvPr/>
        </p:nvSpPr>
        <p:spPr>
          <a:xfrm>
            <a:off x="436228" y="430621"/>
            <a:ext cx="10150678" cy="886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메인화면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D9A383-A9B6-4E49-B582-13DCCBBCFFE0}"/>
              </a:ext>
            </a:extLst>
          </p:cNvPr>
          <p:cNvSpPr/>
          <p:nvPr/>
        </p:nvSpPr>
        <p:spPr>
          <a:xfrm>
            <a:off x="3214973" y="1531029"/>
            <a:ext cx="4948105" cy="14649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&lt;3</a:t>
            </a:r>
            <a:r>
              <a:rPr lang="ko-KR" altLang="en-US" dirty="0"/>
              <a:t>가지 목록 </a:t>
            </a:r>
            <a:r>
              <a:rPr lang="en-US" altLang="ko-KR" dirty="0"/>
              <a:t>&gt;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현대인들이 온라인으로 인해 생기는 문제점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국립도서관 책 추천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</a:t>
            </a:r>
            <a:r>
              <a:rPr lang="ko-KR" altLang="en-US" dirty="0"/>
              <a:t>북 사이트에서 책 추천 </a:t>
            </a:r>
            <a:endParaRPr lang="en-US" altLang="ko-KR" dirty="0"/>
          </a:p>
          <a:p>
            <a:pPr marL="342900" indent="-342900" algn="ctr">
              <a:buAutoNum type="arabicPeriod"/>
            </a:pP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D19A2C-D407-484E-B73A-93CF3B541BE7}"/>
              </a:ext>
            </a:extLst>
          </p:cNvPr>
          <p:cNvSpPr/>
          <p:nvPr/>
        </p:nvSpPr>
        <p:spPr>
          <a:xfrm>
            <a:off x="1141651" y="4384951"/>
            <a:ext cx="2610124" cy="1286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온라인 문제점</a:t>
            </a:r>
            <a:r>
              <a:rPr lang="en-US" altLang="ko-KR" dirty="0"/>
              <a:t>&gt;</a:t>
            </a:r>
          </a:p>
          <a:p>
            <a:pPr marL="342900" indent="-342900" algn="ctr">
              <a:buAutoNum type="arabicPeriod"/>
            </a:pP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2E55A4-8221-4EE4-83E5-1F497101ECE1}"/>
              </a:ext>
            </a:extLst>
          </p:cNvPr>
          <p:cNvCxnSpPr>
            <a:cxnSpLocks/>
          </p:cNvCxnSpPr>
          <p:nvPr/>
        </p:nvCxnSpPr>
        <p:spPr>
          <a:xfrm flipH="1">
            <a:off x="3045204" y="3126686"/>
            <a:ext cx="431090" cy="9846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CCD274-305A-4C87-934E-1183764721BD}"/>
              </a:ext>
            </a:extLst>
          </p:cNvPr>
          <p:cNvSpPr/>
          <p:nvPr/>
        </p:nvSpPr>
        <p:spPr>
          <a:xfrm>
            <a:off x="436228" y="1530479"/>
            <a:ext cx="1199624" cy="1465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&lt;</a:t>
            </a:r>
            <a:r>
              <a:rPr lang="ko-KR" altLang="en-US" dirty="0"/>
              <a:t>로그인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회원</a:t>
            </a:r>
            <a:endParaRPr lang="en-US" altLang="ko-KR" dirty="0"/>
          </a:p>
          <a:p>
            <a:r>
              <a:rPr lang="en-US" altLang="ko-KR"/>
              <a:t>2. </a:t>
            </a:r>
            <a:r>
              <a:rPr lang="ko-KR" altLang="en-US"/>
              <a:t>비회원</a:t>
            </a:r>
            <a:endParaRPr lang="en-US" altLang="ko-KR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262D1D7-9DA8-4335-B15D-96627DBB908D}"/>
              </a:ext>
            </a:extLst>
          </p:cNvPr>
          <p:cNvCxnSpPr>
            <a:cxnSpLocks/>
          </p:cNvCxnSpPr>
          <p:nvPr/>
        </p:nvCxnSpPr>
        <p:spPr>
          <a:xfrm>
            <a:off x="1804332" y="2240519"/>
            <a:ext cx="787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9FDB9-CBEB-45E3-B53A-043BD4F891A2}"/>
              </a:ext>
            </a:extLst>
          </p:cNvPr>
          <p:cNvSpPr/>
          <p:nvPr/>
        </p:nvSpPr>
        <p:spPr>
          <a:xfrm>
            <a:off x="4299732" y="4384952"/>
            <a:ext cx="2610124" cy="1286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국립도서관 책 추천</a:t>
            </a:r>
            <a:r>
              <a:rPr lang="en-US" altLang="ko-KR" dirty="0"/>
              <a:t>&gt;</a:t>
            </a:r>
          </a:p>
          <a:p>
            <a:pPr marL="342900" indent="-342900" algn="ctr">
              <a:buAutoNum type="arabicPeriod"/>
            </a:pP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5E0A94-935E-4875-9EFB-9C2A3664099E}"/>
              </a:ext>
            </a:extLst>
          </p:cNvPr>
          <p:cNvSpPr/>
          <p:nvPr/>
        </p:nvSpPr>
        <p:spPr>
          <a:xfrm>
            <a:off x="7457813" y="4384950"/>
            <a:ext cx="3028426" cy="1286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&lt;E</a:t>
            </a:r>
            <a:r>
              <a:rPr lang="ko-KR" altLang="en-US" dirty="0"/>
              <a:t>북 사이트에서 책  추천</a:t>
            </a:r>
            <a:r>
              <a:rPr lang="en-US" altLang="ko-KR" dirty="0"/>
              <a:t>&gt;</a:t>
            </a:r>
          </a:p>
          <a:p>
            <a:pPr marL="342900" indent="-342900" algn="ctr">
              <a:buAutoNum type="arabicPeriod"/>
            </a:pP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764813D-6E21-4053-885A-60CA4E6CAC3C}"/>
              </a:ext>
            </a:extLst>
          </p:cNvPr>
          <p:cNvCxnSpPr>
            <a:cxnSpLocks/>
          </p:cNvCxnSpPr>
          <p:nvPr/>
        </p:nvCxnSpPr>
        <p:spPr>
          <a:xfrm>
            <a:off x="5689025" y="3134406"/>
            <a:ext cx="0" cy="10265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43BF6F8-E6B7-4C88-8189-7E87DFBD1419}"/>
              </a:ext>
            </a:extLst>
          </p:cNvPr>
          <p:cNvCxnSpPr>
            <a:cxnSpLocks/>
          </p:cNvCxnSpPr>
          <p:nvPr/>
        </p:nvCxnSpPr>
        <p:spPr>
          <a:xfrm>
            <a:off x="7819425" y="3126686"/>
            <a:ext cx="519232" cy="10342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1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27AF56-41F4-4826-B34C-B7525041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6/15/2021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263A08-6A8E-4053-B103-1D9B6270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서브화면 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B31D6B-D77D-4CF3-81FC-70CA0BDD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C7AEA-3535-46A1-9154-BE217AE6A334}"/>
              </a:ext>
            </a:extLst>
          </p:cNvPr>
          <p:cNvSpPr/>
          <p:nvPr/>
        </p:nvSpPr>
        <p:spPr>
          <a:xfrm>
            <a:off x="436228" y="430621"/>
            <a:ext cx="10150678" cy="886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서브</a:t>
            </a:r>
            <a:r>
              <a:rPr lang="en-US" altLang="ko-KR" dirty="0"/>
              <a:t>1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온라인의 문제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CCD274-305A-4C87-934E-1183764721BD}"/>
              </a:ext>
            </a:extLst>
          </p:cNvPr>
          <p:cNvSpPr/>
          <p:nvPr/>
        </p:nvSpPr>
        <p:spPr>
          <a:xfrm>
            <a:off x="3037513" y="1405621"/>
            <a:ext cx="4948105" cy="11487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&lt;</a:t>
            </a:r>
            <a:r>
              <a:rPr lang="ko-KR" altLang="en-US" dirty="0"/>
              <a:t>온라인 때문에 생기는 문제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뉴스 타이틀 이용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CA190C-522D-400F-AC4B-74F5C85BC2AE}"/>
              </a:ext>
            </a:extLst>
          </p:cNvPr>
          <p:cNvSpPr/>
          <p:nvPr/>
        </p:nvSpPr>
        <p:spPr>
          <a:xfrm>
            <a:off x="3037514" y="4664584"/>
            <a:ext cx="4948104" cy="11487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&lt;</a:t>
            </a:r>
            <a:r>
              <a:rPr lang="ko-KR" altLang="en-US" dirty="0"/>
              <a:t>책을 추천 받으시겠습니까</a:t>
            </a:r>
            <a:r>
              <a:rPr lang="en-US" altLang="ko-KR" dirty="0"/>
              <a:t>??&gt;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계속이용 </a:t>
            </a:r>
            <a:r>
              <a:rPr lang="en-US" altLang="ko-KR" dirty="0"/>
              <a:t>(</a:t>
            </a:r>
            <a:r>
              <a:rPr lang="ko-KR" altLang="en-US" dirty="0"/>
              <a:t>책 추천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그만이용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로그아웃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216956E-0DB0-4AB2-8B9B-867BE81772B9}"/>
              </a:ext>
            </a:extLst>
          </p:cNvPr>
          <p:cNvCxnSpPr>
            <a:cxnSpLocks/>
          </p:cNvCxnSpPr>
          <p:nvPr/>
        </p:nvCxnSpPr>
        <p:spPr>
          <a:xfrm>
            <a:off x="5595455" y="2736360"/>
            <a:ext cx="0" cy="1567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D9CD4A6-13A9-48E3-9362-3387B7EE3A0D}"/>
              </a:ext>
            </a:extLst>
          </p:cNvPr>
          <p:cNvCxnSpPr>
            <a:cxnSpLocks/>
          </p:cNvCxnSpPr>
          <p:nvPr/>
        </p:nvCxnSpPr>
        <p:spPr>
          <a:xfrm>
            <a:off x="4112002" y="2736359"/>
            <a:ext cx="0" cy="1567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E2E9E3-3EFD-4D23-9750-705DEDFAE1F7}"/>
              </a:ext>
            </a:extLst>
          </p:cNvPr>
          <p:cNvCxnSpPr>
            <a:cxnSpLocks/>
          </p:cNvCxnSpPr>
          <p:nvPr/>
        </p:nvCxnSpPr>
        <p:spPr>
          <a:xfrm>
            <a:off x="7074713" y="2736359"/>
            <a:ext cx="0" cy="1567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3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27AF56-41F4-4826-B34C-B7525041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6/15/2021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263A08-6A8E-4053-B103-1D9B6270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서브화면 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B31D6B-D77D-4CF3-81FC-70CA0BDD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C7AEA-3535-46A1-9154-BE217AE6A334}"/>
              </a:ext>
            </a:extLst>
          </p:cNvPr>
          <p:cNvSpPr/>
          <p:nvPr/>
        </p:nvSpPr>
        <p:spPr>
          <a:xfrm>
            <a:off x="436228" y="430621"/>
            <a:ext cx="10150678" cy="886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서브</a:t>
            </a:r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책 추천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CCD274-305A-4C87-934E-1183764721BD}"/>
              </a:ext>
            </a:extLst>
          </p:cNvPr>
          <p:cNvSpPr/>
          <p:nvPr/>
        </p:nvSpPr>
        <p:spPr>
          <a:xfrm>
            <a:off x="3305262" y="1491492"/>
            <a:ext cx="4948105" cy="11487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&lt;</a:t>
            </a:r>
            <a:r>
              <a:rPr lang="ko-KR" altLang="en-US" dirty="0"/>
              <a:t>사용자 입력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책 종류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추천 받을 책 권수 선택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CA190C-522D-400F-AC4B-74F5C85BC2AE}"/>
              </a:ext>
            </a:extLst>
          </p:cNvPr>
          <p:cNvSpPr/>
          <p:nvPr/>
        </p:nvSpPr>
        <p:spPr>
          <a:xfrm>
            <a:off x="3305261" y="4585992"/>
            <a:ext cx="4948105" cy="11487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&lt;</a:t>
            </a:r>
            <a:r>
              <a:rPr lang="ko-KR" altLang="en-US" dirty="0" err="1"/>
              <a:t>입력받은</a:t>
            </a:r>
            <a:r>
              <a:rPr lang="ko-KR" altLang="en-US" dirty="0"/>
              <a:t> 데이터 이용해서 </a:t>
            </a:r>
            <a:r>
              <a:rPr lang="en-US" altLang="ko-KR" dirty="0"/>
              <a:t>DB </a:t>
            </a:r>
            <a:r>
              <a:rPr lang="ko-KR" altLang="en-US" dirty="0"/>
              <a:t>연동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1. DB</a:t>
            </a:r>
            <a:r>
              <a:rPr lang="ko-KR" altLang="en-US" dirty="0"/>
              <a:t>에 있는 국립 중앙 도서관 테이블에서 데이터 가져옴 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DFE7FB2-3AB1-4939-A912-A5EB6CF7F83A}"/>
              </a:ext>
            </a:extLst>
          </p:cNvPr>
          <p:cNvCxnSpPr>
            <a:cxnSpLocks/>
          </p:cNvCxnSpPr>
          <p:nvPr/>
        </p:nvCxnSpPr>
        <p:spPr>
          <a:xfrm>
            <a:off x="5615740" y="2702364"/>
            <a:ext cx="0" cy="18249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18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27AF56-41F4-4826-B34C-B7525041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6/15/2021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263A08-6A8E-4053-B103-1D9B6270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서브화면 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B31D6B-D77D-4CF3-81FC-70CA0BDD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C7AEA-3535-46A1-9154-BE217AE6A334}"/>
              </a:ext>
            </a:extLst>
          </p:cNvPr>
          <p:cNvSpPr/>
          <p:nvPr/>
        </p:nvSpPr>
        <p:spPr>
          <a:xfrm>
            <a:off x="436228" y="430621"/>
            <a:ext cx="10150678" cy="886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서브</a:t>
            </a:r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(E</a:t>
            </a:r>
            <a:r>
              <a:rPr lang="ko-KR" altLang="en-US" dirty="0"/>
              <a:t>북  추천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CCD274-305A-4C87-934E-1183764721BD}"/>
              </a:ext>
            </a:extLst>
          </p:cNvPr>
          <p:cNvSpPr/>
          <p:nvPr/>
        </p:nvSpPr>
        <p:spPr>
          <a:xfrm>
            <a:off x="3305262" y="1491492"/>
            <a:ext cx="4948105" cy="11487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&lt;2</a:t>
            </a:r>
            <a:r>
              <a:rPr lang="ko-KR" altLang="en-US" dirty="0"/>
              <a:t>개의 </a:t>
            </a:r>
            <a:r>
              <a:rPr lang="en-US" altLang="ko-KR" dirty="0"/>
              <a:t>E</a:t>
            </a:r>
            <a:r>
              <a:rPr lang="ko-KR" altLang="en-US" dirty="0"/>
              <a:t>북 사이트에서 책 추천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이전에 사용자 선택한 값으로 책 추천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교보문고</a:t>
            </a:r>
            <a:r>
              <a:rPr lang="en-US" altLang="ko-KR" dirty="0"/>
              <a:t>, </a:t>
            </a:r>
            <a:r>
              <a:rPr lang="ko-KR" altLang="en-US" dirty="0"/>
              <a:t>밀리의 서제 를 이용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CA190C-522D-400F-AC4B-74F5C85BC2AE}"/>
              </a:ext>
            </a:extLst>
          </p:cNvPr>
          <p:cNvSpPr/>
          <p:nvPr/>
        </p:nvSpPr>
        <p:spPr>
          <a:xfrm>
            <a:off x="3305261" y="4585992"/>
            <a:ext cx="4948105" cy="11487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ko-KR" altLang="en-US" dirty="0" err="1"/>
              <a:t>입력받은</a:t>
            </a:r>
            <a:r>
              <a:rPr lang="ko-KR" altLang="en-US" dirty="0"/>
              <a:t> 데이터 이용해서 </a:t>
            </a:r>
            <a:r>
              <a:rPr lang="en-US" altLang="ko-KR" dirty="0"/>
              <a:t>DB </a:t>
            </a:r>
            <a:r>
              <a:rPr lang="ko-KR" altLang="en-US" dirty="0"/>
              <a:t>연동 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1. DB</a:t>
            </a:r>
            <a:r>
              <a:rPr lang="ko-KR" altLang="en-US" dirty="0"/>
              <a:t>에 </a:t>
            </a:r>
            <a:r>
              <a:rPr lang="ko-KR" altLang="en-US" dirty="0" err="1"/>
              <a:t>저장되어있는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개의 테이블</a:t>
            </a:r>
            <a:r>
              <a:rPr lang="en-US" altLang="ko-KR" dirty="0"/>
              <a:t>(</a:t>
            </a:r>
            <a:r>
              <a:rPr lang="ko-KR" altLang="en-US" dirty="0"/>
              <a:t>교보문고</a:t>
            </a:r>
            <a:r>
              <a:rPr lang="en-US" altLang="ko-KR" dirty="0"/>
              <a:t>, </a:t>
            </a:r>
            <a:r>
              <a:rPr lang="ko-KR" altLang="en-US" dirty="0"/>
              <a:t>밀리의 서제</a:t>
            </a:r>
            <a:r>
              <a:rPr lang="en-US" altLang="ko-KR" dirty="0"/>
              <a:t>) </a:t>
            </a:r>
            <a:r>
              <a:rPr lang="ko-KR" altLang="en-US" dirty="0"/>
              <a:t>이용해서 책 추천 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DFE7FB2-3AB1-4939-A912-A5EB6CF7F83A}"/>
              </a:ext>
            </a:extLst>
          </p:cNvPr>
          <p:cNvCxnSpPr>
            <a:cxnSpLocks/>
          </p:cNvCxnSpPr>
          <p:nvPr/>
        </p:nvCxnSpPr>
        <p:spPr>
          <a:xfrm>
            <a:off x="5615740" y="2702364"/>
            <a:ext cx="0" cy="18249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5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열린 잡지 더미">
            <a:extLst>
              <a:ext uri="{FF2B5EF4-FFF2-40B4-BE49-F238E27FC236}">
                <a16:creationId xmlns:a16="http://schemas.microsoft.com/office/drawing/2014/main" id="{6859EBA2-43A1-44CC-A393-56B608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4000"/>
          </a:blip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E97A488-7394-44E4-AAC6-EA2502EE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E5588-86CA-4690-B271-9B6DFB453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91" y="1979803"/>
            <a:ext cx="10252405" cy="397638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온라인에서의 무의미한 시간을 인지하고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조금이라도 그 시간을 값진 시간으로 바꾸고자 함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국립도서관 사서의 검증된 데이터로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 좋은 책을 추천 받을 수 있다</a:t>
            </a:r>
            <a:r>
              <a:rPr lang="en-US" altLang="ko-KR" b="1" dirty="0">
                <a:solidFill>
                  <a:schemeClr val="tx1"/>
                </a:solidFill>
              </a:rPr>
              <a:t>. 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추천해준 책을 통해 지식을 습득하게 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>
                <a:solidFill>
                  <a:schemeClr val="tx1"/>
                </a:solidFill>
              </a:rPr>
              <a:t>E</a:t>
            </a:r>
            <a:r>
              <a:rPr lang="ko-KR" altLang="en-US" b="1" dirty="0">
                <a:solidFill>
                  <a:schemeClr val="tx1"/>
                </a:solidFill>
              </a:rPr>
              <a:t>북이라는 좋은 시스템을 알린다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현대 사회의 문제점을 지적하여 교육용으로 사용 될 수 있게 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66E47-7FE8-4D3E-B9F4-70434337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A993F-AE0F-4513-A741-508C0D0A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16A30-ED49-4163-8D7D-3E3CB6E9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39229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Custom 73">
      <a:dk1>
        <a:sysClr val="windowText" lastClr="000000"/>
      </a:dk1>
      <a:lt1>
        <a:sysClr val="window" lastClr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Elephant Univers Condensed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463</Words>
  <Application>Microsoft Office PowerPoint</Application>
  <PresentationFormat>와이드스크린</PresentationFormat>
  <Paragraphs>76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Malgun Gothic Semilight</vt:lpstr>
      <vt:lpstr>Malgun Gothic</vt:lpstr>
      <vt:lpstr>Arial</vt:lpstr>
      <vt:lpstr>MemoVTI</vt:lpstr>
      <vt:lpstr>국립도서관 사서의 도서추천 </vt:lpstr>
      <vt:lpstr>개발배경</vt:lpstr>
      <vt:lpstr>시나리오</vt:lpstr>
      <vt:lpstr>PowerPoint 프레젠테이션</vt:lpstr>
      <vt:lpstr>PowerPoint 프레젠테이션</vt:lpstr>
      <vt:lpstr>PowerPoint 프레젠테이션</vt:lpstr>
      <vt:lpstr>PowerPoint 프레젠테이션</vt:lpstr>
      <vt:lpstr>기대효과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도서추천 국립중앙도서관에서 추천한 도서</dc:title>
  <dc:creator>안원영</dc:creator>
  <cp:lastModifiedBy>안원영</cp:lastModifiedBy>
  <cp:revision>269</cp:revision>
  <dcterms:created xsi:type="dcterms:W3CDTF">2021-05-28T07:04:38Z</dcterms:created>
  <dcterms:modified xsi:type="dcterms:W3CDTF">2021-06-15T01:33:23Z</dcterms:modified>
</cp:coreProperties>
</file>