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CD81-73D1-4757-A4AA-6DC94022D75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DED2-C99C-42F7-9712-6DAAAB2D2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78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08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44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966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4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2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4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763E80-5C36-44CD-A21D-8BE6A966C9F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대면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3600" dirty="0">
                <a:ea typeface="굴림" panose="020B0600000101010101" pitchFamily="50" charset="-127"/>
              </a:rPr>
              <a:t>JSP </a:t>
            </a:r>
            <a:r>
              <a:rPr lang="ko-KR" altLang="en-US" sz="3600" dirty="0">
                <a:ea typeface="굴림" panose="020B0600000101010101" pitchFamily="50" charset="-127"/>
              </a:rPr>
              <a:t>액션</a:t>
            </a:r>
            <a:r>
              <a:rPr lang="en-US" altLang="ko-KR" sz="3600" dirty="0">
                <a:ea typeface="굴림" panose="020B0600000101010101" pitchFamily="50" charset="-127"/>
              </a:rPr>
              <a:t> </a:t>
            </a:r>
            <a:r>
              <a:rPr lang="ko-KR" altLang="en-US" sz="3600" dirty="0">
                <a:ea typeface="굴림" panose="020B0600000101010101" pitchFamily="50" charset="-127"/>
              </a:rPr>
              <a:t>태그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03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581650" y="2764980"/>
            <a:ext cx="10287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2354" y="3608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816" y="1167344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 </a:t>
            </a:r>
            <a:r>
              <a:rPr lang="ko-KR" altLang="en-US" dirty="0" smtClean="0">
                <a:latin typeface="+mn-ea"/>
              </a:rPr>
              <a:t>액션 태그를 이용하여 </a:t>
            </a:r>
            <a:r>
              <a:rPr lang="ko-KR" altLang="en-US" dirty="0" smtClean="0">
                <a:latin typeface="+mn-ea"/>
              </a:rPr>
              <a:t>학생 </a:t>
            </a:r>
            <a:r>
              <a:rPr lang="ko-KR" altLang="en-US" dirty="0" smtClean="0">
                <a:latin typeface="+mn-ea"/>
              </a:rPr>
              <a:t>정보를 입력 받아 출력 되도록 프로그램 하세요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39928" y="2252062"/>
            <a:ext cx="2924096" cy="2712562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734808" y="2252062"/>
            <a:ext cx="3086100" cy="30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6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581650" y="2764980"/>
            <a:ext cx="10287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2354" y="3608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816" y="1167344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 </a:t>
            </a:r>
            <a:r>
              <a:rPr lang="ko-KR" altLang="en-US" dirty="0" smtClean="0">
                <a:latin typeface="+mn-ea"/>
              </a:rPr>
              <a:t>액션 태그를 이용하여 </a:t>
            </a:r>
            <a:r>
              <a:rPr lang="ko-KR" altLang="en-US" dirty="0" smtClean="0">
                <a:latin typeface="+mn-ea"/>
              </a:rPr>
              <a:t>학생 </a:t>
            </a:r>
            <a:r>
              <a:rPr lang="ko-KR" altLang="en-US" dirty="0" smtClean="0">
                <a:latin typeface="+mn-ea"/>
              </a:rPr>
              <a:t>정보를 입력 받아 출력 되도록 프로그램 하세요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39928" y="2252062"/>
            <a:ext cx="2924096" cy="2712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76" y="1987000"/>
            <a:ext cx="3841014" cy="38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8670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398</TotalTime>
  <Words>40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HY그래픽M</vt:lpstr>
      <vt:lpstr>굴림</vt:lpstr>
      <vt:lpstr>맑은 고딕</vt:lpstr>
      <vt:lpstr>Arial</vt:lpstr>
      <vt:lpstr>Candara</vt:lpstr>
      <vt:lpstr>Corbel</vt:lpstr>
      <vt:lpstr>Wingdings 3</vt:lpstr>
      <vt:lpstr>New_Education02</vt:lpstr>
      <vt:lpstr>10주차. 대면 실습</vt:lpstr>
      <vt:lpstr>문제1</vt:lpstr>
      <vt:lpstr>문제2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대면 실습</dc:title>
  <dc:creator>hallym</dc:creator>
  <cp:lastModifiedBy>hallym</cp:lastModifiedBy>
  <cp:revision>106</cp:revision>
  <dcterms:created xsi:type="dcterms:W3CDTF">2021-03-16T00:38:08Z</dcterms:created>
  <dcterms:modified xsi:type="dcterms:W3CDTF">2021-05-03T11:02:48Z</dcterms:modified>
</cp:coreProperties>
</file>