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EB814-BD0E-4499-82A4-428AE901B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8F6421-0AE2-4BD0-BD25-865D87877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F5277-4675-423E-A295-B8B0B39C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6826-88B1-47B9-BD8E-033E531B0B8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03D-130B-4643-92DE-E03CA500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52C39-1C27-41B9-8E25-486CD215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3F5-F09F-4030-BC57-17CAB3EF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4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DC419-C26A-4516-994B-62D8D8FB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C7915-EEE4-4E58-8C39-6E40C120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E1DE9-C700-4D9F-A7EF-EF7AED48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6826-88B1-47B9-BD8E-033E531B0B8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0F404-C091-4138-9923-F5886573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ADBDB-6DA1-4125-A33B-B7831D75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3F5-F09F-4030-BC57-17CAB3EF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2577C8-5182-47FA-ACEF-6D8123F5F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DB5026-5ED0-4A48-8D02-89B324129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A8827-A245-47B7-81DB-3A03525B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6826-88B1-47B9-BD8E-033E531B0B8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9E5B0-2FC7-4BE0-ABBC-10F47727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4EC62-665C-45B6-A3A6-6EFB0F26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3F5-F09F-4030-BC57-17CAB3EF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7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2A7D0-F623-4ADD-B4EE-98F9CD01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44575-7A21-412D-90CB-16EA7F3E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1F77B-043A-4F87-AAD7-FCD92AC3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6826-88B1-47B9-BD8E-033E531B0B8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4D655-4B0B-4A94-AE06-7779108D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2F5C5-9D03-4E1C-BB2A-59361322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3F5-F09F-4030-BC57-17CAB3EF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3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1FB76-4E2D-4A0D-965C-875F9525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79999-DA0C-48E5-BA01-C0A08786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AC246-19DD-410B-A6CE-8B4FFE56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6826-88B1-47B9-BD8E-033E531B0B8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AFBC6-153E-4661-962B-A19DAC69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9D935-4BB3-40B6-A6EA-AE37D525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3F5-F09F-4030-BC57-17CAB3EF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7BE7F-EABD-4ADE-B39D-FE973D37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F1918-4BC5-41F6-B712-FACF47DF7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B1061-87F4-4C57-A261-2B28C47F8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DB5A7-D608-4D49-BBD9-865C14B5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6826-88B1-47B9-BD8E-033E531B0B8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8B6EB-7A75-467F-B9C0-95806270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E9333-A96F-4E96-886B-D9145410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3F5-F09F-4030-BC57-17CAB3EF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CFC3B-3636-4B86-B589-757A2D37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2573C-64A0-4C98-847A-5D28E721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24288D-1AA4-49D5-8C31-C478C5FD7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DF62E4-3149-42E7-9BA2-63B84B6E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E76BAE-8BC5-4003-9D7B-D9B2451A9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3E81DB-A4DF-43E8-B1A8-68655538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6826-88B1-47B9-BD8E-033E531B0B8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584C3-00E3-403D-A872-5380D801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7E78C0-9CBB-4698-BAA9-DD311906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3F5-F09F-4030-BC57-17CAB3EF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1813F-7683-45C3-8F7F-BCC45F6D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461172-D442-406D-8650-CC83243F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6826-88B1-47B9-BD8E-033E531B0B8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3B5E2-A132-46F2-930A-FBC8158D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CB213D-003D-4743-B142-12197148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3F5-F09F-4030-BC57-17CAB3EF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4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0C0A08-A1F5-43D6-BEE7-B3CC4305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6826-88B1-47B9-BD8E-033E531B0B8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03A44-BFA9-4A08-900B-297792CD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3579E-98A1-4956-9C14-A3CEA603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3F5-F09F-4030-BC57-17CAB3EF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4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65767-AD62-4C2B-B795-4721ECE3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DE2A-42B9-4B09-8EE5-798DBF215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01AE3-4986-4189-97C8-1CFD7AD07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FC535-EF3A-45A6-8F1C-C6B9CFE6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6826-88B1-47B9-BD8E-033E531B0B8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4ABA3-867B-46E8-A201-B65B3284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E5D17-6B3B-49D6-BE68-F8794627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3F5-F09F-4030-BC57-17CAB3EF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B7F17-2E49-4D25-BA16-5A197000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8577F-B0C3-4CCE-9ACD-4947DDB49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11ECE-BD53-43F9-A895-F00CD205D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FA0D39-6BCA-4277-A16A-38B9A652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6826-88B1-47B9-BD8E-033E531B0B8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845D7-7AC5-4B75-B288-0B8EE267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27A334-1792-472F-8CCD-32EA7F82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3F5-F09F-4030-BC57-17CAB3EF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3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8321E3-F1D0-4E7E-80EA-68E8BD2A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55DDC-7144-4216-BBD2-10DCB748D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879E9-3CC0-4886-AAA7-444A0727E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6826-88B1-47B9-BD8E-033E531B0B8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4DA41-BFD6-4543-B0F8-1CA3EF50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4D251-DE6A-4469-8327-A03A6E97D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B3F5-F09F-4030-BC57-17CAB3EF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7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F5672-1836-4736-B9F3-C3CE4640A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웹서버</a:t>
            </a:r>
            <a:br>
              <a:rPr lang="en-US" altLang="ko-KR" dirty="0"/>
            </a:br>
            <a:r>
              <a:rPr lang="ko-KR" altLang="en-US" dirty="0" err="1"/>
              <a:t>스몰과제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DEE2E-328C-48CF-951D-081CAB655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369191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09F4-44EA-48CC-85BD-BA5D10D3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91855" cy="132556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473CECC-201B-4914-96A7-99CA7ECB55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6" y="1120270"/>
            <a:ext cx="5181600" cy="5197403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A18E30B5-8C13-4C5B-844C-2E134EB0F8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904" y="165586"/>
            <a:ext cx="6296531" cy="398723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FA6FD7-5430-4A79-906E-1ED742B00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905" y="4152821"/>
            <a:ext cx="4789304" cy="20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8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AB-1F4D-4476-AD8F-C38ECCA1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4BC37D07-3A85-4CC3-A48F-16C60F1F67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54" y="1825625"/>
            <a:ext cx="8509001" cy="4933064"/>
          </a:xfrm>
        </p:spPr>
      </p:pic>
    </p:spTree>
    <p:extLst>
      <p:ext uri="{BB962C8B-B14F-4D97-AF65-F5344CB8AC3E}">
        <p14:creationId xmlns:p14="http://schemas.microsoft.com/office/powerpoint/2010/main" val="4378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BB1A0-1B17-4B6A-9605-A748AF14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40345" cy="132556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227E59E3-E3F6-442D-8C3D-48D16CB452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6" y="1108058"/>
            <a:ext cx="7820890" cy="5673322"/>
          </a:xfrm>
        </p:spPr>
      </p:pic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D73A794-DA90-4337-96D9-891BC46521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36" y="5836418"/>
            <a:ext cx="3848433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6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09F4-44EA-48CC-85BD-BA5D10D3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91855" cy="132556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44638AE3-6169-4229-94C8-06BF9CC45D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33" y="0"/>
            <a:ext cx="6107057" cy="4711556"/>
          </a:xfrm>
        </p:spPr>
      </p:pic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0C2845B5-475A-44D6-8E63-578685A498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4711556"/>
            <a:ext cx="5957453" cy="2040866"/>
          </a:xfr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F4CFE375-FA63-47D7-A54C-100372220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7" y="1117211"/>
            <a:ext cx="5105842" cy="4116084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424600D5-28DC-49E8-B0C6-99EBAC572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8" y="5233295"/>
            <a:ext cx="5105842" cy="12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9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BB1A0-1B17-4B6A-9605-A748AF14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40345" cy="132556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106C62BE-DF4E-42A4-A387-C3F7962BC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36" y="116896"/>
            <a:ext cx="5181600" cy="6542521"/>
          </a:xfrm>
        </p:spPr>
      </p:pic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25FA444D-7137-4E50-8D04-F6DFC34482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3" y="131772"/>
            <a:ext cx="5181600" cy="3869521"/>
          </a:xfr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467DDFF3-FA2F-4794-8C8C-BDDCD206F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3" y="4001294"/>
            <a:ext cx="5181600" cy="265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1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웹서버 스몰과제 12</vt:lpstr>
      <vt:lpstr>실습1</vt:lpstr>
      <vt:lpstr>실습2</vt:lpstr>
      <vt:lpstr>실습3</vt:lpstr>
      <vt:lpstr>실습4</vt:lpstr>
      <vt:lpstr>실습3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 스몰과제 12</dc:title>
  <dc:creator>안원영</dc:creator>
  <cp:lastModifiedBy>안원영</cp:lastModifiedBy>
  <cp:revision>12</cp:revision>
  <dcterms:created xsi:type="dcterms:W3CDTF">2021-05-25T01:30:13Z</dcterms:created>
  <dcterms:modified xsi:type="dcterms:W3CDTF">2021-05-25T01:41:28Z</dcterms:modified>
</cp:coreProperties>
</file>