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37C56F-68F3-4D67-8CB7-AFF7586C4CF0}">
          <p14:sldIdLst>
            <p14:sldId id="256"/>
          </p14:sldIdLst>
        </p14:section>
        <p14:section name="제목 없는 구역" id="{90BEA258-33DD-4171-898D-1BE91A51C830}">
          <p14:sldIdLst>
            <p14:sldId id="25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26" d="100"/>
          <a:sy n="26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1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9D84E-EB87-428A-BEA5-C0C07E7C052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4A846-3819-44B3-AA60-F4B60813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A846-3819-44B3-AA60-F4B6081353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5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1AA91-F3B4-4EA9-9B77-6E0E98391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A454C-13CC-4380-8BA3-0136D9861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68838-0E10-485F-8879-72212DA8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C9FF-11F3-451E-A3BE-A07323BFFEF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4D7FA-E96D-471B-9F66-7F5C4A00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EFA0C-9C89-45A7-B641-92DA99F3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E76B-0AE8-498C-8A0A-7752D858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9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BE415-9413-4B3E-ADE6-BE196B5B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1F2581-6B33-4DC7-A841-190B6F086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76F30-2645-4996-8356-7877C113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C9FF-11F3-451E-A3BE-A07323BFFEF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7A918-A209-4873-98B8-61432165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B8A68-2A29-4223-A24F-72AC63C5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E76B-0AE8-498C-8A0A-7752D858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6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BFA8C7-A9CF-4FAD-AD08-A1E399E52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95AEB-00EF-4F65-A8A9-65FFDAAC7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588C-6D8C-4B75-9193-1C6761EA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C9FF-11F3-451E-A3BE-A07323BFFEF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7B978-3417-4E37-9544-88CA3B72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F1432-313C-41E4-B67B-0358706B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E76B-0AE8-498C-8A0A-7752D858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6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5175-ABBC-4D30-9D04-7F541A88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86364-D4FF-4FE9-8C30-47BA882F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4C91F-0D79-4D02-8D33-4EDF91D5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C9FF-11F3-451E-A3BE-A07323BFFEF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802C5-8E6F-485F-A312-28D9DEB1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E9622-0ABE-42B7-9640-2AC6FE4F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E76B-0AE8-498C-8A0A-7752D858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6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6015F-5FFB-409B-AFB5-D3E5D3B5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7F8BA-30E7-4AE6-B4A5-BBDC0237E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624DB-4BE5-4699-89AA-D4FCFD16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C9FF-11F3-451E-A3BE-A07323BFFEF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4EABD-B62A-474C-8807-CF76B91D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156BA-B9FC-4960-8273-3E9AAAD4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E76B-0AE8-498C-8A0A-7752D858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1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1FA0-F61B-4CA1-B8EA-8ADA4D22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69743-B6FE-4747-9FA0-3E64D2C49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71419D-C7DF-4974-BF14-2301E88E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97EDA-E744-461A-9F0A-B1E5D3F2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C9FF-11F3-451E-A3BE-A07323BFFEF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3EDC-3354-4E4B-B75C-D5DDD676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F00C1B-7D53-4167-8C19-1E0CF638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E76B-0AE8-498C-8A0A-7752D858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7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FEB2-B088-4722-94D1-4BE80276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F2654-2244-4B14-99B4-7208EB94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3EBB2-BD98-45FE-B304-19BE1D31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B4D386-43BF-4A65-9B52-B450D9AA6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B2E74C-C761-4A70-A44C-0726E20EE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159F9-A7FC-4364-9F4B-CD16E7CC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C9FF-11F3-451E-A3BE-A07323BFFEF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28165C-7D0C-470A-A99C-869FD414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5AD7AB-EC01-478E-B55A-FFF1B3F2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E76B-0AE8-498C-8A0A-7752D858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9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7053B-430A-485E-BCE1-22C88342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CE7C3C-6DB6-4197-9E26-98056FB4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C9FF-11F3-451E-A3BE-A07323BFFEF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529868-71AA-418F-84F9-456208CD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31B87D-404A-4195-B233-6BB2108C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E76B-0AE8-498C-8A0A-7752D858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7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A55E001C-2CFB-41A1-AF83-D7343C1ED8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4318" y="106045"/>
            <a:ext cx="11490801" cy="488315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85F6D800-28DC-4830-92EB-907DF44F9C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4317" y="769620"/>
            <a:ext cx="11490801" cy="1638935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F3D4905C-6BBC-42C2-A9AE-90793A479B5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4316" y="2579686"/>
            <a:ext cx="11490801" cy="1320165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C3BA9EDB-8B8F-491F-B0DB-5A7D94727B2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4316" y="4070982"/>
            <a:ext cx="5429252" cy="1320165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AF442648-18DE-41A5-8F32-5C9CDBA1DF5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35865" y="4066856"/>
            <a:ext cx="5429252" cy="1320165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A5551936-AEC0-48E6-A315-EF8B9DBCB92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4319" y="5562278"/>
            <a:ext cx="3623311" cy="1295722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CC0EAC50-7FE8-4E4A-B97E-0EAD2C1BADF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51961" y="5562278"/>
            <a:ext cx="7513160" cy="1295722"/>
          </a:xfrm>
        </p:spPr>
        <p:txBody>
          <a:bodyPr/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30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C1E5D-D1F9-4739-8578-B3DD3644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45221-A052-4F7C-9561-DB2DCAD3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22B63-64C9-42E5-9423-9A8649690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ACE1D-5B19-4922-9D3E-D5C51443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C9FF-11F3-451E-A3BE-A07323BFFEF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459AE-53EE-4285-AAA1-7B3AD854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82622-24DC-446E-9875-C945D3C4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E76B-0AE8-498C-8A0A-7752D858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1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601EE-21D9-4F62-B655-2B3556E8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646F4F-B3D0-47ED-9BFA-C653F5099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DE76E-D578-43B4-A15D-07B602492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64A0F-B4DE-48DD-9277-EF50D1EF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C9FF-11F3-451E-A3BE-A07323BFFEF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5034A-901C-4D5E-A908-E2956246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99670-E5FB-4D7A-83D5-94C1AC3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E76B-0AE8-498C-8A0A-7752D858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1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D9FD71-BEB2-46B6-A8D3-91C87148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B004D-483A-4829-90E3-8DC69A4C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8A4C3-DE46-4A43-B59F-270161AC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C9FF-11F3-451E-A3BE-A07323BFFEF3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20BC6-6F8D-4811-BC7B-AEAF129BB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8C625-5E0E-408E-B000-440C77C29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E76B-0AE8-498C-8A0A-7752D858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5FAD-2E8B-4921-AFDA-75E16AE27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웹서버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 err="1"/>
              <a:t>스몰과제</a:t>
            </a:r>
            <a:br>
              <a:rPr lang="en-US" altLang="ko-KR" dirty="0"/>
            </a:br>
            <a:r>
              <a:rPr lang="ko-KR" altLang="en-US" dirty="0"/>
              <a:t>스토리보드구성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901E87-C79A-4EE9-873F-4ECE32B8D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4934"/>
            <a:ext cx="9144000" cy="1655762"/>
          </a:xfrm>
        </p:spPr>
        <p:txBody>
          <a:bodyPr/>
          <a:lstStyle/>
          <a:p>
            <a:r>
              <a:rPr lang="en-US" altLang="ko-KR"/>
              <a:t>20155137</a:t>
            </a:r>
          </a:p>
          <a:p>
            <a:r>
              <a:rPr lang="ko-KR" altLang="en-US"/>
              <a:t>컴퓨터공학과</a:t>
            </a:r>
            <a:endParaRPr lang="en-US" altLang="ko-KR"/>
          </a:p>
          <a:p>
            <a:r>
              <a:rPr lang="ko-KR" altLang="en-US"/>
              <a:t>안원영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94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A8D5B0-5D56-4742-A4F9-8494DE9220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4319" y="106045"/>
            <a:ext cx="5547642" cy="496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/>
              <a:t>1. </a:t>
            </a:r>
            <a:r>
              <a:rPr lang="ko-KR" altLang="en-US" sz="2200" dirty="0"/>
              <a:t>페이지 주제 </a:t>
            </a:r>
            <a:r>
              <a:rPr lang="en-US" altLang="ko-KR" sz="2200" dirty="0"/>
              <a:t>: </a:t>
            </a:r>
            <a:r>
              <a:rPr lang="ko-KR" altLang="en-US" sz="2200" dirty="0"/>
              <a:t>한림대학교 메인 페이지</a:t>
            </a:r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9C064E52-E89D-497B-8E00-2AFC2958387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813008"/>
            <a:ext cx="5387975" cy="304440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2FA5D-F150-41F5-AA46-F916E375F2D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777872"/>
            <a:ext cx="5582889" cy="31219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화면설명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500" dirty="0"/>
              <a:t>	-</a:t>
            </a:r>
            <a:r>
              <a:rPr lang="ko-KR" altLang="en-US" sz="1500" dirty="0"/>
              <a:t>사용자 화면 고정 툴 </a:t>
            </a:r>
            <a:r>
              <a:rPr lang="en-US" altLang="ko-KR" sz="1500" dirty="0"/>
              <a:t>3</a:t>
            </a:r>
            <a:r>
              <a:rPr lang="ko-KR" altLang="en-US" sz="1500" dirty="0"/>
              <a:t>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	(</a:t>
            </a:r>
            <a:r>
              <a:rPr lang="ko-KR" altLang="en-US" sz="1500" dirty="0"/>
              <a:t>한림 주요 메뉴</a:t>
            </a:r>
            <a:r>
              <a:rPr lang="en-US" altLang="ko-KR" sz="1500" dirty="0"/>
              <a:t>,</a:t>
            </a:r>
            <a:r>
              <a:rPr lang="ko-KR" altLang="en-US" sz="1500" dirty="0" err="1"/>
              <a:t>퀵패널</a:t>
            </a:r>
            <a:r>
              <a:rPr lang="en-US" altLang="ko-KR" sz="1500" dirty="0"/>
              <a:t>, </a:t>
            </a:r>
            <a:r>
              <a:rPr lang="ko-KR" altLang="en-US" sz="1500" dirty="0"/>
              <a:t>최상단으로 링크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	-</a:t>
            </a:r>
            <a:r>
              <a:rPr lang="ko-KR" altLang="en-US" sz="1500" dirty="0"/>
              <a:t>각종 행사 진행 상황 및 계획 알림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	-</a:t>
            </a:r>
            <a:r>
              <a:rPr lang="ko-KR" altLang="en-US" sz="1500" dirty="0"/>
              <a:t>학교 업적 소개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	-</a:t>
            </a:r>
            <a:r>
              <a:rPr lang="ko-KR" altLang="en-US" sz="1500" dirty="0"/>
              <a:t>방문자별 </a:t>
            </a:r>
            <a:r>
              <a:rPr lang="ko-KR" altLang="en-US" sz="1500" dirty="0" err="1"/>
              <a:t>퀵패널</a:t>
            </a:r>
            <a:r>
              <a:rPr lang="ko-KR" altLang="en-US" sz="1500" dirty="0"/>
              <a:t> 제공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272E4A7-96B3-47C6-9306-4C3D2F3094E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4316" y="4070982"/>
            <a:ext cx="5388510" cy="2680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플로우차트와</a:t>
            </a:r>
            <a:r>
              <a:rPr lang="ko-KR" altLang="en-US" dirty="0"/>
              <a:t> 로직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500" dirty="0"/>
              <a:t>	-</a:t>
            </a:r>
            <a:r>
              <a:rPr lang="ko-KR" altLang="en-US" sz="1500" dirty="0"/>
              <a:t>당일 학교 일정 스크롤로 모두 확인 가능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	-</a:t>
            </a:r>
            <a:r>
              <a:rPr lang="ko-KR" altLang="en-US" sz="1500" dirty="0"/>
              <a:t>공지사항 항목별 </a:t>
            </a:r>
            <a:r>
              <a:rPr lang="en-US" altLang="ko-KR" sz="1500" dirty="0"/>
              <a:t>6</a:t>
            </a:r>
            <a:r>
              <a:rPr lang="ko-KR" altLang="en-US" sz="1500" dirty="0"/>
              <a:t>개씩 제공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	-</a:t>
            </a:r>
            <a:r>
              <a:rPr lang="ko-KR" altLang="en-US" sz="1500" dirty="0"/>
              <a:t>뉴스에 </a:t>
            </a:r>
            <a:r>
              <a:rPr lang="ko-KR" altLang="en-US" sz="1500" dirty="0" err="1"/>
              <a:t>포커스되면</a:t>
            </a:r>
            <a:r>
              <a:rPr lang="ko-KR" altLang="en-US" sz="1500" dirty="0"/>
              <a:t> 이미지 확대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	-</a:t>
            </a:r>
            <a:r>
              <a:rPr lang="ko-KR" altLang="en-US" sz="1500" dirty="0"/>
              <a:t>버튼 이용해 다음 이미지와 링크 불러오기</a:t>
            </a:r>
            <a:endParaRPr lang="en-US" altLang="ko-KR" sz="15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20E434-2D1F-427D-9B3C-B158E47CA0E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6000" y="4091303"/>
            <a:ext cx="2519494" cy="26606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8600" b="1" dirty="0"/>
              <a:t>6. </a:t>
            </a:r>
            <a:r>
              <a:rPr lang="ko-KR" altLang="en-US" sz="8600" b="1" dirty="0"/>
              <a:t>텍스트</a:t>
            </a:r>
            <a:endParaRPr lang="en-US" altLang="ko-KR" sz="8600" b="1" dirty="0"/>
          </a:p>
          <a:p>
            <a:pPr marL="0" indent="0">
              <a:buNone/>
            </a:pPr>
            <a:r>
              <a:rPr lang="en-US" altLang="ko-KR" sz="6000" b="1" dirty="0"/>
              <a:t>	-</a:t>
            </a:r>
            <a:r>
              <a:rPr lang="en-US" altLang="ko-KR" sz="6000" b="1" dirty="0" err="1"/>
              <a:t>Hallym</a:t>
            </a:r>
            <a:r>
              <a:rPr lang="en-US" altLang="ko-KR" sz="6000" b="1" dirty="0"/>
              <a:t> News</a:t>
            </a:r>
          </a:p>
          <a:p>
            <a:pPr marL="0" indent="0">
              <a:buNone/>
            </a:pPr>
            <a:r>
              <a:rPr lang="en-US" altLang="ko-KR" sz="6000" b="1" dirty="0"/>
              <a:t>	-</a:t>
            </a:r>
            <a:r>
              <a:rPr lang="en-US" altLang="ko-KR" sz="6000" b="1" dirty="0" err="1"/>
              <a:t>Hallym</a:t>
            </a:r>
            <a:r>
              <a:rPr lang="en-US" altLang="ko-KR" sz="6000" b="1" dirty="0"/>
              <a:t> Story</a:t>
            </a:r>
          </a:p>
          <a:p>
            <a:pPr marL="0" indent="0">
              <a:buNone/>
            </a:pPr>
            <a:r>
              <a:rPr lang="en-US" altLang="ko-KR" sz="6000" b="1" dirty="0"/>
              <a:t>	-Notice</a:t>
            </a:r>
          </a:p>
          <a:p>
            <a:pPr marL="0" indent="0">
              <a:buNone/>
            </a:pPr>
            <a:r>
              <a:rPr lang="en-US" altLang="ko-KR" sz="6000" b="1" dirty="0"/>
              <a:t>	-Calendar</a:t>
            </a:r>
          </a:p>
          <a:p>
            <a:pPr marL="0" indent="0">
              <a:buNone/>
            </a:pPr>
            <a:r>
              <a:rPr lang="en-US" altLang="ko-KR" sz="6000" b="1" dirty="0"/>
              <a:t>	-Quick service</a:t>
            </a:r>
            <a:endParaRPr lang="ko-KR" altLang="en-US" sz="6000" b="1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D6B19D4C-675D-4953-ABCD-1766CDDD0920}"/>
              </a:ext>
            </a:extLst>
          </p:cNvPr>
          <p:cNvSpPr txBox="1">
            <a:spLocks/>
          </p:cNvSpPr>
          <p:nvPr/>
        </p:nvSpPr>
        <p:spPr>
          <a:xfrm>
            <a:off x="6096000" y="114300"/>
            <a:ext cx="5547642" cy="48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</a:t>
            </a:r>
            <a:r>
              <a:rPr lang="ko-KR" altLang="en-US" dirty="0"/>
              <a:t>파일명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685BDAC0-0516-4B0D-BAFA-B84A0A2495DB}"/>
              </a:ext>
            </a:extLst>
          </p:cNvPr>
          <p:cNvSpPr txBox="1">
            <a:spLocks/>
          </p:cNvSpPr>
          <p:nvPr/>
        </p:nvSpPr>
        <p:spPr>
          <a:xfrm>
            <a:off x="9048667" y="4070982"/>
            <a:ext cx="2729475" cy="266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7. </a:t>
            </a:r>
            <a:r>
              <a:rPr lang="ko-KR" altLang="en-US" sz="2200" b="1" dirty="0"/>
              <a:t>그래픽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비디오</a:t>
            </a:r>
            <a:endParaRPr lang="en-US" altLang="ko-KR" sz="2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/>
              <a:t>	-</a:t>
            </a:r>
            <a:r>
              <a:rPr lang="ko-KR" altLang="en-US" sz="1500" b="1" dirty="0"/>
              <a:t>한림 로고</a:t>
            </a:r>
            <a:endParaRPr lang="en-US" altLang="ko-KR" sz="15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/>
              <a:t>	-</a:t>
            </a:r>
            <a:r>
              <a:rPr lang="ko-KR" altLang="en-US" sz="1500" b="1" dirty="0"/>
              <a:t>행사 사진 </a:t>
            </a:r>
            <a:endParaRPr lang="en-US" altLang="ko-KR" sz="15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/>
              <a:t>	-News </a:t>
            </a:r>
            <a:r>
              <a:rPr lang="ko-KR" altLang="en-US" sz="1500" b="1" dirty="0"/>
              <a:t>사진</a:t>
            </a:r>
            <a:endParaRPr lang="en-US" altLang="ko-KR" sz="15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/>
              <a:t>	-Story </a:t>
            </a:r>
            <a:r>
              <a:rPr lang="ko-KR" altLang="en-US" sz="1500" b="1" dirty="0"/>
              <a:t>사진</a:t>
            </a:r>
            <a:endParaRPr lang="en-US" altLang="ko-KR" sz="15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/>
              <a:t>	-</a:t>
            </a:r>
            <a:r>
              <a:rPr lang="ko-KR" altLang="en-US" sz="1500" b="1" dirty="0"/>
              <a:t>소개 영상</a:t>
            </a:r>
          </a:p>
        </p:txBody>
      </p:sp>
    </p:spTree>
    <p:extLst>
      <p:ext uri="{BB962C8B-B14F-4D97-AF65-F5344CB8AC3E}">
        <p14:creationId xmlns:p14="http://schemas.microsoft.com/office/powerpoint/2010/main" val="115629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103DE-987E-47AA-BDE3-8D7C7B6AF7D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4316" y="33559"/>
            <a:ext cx="2711952" cy="488315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한림대학 로고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EB14E2D-9DF8-4BFF-A044-77963B550C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4316" y="751980"/>
            <a:ext cx="11490801" cy="10316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중요 행사 및 운영 계획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ko-KR" sz="2500" b="1" dirty="0"/>
              <a:t>(</a:t>
            </a:r>
            <a:r>
              <a:rPr lang="ko-KR" altLang="en-US" sz="2500" b="1" dirty="0"/>
              <a:t>버튼 이용해 이미지 </a:t>
            </a:r>
            <a:r>
              <a:rPr lang="ko-KR" altLang="en-US" sz="2500" b="1" dirty="0" err="1"/>
              <a:t>변경및</a:t>
            </a:r>
            <a:r>
              <a:rPr lang="ko-KR" altLang="en-US" sz="2500" b="1" dirty="0"/>
              <a:t> 내용 변경</a:t>
            </a:r>
            <a:r>
              <a:rPr lang="en-US" altLang="ko-KR" sz="2500" b="1" dirty="0"/>
              <a:t>)</a:t>
            </a:r>
            <a:r>
              <a:rPr lang="ko-KR" altLang="en-US" sz="2500" b="1" dirty="0"/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66C30D-1058-43E8-9591-70B95FD51FE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81106" y="1977848"/>
            <a:ext cx="11490801" cy="132016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1"/>
                </a:solidFill>
              </a:rPr>
              <a:t>한림 뉴스 및 소식 </a:t>
            </a:r>
            <a:r>
              <a:rPr lang="en-US" altLang="ko-KR" sz="2000" b="1" dirty="0">
                <a:solidFill>
                  <a:schemeClr val="accent1"/>
                </a:solidFill>
              </a:rPr>
              <a:t>(</a:t>
            </a:r>
            <a:r>
              <a:rPr lang="ko-KR" altLang="en-US" sz="2000" b="1" dirty="0">
                <a:solidFill>
                  <a:schemeClr val="accent1"/>
                </a:solidFill>
              </a:rPr>
              <a:t>각 대표뉴스 </a:t>
            </a:r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r>
              <a:rPr lang="ko-KR" altLang="en-US" sz="2000" b="1" dirty="0">
                <a:solidFill>
                  <a:schemeClr val="accent1"/>
                </a:solidFill>
              </a:rPr>
              <a:t>가지 표시</a:t>
            </a:r>
            <a:r>
              <a:rPr lang="en-US" altLang="ko-KR" sz="2000" b="1" dirty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altLang="ko-KR" sz="2000" b="1" dirty="0"/>
              <a:t>(</a:t>
            </a:r>
            <a:r>
              <a:rPr lang="ko-KR" altLang="en-US" sz="2000" b="1" dirty="0"/>
              <a:t>마우스 </a:t>
            </a:r>
            <a:r>
              <a:rPr lang="ko-KR" altLang="en-US" sz="2000" b="1" dirty="0" err="1"/>
              <a:t>포커스되면</a:t>
            </a:r>
            <a:r>
              <a:rPr lang="ko-KR" altLang="en-US" sz="2000" b="1" dirty="0"/>
              <a:t> 이미지 확대</a:t>
            </a:r>
            <a:r>
              <a:rPr lang="en-US" altLang="ko-KR" sz="2000" b="1" dirty="0"/>
              <a:t>)</a:t>
            </a:r>
          </a:p>
          <a:p>
            <a:pPr marL="0" indent="0" algn="ctr">
              <a:buNone/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한림대학교 최근 업적</a:t>
            </a:r>
            <a:endParaRPr lang="en-US" altLang="ko-KR" sz="2000" b="1" dirty="0"/>
          </a:p>
          <a:p>
            <a:pPr marL="0" indent="0" algn="ctr">
              <a:buNone/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한림대학교 이야기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5432CC7-0F45-452F-B018-97EE2B8AC3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3387" y="3367995"/>
            <a:ext cx="5429252" cy="13201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1"/>
                </a:solidFill>
              </a:rPr>
              <a:t>공지사항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/>
              <a:t>각 항목별 최근 소식 </a:t>
            </a:r>
            <a:r>
              <a:rPr lang="en-US" altLang="ko-KR" sz="2000" b="1" dirty="0"/>
              <a:t>6</a:t>
            </a:r>
            <a:r>
              <a:rPr lang="ko-KR" altLang="en-US" sz="2000" b="1" dirty="0"/>
              <a:t>개</a:t>
            </a:r>
            <a:endParaRPr lang="en-US" altLang="ko-KR" sz="2000" b="1" dirty="0"/>
          </a:p>
          <a:p>
            <a:pPr marL="0" indent="0" algn="ctr">
              <a:buNone/>
            </a:pPr>
            <a:r>
              <a:rPr lang="en-US" altLang="ko-KR" sz="2000" b="1" dirty="0"/>
              <a:t>(</a:t>
            </a:r>
            <a:r>
              <a:rPr lang="ko-KR" altLang="en-US" sz="2000" b="1" dirty="0"/>
              <a:t>학사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장학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행사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취업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일반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74EEC66-239B-4044-A09F-BBB5FEC45DF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6000" y="3367995"/>
            <a:ext cx="5669117" cy="13201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1"/>
                </a:solidFill>
              </a:rPr>
              <a:t>학교 일정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 err="1"/>
              <a:t>클릭시</a:t>
            </a:r>
            <a:r>
              <a:rPr lang="ko-KR" altLang="en-US" sz="2000" b="1" dirty="0"/>
              <a:t> 학교 일정이 </a:t>
            </a:r>
            <a:r>
              <a:rPr lang="ko-KR" altLang="en-US" sz="2000" b="1" dirty="0" err="1"/>
              <a:t>정리되있는</a:t>
            </a:r>
            <a:r>
              <a:rPr lang="ko-KR" altLang="en-US" sz="2000" b="1" dirty="0"/>
              <a:t> 캘린더로 이동</a:t>
            </a:r>
            <a:endParaRPr lang="en-US" altLang="ko-KR" sz="2000" b="1" dirty="0"/>
          </a:p>
          <a:p>
            <a:pPr marL="0" indent="0" algn="ctr">
              <a:buNone/>
            </a:pPr>
            <a:r>
              <a:rPr lang="en-US" altLang="ko-KR" sz="2000" b="1" dirty="0"/>
              <a:t>(</a:t>
            </a:r>
            <a:r>
              <a:rPr lang="ko-KR" altLang="en-US" sz="2000" b="1" dirty="0"/>
              <a:t>도형을 이용해 항목별로 표시</a:t>
            </a:r>
            <a:r>
              <a:rPr lang="en-US" altLang="ko-KR" sz="2000" b="1" dirty="0"/>
              <a:t>)</a:t>
            </a:r>
          </a:p>
          <a:p>
            <a:pPr marL="0" indent="0" algn="ctr">
              <a:buNone/>
            </a:pPr>
            <a:r>
              <a:rPr lang="ko-KR" altLang="en-US" sz="2000" b="1" dirty="0"/>
              <a:t>스크롤 이용해서 </a:t>
            </a:r>
            <a:r>
              <a:rPr lang="ko-KR" altLang="en-US" sz="2000" b="1" dirty="0" err="1"/>
              <a:t>해당요일</a:t>
            </a:r>
            <a:r>
              <a:rPr lang="ko-KR" altLang="en-US" sz="2000" b="1" dirty="0"/>
              <a:t> 일정 표시</a:t>
            </a:r>
            <a:endParaRPr lang="en-US" altLang="ko-KR" sz="2000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3C34308-83F4-4624-BBFC-4F4EAF46B83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81106" y="5261337"/>
            <a:ext cx="3623311" cy="827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1"/>
                </a:solidFill>
              </a:rPr>
              <a:t>한림대학교 홍보영상 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ko-KR" sz="2000" b="1" dirty="0"/>
              <a:t>(</a:t>
            </a:r>
            <a:r>
              <a:rPr lang="ko-KR" altLang="en-US" sz="2000" b="1" dirty="0"/>
              <a:t>유투브로 링크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489670E7-89A7-4BC1-981E-B464126A8A3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51957" y="5261337"/>
            <a:ext cx="7513160" cy="827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1"/>
                </a:solidFill>
              </a:rPr>
              <a:t>사이트 방문자별 필요한 정보 링크 제공</a:t>
            </a:r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altLang="ko-KR" sz="2000" b="1" dirty="0"/>
              <a:t>(</a:t>
            </a:r>
            <a:r>
              <a:rPr lang="ko-KR" altLang="en-US" sz="2000" b="1" dirty="0"/>
              <a:t>재학생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교수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직원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수험생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동문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방문객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662B48C5-3E2C-4E59-89F8-22D91DA6726E}"/>
              </a:ext>
            </a:extLst>
          </p:cNvPr>
          <p:cNvSpPr txBox="1">
            <a:spLocks/>
          </p:cNvSpPr>
          <p:nvPr/>
        </p:nvSpPr>
        <p:spPr>
          <a:xfrm>
            <a:off x="4433106" y="106045"/>
            <a:ext cx="1057377" cy="49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/>
              <a:t>전공</a:t>
            </a: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4A2884C-7738-4838-AE76-33153BAA2BF6}"/>
              </a:ext>
            </a:extLst>
          </p:cNvPr>
          <p:cNvSpPr txBox="1">
            <a:spLocks/>
          </p:cNvSpPr>
          <p:nvPr/>
        </p:nvSpPr>
        <p:spPr>
          <a:xfrm>
            <a:off x="5490483" y="106045"/>
            <a:ext cx="1057377" cy="49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/>
              <a:t>입학</a:t>
            </a: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8650CABB-D356-461A-A402-3223A59A6031}"/>
              </a:ext>
            </a:extLst>
          </p:cNvPr>
          <p:cNvSpPr txBox="1">
            <a:spLocks/>
          </p:cNvSpPr>
          <p:nvPr/>
        </p:nvSpPr>
        <p:spPr>
          <a:xfrm>
            <a:off x="6567808" y="106045"/>
            <a:ext cx="1057377" cy="496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/>
              <a:t>대학생활</a:t>
            </a: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8627B323-B10E-4E1A-9EB4-A6F9FAF41537}"/>
              </a:ext>
            </a:extLst>
          </p:cNvPr>
          <p:cNvSpPr txBox="1">
            <a:spLocks/>
          </p:cNvSpPr>
          <p:nvPr/>
        </p:nvSpPr>
        <p:spPr>
          <a:xfrm>
            <a:off x="7645133" y="106045"/>
            <a:ext cx="1057377" cy="49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/>
              <a:t>vision</a:t>
            </a:r>
            <a:endParaRPr lang="ko-KR" altLang="en-US" sz="1500" b="1" dirty="0"/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DC298800-DF06-44D1-B96E-FFDF7881FF15}"/>
              </a:ext>
            </a:extLst>
          </p:cNvPr>
          <p:cNvSpPr txBox="1">
            <a:spLocks/>
          </p:cNvSpPr>
          <p:nvPr/>
        </p:nvSpPr>
        <p:spPr>
          <a:xfrm>
            <a:off x="8702510" y="97790"/>
            <a:ext cx="1057377" cy="496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/>
              <a:t>연구산학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20A10EC-0112-440F-90EB-8871A1307DBE}"/>
              </a:ext>
            </a:extLst>
          </p:cNvPr>
          <p:cNvSpPr txBox="1">
            <a:spLocks/>
          </p:cNvSpPr>
          <p:nvPr/>
        </p:nvSpPr>
        <p:spPr>
          <a:xfrm>
            <a:off x="3375729" y="106045"/>
            <a:ext cx="1057377" cy="49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/>
              <a:t>대학소개</a:t>
            </a: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06E99E40-9C45-492C-BBF7-AD0EF013176D}"/>
              </a:ext>
            </a:extLst>
          </p:cNvPr>
          <p:cNvSpPr txBox="1">
            <a:spLocks/>
          </p:cNvSpPr>
          <p:nvPr/>
        </p:nvSpPr>
        <p:spPr>
          <a:xfrm>
            <a:off x="10232020" y="97790"/>
            <a:ext cx="1533097" cy="496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chemeClr val="accent1"/>
                </a:solidFill>
              </a:rPr>
              <a:t>전체 </a:t>
            </a:r>
            <a:r>
              <a:rPr lang="ko-KR" altLang="en-US" sz="1500" b="1" dirty="0" err="1">
                <a:solidFill>
                  <a:schemeClr val="accent1"/>
                </a:solidFill>
              </a:rPr>
              <a:t>목룍</a:t>
            </a:r>
            <a:r>
              <a:rPr lang="ko-KR" altLang="en-US" sz="1500" b="1" dirty="0">
                <a:solidFill>
                  <a:schemeClr val="accent1"/>
                </a:solidFill>
              </a:rPr>
              <a:t> 링크</a:t>
            </a:r>
          </a:p>
        </p:txBody>
      </p:sp>
      <p:sp>
        <p:nvSpPr>
          <p:cNvPr id="20" name="내용 개체 틀 8">
            <a:extLst>
              <a:ext uri="{FF2B5EF4-FFF2-40B4-BE49-F238E27FC236}">
                <a16:creationId xmlns:a16="http://schemas.microsoft.com/office/drawing/2014/main" id="{D484FCE7-7A59-4043-96AC-6595E8A244C6}"/>
              </a:ext>
            </a:extLst>
          </p:cNvPr>
          <p:cNvSpPr txBox="1">
            <a:spLocks/>
          </p:cNvSpPr>
          <p:nvPr/>
        </p:nvSpPr>
        <p:spPr>
          <a:xfrm>
            <a:off x="274316" y="6375627"/>
            <a:ext cx="4158790" cy="3376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accent1"/>
                </a:solidFill>
              </a:rPr>
              <a:t>학교 주소 및 연락처</a:t>
            </a:r>
          </a:p>
        </p:txBody>
      </p:sp>
      <p:sp>
        <p:nvSpPr>
          <p:cNvPr id="21" name="내용 개체 틀 8">
            <a:extLst>
              <a:ext uri="{FF2B5EF4-FFF2-40B4-BE49-F238E27FC236}">
                <a16:creationId xmlns:a16="http://schemas.microsoft.com/office/drawing/2014/main" id="{A6459381-CD62-48FE-A7A4-54DCDC504EB9}"/>
              </a:ext>
            </a:extLst>
          </p:cNvPr>
          <p:cNvSpPr txBox="1">
            <a:spLocks/>
          </p:cNvSpPr>
          <p:nvPr/>
        </p:nvSpPr>
        <p:spPr>
          <a:xfrm>
            <a:off x="8796758" y="6375626"/>
            <a:ext cx="2968357" cy="307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accent1"/>
                </a:solidFill>
              </a:rPr>
              <a:t>주요사이트 리스트 제공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DD4B3E55-667F-44C3-8429-28703258F68E}"/>
              </a:ext>
            </a:extLst>
          </p:cNvPr>
          <p:cNvSpPr txBox="1">
            <a:spLocks/>
          </p:cNvSpPr>
          <p:nvPr/>
        </p:nvSpPr>
        <p:spPr>
          <a:xfrm>
            <a:off x="10280936" y="1648759"/>
            <a:ext cx="1685663" cy="1056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500" b="1" dirty="0">
                <a:solidFill>
                  <a:schemeClr val="accent1"/>
                </a:solidFill>
              </a:rPr>
              <a:t>사이트 방문자별 </a:t>
            </a:r>
            <a:endParaRPr lang="en-US" altLang="ko-KR" sz="15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ko-KR" altLang="en-US" sz="1500" b="1" dirty="0">
                <a:solidFill>
                  <a:schemeClr val="accent1"/>
                </a:solidFill>
              </a:rPr>
              <a:t>필요한 정보 </a:t>
            </a:r>
            <a:endParaRPr lang="en-US" altLang="ko-KR" sz="15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ko-KR" altLang="en-US" sz="1500" b="1" dirty="0">
                <a:solidFill>
                  <a:schemeClr val="accent1"/>
                </a:solidFill>
              </a:rPr>
              <a:t>링크 제공</a:t>
            </a:r>
            <a:r>
              <a:rPr lang="en-US" altLang="ko-KR" sz="1500" b="1" dirty="0">
                <a:solidFill>
                  <a:schemeClr val="accent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altLang="ko-KR" sz="1500" b="1" dirty="0"/>
              <a:t>(</a:t>
            </a:r>
            <a:r>
              <a:rPr lang="ko-KR" altLang="en-US" sz="1500" b="1" dirty="0"/>
              <a:t>사용자 화면 </a:t>
            </a:r>
            <a:endParaRPr lang="en-US" altLang="ko-KR" sz="1500" b="1" dirty="0"/>
          </a:p>
          <a:p>
            <a:pPr marL="0" indent="0" algn="ctr">
              <a:buNone/>
            </a:pPr>
            <a:r>
              <a:rPr lang="ko-KR" altLang="en-US" sz="1500" b="1" dirty="0"/>
              <a:t>고정</a:t>
            </a:r>
            <a:r>
              <a:rPr lang="en-US" altLang="ko-KR" sz="1500" b="1" dirty="0"/>
              <a:t>)</a:t>
            </a:r>
            <a:r>
              <a:rPr lang="ko-KR" altLang="en-US" sz="1500" b="1" dirty="0"/>
              <a:t> 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290049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277</Words>
  <Application>Microsoft Office PowerPoint</Application>
  <PresentationFormat>와이드스크린</PresentationFormat>
  <Paragraphs>62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웹서버 2주차_스몰과제 스토리보드구성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 2주차_스몰과제 스토리보드구성</dc:title>
  <dc:creator>안원영</dc:creator>
  <cp:lastModifiedBy>안원영</cp:lastModifiedBy>
  <cp:revision>57</cp:revision>
  <dcterms:created xsi:type="dcterms:W3CDTF">2021-03-11T14:52:03Z</dcterms:created>
  <dcterms:modified xsi:type="dcterms:W3CDTF">2021-03-11T16:02:22Z</dcterms:modified>
</cp:coreProperties>
</file>