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51884-EC9B-4835-AEF1-A557EE8E2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B4C38E-0232-4B94-A89B-0606499EC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B0EF3-3816-4435-A934-0F0D1E6E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CCA03-A25A-4110-963E-9D021A78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5CC93-B781-4541-9DBE-5D7C9785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E5053-6533-421E-824F-7B2ACEB0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A02DF-C699-4F4F-80A2-69A0B4E7A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720E-EEA5-4577-ABE2-0F67E83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59B2C-2BF5-4443-8ACA-DCA0B438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93F3A-54C8-4E6A-B45B-9C17DB3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ABD439-4D8D-455D-A47C-79B725FF6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44417-692B-4CA0-BFA1-6899D31A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DDB4F-E481-4706-A06F-988E371A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001D2-E575-4FF5-A4BC-EA74276E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DF732-37B7-4B53-8210-9D46A2F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5E006-0BCA-4FA8-BE4D-27E72915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18035-0A28-4CFB-838C-D804D207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F2F27-2192-44EE-A288-78C0B948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CF3EA-AC01-4AB2-9845-3CF77C8E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B39DC-493A-47C9-B25B-4D799BAF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9B28B-2621-4B25-90FD-3106408D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B38E5-22A4-4930-A5F0-F58D9932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52F1A-C240-409D-B729-6728D90F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4EDDF-11FD-486E-A296-949DB747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C82F2-DB66-4F98-8B77-2D1D9B18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613-0FD5-4E48-9C63-6B6F1326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E1674-EC45-473C-AB4E-9FF50B1EE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51FCCF-2F21-41A9-A3B4-7E7CB43C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7E244-4875-4CA7-957D-E045211A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8935F-54DC-4AF1-BF07-914B1DD2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6D00B-E232-4739-A96C-DC0FCFD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1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56D86-CF35-478F-A1A0-D3224D40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51C9C-6C2E-42E0-A852-366C08852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D610DA-C8EC-4B5C-9E27-E6D73C2A3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85E2D-8A2A-4B98-AA53-290B51300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26B7B1-8F1D-4495-BCD7-4E28A6F5F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9FF639-51C8-4765-A8C5-A822A927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ED4696-249E-4ABE-8269-24FC745F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3C8DD4-243B-459A-A503-F32C86CC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9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BF68-618E-4CFF-80D3-590B5FFE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CB74DA-0091-4019-A3C9-472B8C50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C4AE36-E108-40AE-8837-E8D34A0F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72E7F7-C543-43E6-BB41-F5DFE300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1C814D-52C1-46CF-826C-346832E6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CD4E27-41EB-406F-9ABD-7BC5D459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54065-76BA-44D9-9767-F8D0400C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2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3D3C9-9D19-461E-BC06-A8852C58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FF013-4FDB-416C-9A89-1BBFF41C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8B4F8-924B-49EC-B18E-0AEE3D2B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8BBBD-4474-4957-B8D0-FF927B0E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4AA55-8CB9-49EB-94D4-82587CE4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BD82F-9B76-4D1C-A9FC-D37C1D8F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7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0C028-8BF5-4541-862B-652EDE78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58FC44-E420-4FA9-ABE2-906CB2D76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40B0AC-4D6A-4600-BD3B-E29ECE14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F1557-463F-4026-B076-2A4C5DA7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7471E-6B71-4589-96AA-65D9365B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13674-0EE0-4B65-95D2-9E9F332C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2591E7-015A-4D36-BB7A-D1569C0F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EDF09-AE17-4AD6-BD74-67187998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991C6-C9C7-424C-83A9-BEFCE1B3B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67AA-53FE-4690-AC55-71E6C861837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678DF-8E52-453B-988E-0A5AC97C0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A5DE7-E763-4B3B-8D5E-C4C37F5C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984D5-69CB-47EF-800D-12E0D2A9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8E48-1852-40DB-B070-B742F425C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</a:t>
            </a:r>
            <a:br>
              <a:rPr lang="en-US" altLang="ko-KR" dirty="0"/>
            </a:br>
            <a:r>
              <a:rPr lang="ko-KR" altLang="en-US" dirty="0" err="1"/>
              <a:t>스몰과제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444FE-B314-4EA0-A2F9-827D5B84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782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분반 </a:t>
            </a:r>
            <a:r>
              <a:rPr lang="en-US" altLang="ko-KR" sz="2800" dirty="0"/>
              <a:t>B</a:t>
            </a:r>
          </a:p>
          <a:p>
            <a:r>
              <a:rPr lang="en-US" altLang="ko-KR" sz="2800" dirty="0"/>
              <a:t>20155137 </a:t>
            </a:r>
            <a:r>
              <a:rPr lang="ko-KR" altLang="en-US" sz="2800" dirty="0"/>
              <a:t>안원영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687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9C2A-2883-48CE-821A-1011FB4F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96" y="167417"/>
            <a:ext cx="1914265" cy="6627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87352CE-586B-47E3-A158-DD4A2E7DEC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830197"/>
            <a:ext cx="5399903" cy="5805876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9BA93C9A-8748-48FC-8707-128F949C2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88" y="830197"/>
            <a:ext cx="5399903" cy="5805875"/>
          </a:xfrm>
        </p:spPr>
      </p:pic>
    </p:spTree>
    <p:extLst>
      <p:ext uri="{BB962C8B-B14F-4D97-AF65-F5344CB8AC3E}">
        <p14:creationId xmlns:p14="http://schemas.microsoft.com/office/powerpoint/2010/main" val="263829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9C2A-2883-48CE-821A-1011FB4F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97" y="167417"/>
            <a:ext cx="2383822" cy="6627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87352CE-586B-47E3-A158-DD4A2E7DEC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35" y="830197"/>
            <a:ext cx="5535827" cy="5742489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BA93C9A-8748-48FC-8707-128F949C2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9588" y="830196"/>
            <a:ext cx="5399903" cy="5742489"/>
          </a:xfrm>
        </p:spPr>
      </p:pic>
    </p:spTree>
    <p:extLst>
      <p:ext uri="{BB962C8B-B14F-4D97-AF65-F5344CB8AC3E}">
        <p14:creationId xmlns:p14="http://schemas.microsoft.com/office/powerpoint/2010/main" val="229877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9C2A-2883-48CE-821A-1011FB4F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96" y="167417"/>
            <a:ext cx="4039627" cy="6627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1(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49F2C7-9C40-414A-9FE4-DB499C5F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069296"/>
            <a:ext cx="12010768" cy="55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E538D6-AEC1-46BF-90A7-89219DDB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5" y="1087395"/>
            <a:ext cx="11846103" cy="528869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BD59E5E-4E22-4F6E-91B5-3F9340DC0FF0}"/>
              </a:ext>
            </a:extLst>
          </p:cNvPr>
          <p:cNvSpPr txBox="1">
            <a:spLocks/>
          </p:cNvSpPr>
          <p:nvPr/>
        </p:nvSpPr>
        <p:spPr>
          <a:xfrm>
            <a:off x="3683345" y="150524"/>
            <a:ext cx="5720147" cy="66278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2(</a:t>
            </a:r>
            <a:r>
              <a:rPr lang="ko-KR" altLang="en-US" dirty="0"/>
              <a:t>학생에 마우스 오버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D59E5E-4E22-4F6E-91B5-3F9340DC0FF0}"/>
              </a:ext>
            </a:extLst>
          </p:cNvPr>
          <p:cNvSpPr txBox="1">
            <a:spLocks/>
          </p:cNvSpPr>
          <p:nvPr/>
        </p:nvSpPr>
        <p:spPr>
          <a:xfrm>
            <a:off x="3683345" y="150524"/>
            <a:ext cx="6609833" cy="6627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3(</a:t>
            </a:r>
            <a:r>
              <a:rPr lang="ko-KR" altLang="en-US" dirty="0"/>
              <a:t>이미지에 마우스 오버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B78CF-997D-4D01-B4AC-B6B601B3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7" y="1179521"/>
            <a:ext cx="11331146" cy="51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8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웹서버 스몰과제3</vt:lpstr>
      <vt:lpstr>코드1</vt:lpstr>
      <vt:lpstr>코드2</vt:lpstr>
      <vt:lpstr>결과1(메인)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스몰과제3</dc:title>
  <dc:creator>안원영</dc:creator>
  <cp:lastModifiedBy>안원영</cp:lastModifiedBy>
  <cp:revision>6</cp:revision>
  <dcterms:created xsi:type="dcterms:W3CDTF">2021-03-19T03:24:47Z</dcterms:created>
  <dcterms:modified xsi:type="dcterms:W3CDTF">2021-03-19T03:34:12Z</dcterms:modified>
</cp:coreProperties>
</file>