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CD81-73D1-4757-A4AA-6DC94022D75C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DED2-C99C-42F7-9712-6DAAAB2D2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784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08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44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966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4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3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2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340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763E80-5C36-44CD-A21D-8BE6A966C9F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대면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다양한 메뉴의 구성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03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다양한 메뉴의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(1) 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3" y="2562686"/>
            <a:ext cx="3989580" cy="3777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09" y="1026547"/>
            <a:ext cx="3118741" cy="30722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1857718"/>
            <a:ext cx="2962624" cy="29184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3707" y="1309820"/>
            <a:ext cx="3311912" cy="48414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962" y="3730538"/>
            <a:ext cx="2757673" cy="27165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716" y="2193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7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메뉴의 구성</a:t>
            </a:r>
            <a:r>
              <a:rPr lang="en-US" altLang="ko-KR" dirty="0" smtClean="0"/>
              <a:t>(2)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7" y="1108617"/>
            <a:ext cx="8333678" cy="2588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07" y="3115047"/>
            <a:ext cx="8660780" cy="2690091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1494263" y="2402862"/>
            <a:ext cx="1750742" cy="16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5914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133</TotalTime>
  <Words>21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5주차. 대면 실습</vt:lpstr>
      <vt:lpstr>다양한 메뉴의 구성(1)   </vt:lpstr>
      <vt:lpstr>다양한 메뉴의 구성(2)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대면 실습</dc:title>
  <dc:creator>hallym</dc:creator>
  <cp:lastModifiedBy>hallym</cp:lastModifiedBy>
  <cp:revision>54</cp:revision>
  <dcterms:created xsi:type="dcterms:W3CDTF">2021-03-16T00:38:08Z</dcterms:created>
  <dcterms:modified xsi:type="dcterms:W3CDTF">2021-03-30T01:47:29Z</dcterms:modified>
</cp:coreProperties>
</file>