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자바스크립트 </a:t>
            </a:r>
            <a:r>
              <a:rPr lang="ko-KR" altLang="en-US" sz="3600" dirty="0" smtClean="0"/>
              <a:t>역량강화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594" y="3716706"/>
            <a:ext cx="39677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클릭할 때 마다 </a:t>
            </a:r>
            <a:r>
              <a:rPr lang="ko-KR" altLang="en-US" sz="1200" dirty="0" err="1" smtClean="0"/>
              <a:t>콜백</a:t>
            </a:r>
            <a:r>
              <a:rPr lang="ko-KR" altLang="en-US" sz="1200" dirty="0" smtClean="0"/>
              <a:t> 함수 호출</a:t>
            </a:r>
            <a:r>
              <a:rPr lang="en-US" altLang="ko-KR" sz="1200" dirty="0" smtClean="0"/>
              <a:t>(10</a:t>
            </a:r>
            <a:r>
              <a:rPr lang="ko-KR" altLang="en-US" sz="1200" dirty="0" smtClean="0"/>
              <a:t>번 수행 후 종료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94259"/>
            <a:ext cx="4377872" cy="21430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26" y="4173079"/>
            <a:ext cx="3777702" cy="1849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19738" y="1394259"/>
            <a:ext cx="4478742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   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…. </a:t>
            </a:r>
            <a:r>
              <a:rPr lang="ko-KR" altLang="en-US" sz="1200" dirty="0" smtClean="0"/>
              <a:t>이 부분을 완성하세요</a:t>
            </a:r>
            <a:r>
              <a:rPr lang="en-US" altLang="ko-KR" sz="1200" dirty="0" smtClean="0"/>
              <a:t>…..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callback = function () {</a:t>
            </a:r>
          </a:p>
          <a:p>
            <a:r>
              <a:rPr lang="en-US" altLang="ko-KR" sz="1200" dirty="0"/>
              <a:t>        alert('</a:t>
            </a:r>
            <a:r>
              <a:rPr lang="ko-KR" altLang="en-US" sz="1200" dirty="0"/>
              <a:t>함수 호출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    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// </a:t>
            </a:r>
            <a:r>
              <a:rPr lang="ko-KR" altLang="en-US" sz="1200" dirty="0" smtClean="0"/>
              <a:t>함수 호출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callTenTimes</a:t>
            </a:r>
            <a:r>
              <a:rPr lang="en-US" altLang="ko-KR" sz="1200" dirty="0"/>
              <a:t>(callback</a:t>
            </a:r>
            <a:r>
              <a:rPr lang="en-US" altLang="ko-KR" sz="1200" dirty="0" smtClean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4773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2217" y="1834262"/>
            <a:ext cx="4478277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// </a:t>
            </a:r>
            <a:r>
              <a:rPr lang="ko-KR" altLang="en-US" sz="1200" dirty="0" smtClean="0"/>
              <a:t>객체 선언 및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person =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….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// </a:t>
            </a:r>
            <a:r>
              <a:rPr lang="ko-KR" altLang="en-US" sz="1200" dirty="0" smtClean="0"/>
              <a:t>메서드 호출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person.eat</a:t>
            </a:r>
            <a:r>
              <a:rPr lang="en-US" altLang="ko-KR" sz="1200" dirty="0"/>
              <a:t>('</a:t>
            </a:r>
            <a:r>
              <a:rPr lang="ko-KR" altLang="en-US" sz="1200" dirty="0"/>
              <a:t>라면</a:t>
            </a:r>
            <a:r>
              <a:rPr lang="en-US" altLang="ko-KR" sz="1200" dirty="0" smtClean="0"/>
              <a:t>');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&lt;/script&gt;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72" y="1764462"/>
            <a:ext cx="50006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6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48" y="1496291"/>
            <a:ext cx="3774585" cy="1853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9176" y="1429789"/>
            <a:ext cx="4478277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&lt;title&gt;DOM Basic&lt;/title&gt;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/>
              <a:t>        // </a:t>
            </a:r>
            <a:r>
              <a:rPr lang="ko-KR" altLang="en-US" sz="1200" dirty="0" smtClean="0"/>
              <a:t>이벤트 연결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 ()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// </a:t>
            </a:r>
            <a:r>
              <a:rPr lang="ko-KR" altLang="en-US" sz="1200" dirty="0"/>
              <a:t>문서 </a:t>
            </a:r>
            <a:r>
              <a:rPr lang="ko-KR" altLang="en-US" sz="1200" dirty="0" smtClean="0"/>
              <a:t>객체 선택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header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('header');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// </a:t>
            </a:r>
            <a:r>
              <a:rPr lang="ko-KR" altLang="en-US" sz="1200" dirty="0"/>
              <a:t>문서 </a:t>
            </a:r>
            <a:r>
              <a:rPr lang="ko-KR" altLang="en-US" sz="1200" dirty="0" smtClean="0"/>
              <a:t>객체 조작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header.style.color</a:t>
            </a:r>
            <a:r>
              <a:rPr lang="en-US" altLang="ko-KR" sz="1200" dirty="0"/>
              <a:t> = 'orange';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header.style.background</a:t>
            </a:r>
            <a:r>
              <a:rPr lang="en-US" altLang="ko-KR" sz="1200" dirty="0"/>
              <a:t> = 'red';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header.innerHTML</a:t>
            </a:r>
            <a:r>
              <a:rPr lang="en-US" altLang="ko-KR" sz="1200" dirty="0"/>
              <a:t> = 'From JavaScript';</a:t>
            </a:r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&lt;h1 id="header"&gt;Header&lt;/h1&gt;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3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2" y="1657781"/>
            <a:ext cx="3774585" cy="2079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9176" y="1429789"/>
            <a:ext cx="4478277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&lt;title&gt;DOM Basic&lt;/title&gt;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window.onload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function ()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header = </a:t>
            </a:r>
            <a:r>
              <a:rPr lang="en-US" altLang="ko-KR" sz="1200" dirty="0" err="1"/>
              <a:t>document.querySelector</a:t>
            </a:r>
            <a:r>
              <a:rPr lang="en-US" altLang="ko-KR" sz="1200" dirty="0"/>
              <a:t>('h1');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 err="1"/>
              <a:t>header.style.color</a:t>
            </a:r>
            <a:r>
              <a:rPr lang="en-US" altLang="ko-KR" sz="1200" dirty="0"/>
              <a:t> = 'orange';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header.style.background</a:t>
            </a:r>
            <a:r>
              <a:rPr lang="en-US" altLang="ko-KR" sz="1200" dirty="0"/>
              <a:t> = 'red';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header.innerHTML</a:t>
            </a:r>
            <a:r>
              <a:rPr lang="en-US" altLang="ko-KR" sz="1200" dirty="0"/>
              <a:t> = 'From JavaScript';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&lt;h1&gt;Header&lt;/h1&gt;</a:t>
            </a:r>
          </a:p>
          <a:p>
            <a:r>
              <a:rPr lang="en-US" altLang="ko-KR" sz="1200" dirty="0"/>
              <a:t>    &lt;h1&gt;Header&lt;/h1&gt;</a:t>
            </a:r>
          </a:p>
          <a:p>
            <a:r>
              <a:rPr lang="en-US" altLang="ko-KR" sz="1200" dirty="0"/>
              <a:t>    &lt;h1&gt;Header&lt;/h1&gt;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5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10" y="1450842"/>
            <a:ext cx="3475327" cy="1976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110" y="1252728"/>
            <a:ext cx="4478277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&lt;title&gt;DOM Basic&lt;/title&gt;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 () {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headers = </a:t>
            </a:r>
            <a:r>
              <a:rPr lang="en-US" altLang="ko-KR" sz="1200" dirty="0" err="1"/>
              <a:t>document.querySelectorAll</a:t>
            </a:r>
            <a:r>
              <a:rPr lang="en-US" altLang="ko-KR" sz="1200" dirty="0"/>
              <a:t>('h1</a:t>
            </a:r>
            <a:r>
              <a:rPr lang="en-US" altLang="ko-KR" sz="1200" dirty="0" smtClean="0"/>
              <a:t>');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smtClean="0"/>
              <a:t>…….</a:t>
            </a:r>
            <a:r>
              <a:rPr lang="ko-KR" altLang="en-US" sz="1200" dirty="0" smtClean="0"/>
              <a:t>이 부분을 완성하세요</a:t>
            </a:r>
            <a:r>
              <a:rPr lang="en-US" altLang="ko-KR" sz="1200" dirty="0" smtClean="0"/>
              <a:t>…….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&lt;h1&gt;Header&lt;/h1&gt;</a:t>
            </a:r>
          </a:p>
          <a:p>
            <a:r>
              <a:rPr lang="en-US" altLang="ko-KR" sz="1200" dirty="0"/>
              <a:t>    &lt;h1&gt;Header&lt;/h1&gt;</a:t>
            </a:r>
          </a:p>
          <a:p>
            <a:r>
              <a:rPr lang="en-US" altLang="ko-KR" sz="1200" dirty="0"/>
              <a:t>    &lt;h1&gt;Header&lt;/h1&gt;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389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95" y="1612669"/>
            <a:ext cx="3039088" cy="3954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7568" y="1521229"/>
            <a:ext cx="4478277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&lt;title&gt;DOM Basic&lt;/title&gt;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 () {</a:t>
            </a:r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변수 선언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output = </a:t>
            </a:r>
            <a:r>
              <a:rPr lang="en-US" altLang="ko-KR" sz="1200" dirty="0" smtClean="0"/>
              <a:t>'';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smtClean="0"/>
              <a:t>…… </a:t>
            </a:r>
            <a:r>
              <a:rPr lang="ko-KR" altLang="en-US" sz="1200" dirty="0" smtClean="0"/>
              <a:t>이 부분을 완성하세요</a:t>
            </a:r>
            <a:r>
              <a:rPr lang="en-US" altLang="ko-KR" sz="1200" dirty="0" smtClean="0"/>
              <a:t>……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document.body.innerHTML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output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816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18" y="1505824"/>
            <a:ext cx="3739899" cy="3419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252" y="1371600"/>
            <a:ext cx="4478277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&lt;title&gt;DOM Basic&lt;/title&gt;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 () {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output = '';</a:t>
            </a:r>
          </a:p>
          <a:p>
            <a:r>
              <a:rPr lang="en-US" altLang="ko-KR" sz="1200" dirty="0"/>
              <a:t>            for 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256;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                output += '&lt;div&gt;&lt;/div&gt;';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document.body.innerHTML</a:t>
            </a:r>
            <a:r>
              <a:rPr lang="en-US" altLang="ko-KR" sz="1200" dirty="0"/>
              <a:t> = output;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           …. </a:t>
            </a:r>
            <a:r>
              <a:rPr lang="ko-KR" altLang="en-US" sz="1200" dirty="0" smtClean="0"/>
              <a:t>이 부분을 완성하세요</a:t>
            </a:r>
            <a:r>
              <a:rPr lang="en-US" altLang="ko-KR" sz="1200" dirty="0" smtClean="0"/>
              <a:t>….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 smtClean="0"/>
              <a:t>  </a:t>
            </a:r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818" y="5104014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&lt;div&gt; </a:t>
            </a:r>
            <a:r>
              <a:rPr lang="ko-KR" altLang="en-US" sz="1200" dirty="0" smtClean="0"/>
              <a:t>하나당 </a:t>
            </a:r>
            <a:r>
              <a:rPr lang="en-US" altLang="ko-KR" sz="1200" dirty="0" smtClean="0"/>
              <a:t>height 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2px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065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31" y="1546167"/>
            <a:ext cx="3820307" cy="2751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1313" y="1496291"/>
            <a:ext cx="4478277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&lt;title&gt;DOM Basic&lt;/title&gt;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 () {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 smtClean="0"/>
              <a:t>	….. </a:t>
            </a:r>
            <a:r>
              <a:rPr lang="ko-KR" altLang="en-US" sz="1200" dirty="0" smtClean="0"/>
              <a:t>이 부분을 완성하세요</a:t>
            </a:r>
            <a:r>
              <a:rPr lang="en-US" altLang="ko-KR" sz="1200" dirty="0" smtClean="0"/>
              <a:t>…..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id="image" /&gt;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2317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673219"/>
            <a:ext cx="4898967" cy="1077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673219"/>
            <a:ext cx="4478277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	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title&gt;Clock&lt;/title&gt;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script&gt;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window.onload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function ()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clock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('clock');</a:t>
            </a:r>
          </a:p>
          <a:p>
            <a:r>
              <a:rPr lang="en-US" altLang="ko-KR" sz="1200" dirty="0" smtClean="0"/>
              <a:t>                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// </a:t>
            </a:r>
            <a:r>
              <a:rPr lang="en-US" altLang="ko-KR" sz="1200" dirty="0"/>
              <a:t>1</a:t>
            </a:r>
            <a:r>
              <a:rPr lang="ko-KR" altLang="en-US" sz="1200" dirty="0"/>
              <a:t>초마다 </a:t>
            </a:r>
            <a:r>
              <a:rPr lang="ko-KR" altLang="en-US" sz="1200" dirty="0" smtClean="0"/>
              <a:t>함수 실행</a:t>
            </a:r>
            <a:endParaRPr lang="en-US" altLang="ko-KR" sz="1200" dirty="0"/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setInterval</a:t>
            </a:r>
            <a:r>
              <a:rPr lang="en-US" altLang="ko-KR" sz="1200" dirty="0" smtClean="0"/>
              <a:t>(function 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now = new Date();</a:t>
            </a:r>
          </a:p>
          <a:p>
            <a:r>
              <a:rPr lang="en-US" altLang="ko-KR" sz="1200" dirty="0" smtClean="0"/>
              <a:t>                       </a:t>
            </a:r>
            <a:r>
              <a:rPr lang="en-US" altLang="ko-KR" sz="1200" dirty="0" err="1" smtClean="0"/>
              <a:t>clock.innerHTML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now.toString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       }, </a:t>
            </a:r>
            <a:r>
              <a:rPr lang="en-US" altLang="ko-KR" sz="1200" dirty="0"/>
              <a:t>1000);</a:t>
            </a:r>
          </a:p>
          <a:p>
            <a:r>
              <a:rPr lang="en-US" altLang="ko-KR" sz="1200" dirty="0" smtClean="0"/>
              <a:t>   };</a:t>
            </a:r>
            <a:endParaRPr lang="en-US" altLang="ko-KR" sz="1200" dirty="0"/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script&gt;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 smtClean="0"/>
              <a:t>                   &lt;</a:t>
            </a:r>
            <a:r>
              <a:rPr lang="en-US" altLang="ko-KR" sz="1200" dirty="0"/>
              <a:t>h1 id="clock"&gt;&lt;/h1&gt;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999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7" y="1252728"/>
            <a:ext cx="500062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89" y="2333184"/>
            <a:ext cx="5000625" cy="188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95" y="4281678"/>
            <a:ext cx="5000625" cy="1885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423" y="4578217"/>
            <a:ext cx="28488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클릭할 때 마다 버튼에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기호 추가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82016" y="2374427"/>
            <a:ext cx="0" cy="214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30162" y="3446768"/>
            <a:ext cx="1462173" cy="106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6" idx="1"/>
          </p:cNvCxnSpPr>
          <p:nvPr/>
        </p:nvCxnSpPr>
        <p:spPr>
          <a:xfrm>
            <a:off x="3218280" y="4716717"/>
            <a:ext cx="1199415" cy="50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84101" y="865358"/>
            <a:ext cx="447874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    &lt;title&gt;Traditional Event&lt;/title&gt;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 &lt;button id="button"&gt;</a:t>
            </a:r>
            <a:r>
              <a:rPr lang="ko-KR" altLang="en-US" sz="1200" dirty="0"/>
              <a:t>버튼 </a:t>
            </a:r>
            <a:r>
              <a:rPr lang="en-US" altLang="ko-KR" sz="1200" dirty="0"/>
              <a:t>- &lt;/button&gt;</a:t>
            </a:r>
          </a:p>
          <a:p>
            <a:r>
              <a:rPr lang="en-US" altLang="ko-KR" sz="1200" dirty="0"/>
              <a:t>    &lt;script&gt;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('button').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 = function ()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smtClean="0"/>
              <a:t>….. </a:t>
            </a:r>
            <a:r>
              <a:rPr lang="ko-KR" altLang="en-US" sz="1200" dirty="0" smtClean="0"/>
              <a:t>이 부분을 완성하세요</a:t>
            </a:r>
            <a:r>
              <a:rPr lang="en-US" altLang="ko-KR" sz="1200" dirty="0" smtClean="0"/>
              <a:t>…..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3573857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180</TotalTime>
  <Words>633</Words>
  <Application>Microsoft Office PowerPoint</Application>
  <PresentationFormat>와이드스크린</PresentationFormat>
  <Paragraphs>210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6주차. 대면 실습</vt:lpstr>
      <vt:lpstr>문제1</vt:lpstr>
      <vt:lpstr>문제2</vt:lpstr>
      <vt:lpstr>문제3</vt:lpstr>
      <vt:lpstr>문제4</vt:lpstr>
      <vt:lpstr>문제5</vt:lpstr>
      <vt:lpstr>문제6</vt:lpstr>
      <vt:lpstr>문제7</vt:lpstr>
      <vt:lpstr>문제8</vt:lpstr>
      <vt:lpstr>문제9</vt:lpstr>
      <vt:lpstr>문제10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82</cp:revision>
  <dcterms:created xsi:type="dcterms:W3CDTF">2021-03-16T00:38:08Z</dcterms:created>
  <dcterms:modified xsi:type="dcterms:W3CDTF">2021-04-08T01:34:34Z</dcterms:modified>
</cp:coreProperties>
</file>