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67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JSP </a:t>
            </a:r>
            <a:r>
              <a:rPr lang="ko-KR" altLang="en-US" sz="3600" dirty="0" smtClean="0"/>
              <a:t>기본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6720" y="1502283"/>
            <a:ext cx="625856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</a:rPr>
              <a:t>&lt;body&gt;</a:t>
            </a:r>
          </a:p>
          <a:p>
            <a:r>
              <a:rPr lang="en-US" altLang="ko-KR" sz="1600" dirty="0" smtClean="0">
                <a:latin typeface="+mn-ea"/>
              </a:rPr>
              <a:t>&lt;%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                ….. </a:t>
            </a:r>
            <a:r>
              <a:rPr lang="ko-KR" altLang="en-US" sz="1600" dirty="0" smtClean="0">
                <a:latin typeface="+mn-ea"/>
              </a:rPr>
              <a:t>이  부분을  완성하세요</a:t>
            </a:r>
            <a:r>
              <a:rPr lang="en-US" altLang="ko-KR" sz="1600" dirty="0" smtClean="0">
                <a:latin typeface="+mn-ea"/>
              </a:rPr>
              <a:t>…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%&gt;</a:t>
            </a:r>
          </a:p>
          <a:p>
            <a:r>
              <a:rPr lang="en-US" altLang="ko-KR" sz="1600" dirty="0">
                <a:latin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</a:rPr>
              <a:t>&lt;/html&gt;</a:t>
            </a:r>
            <a:endParaRPr lang="ko-KR" altLang="en-US" sz="105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355408"/>
            <a:ext cx="2702561" cy="8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15360" y="1929003"/>
            <a:ext cx="875792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&lt;title&gt;Scripting Tag&lt;/title&gt;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…..</a:t>
            </a:r>
            <a:r>
              <a:rPr lang="ko-KR" altLang="en-US" sz="1600" dirty="0" smtClean="0"/>
              <a:t>이 부분을 완성하세요</a:t>
            </a:r>
            <a:r>
              <a:rPr lang="en-US" altLang="ko-KR" sz="1600" dirty="0" smtClean="0"/>
              <a:t>….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makeItLower</a:t>
            </a:r>
            <a:r>
              <a:rPr lang="en-US" altLang="ko-KR" sz="1600" dirty="0"/>
              <a:t>("Hello World")+"&lt;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&gt;");  // </a:t>
            </a:r>
            <a:r>
              <a:rPr lang="ko-KR" altLang="en-US" sz="1600" dirty="0"/>
              <a:t>문자열 데이터가 모두 소문자로 출력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/>
              <a:t>("Hello World".</a:t>
            </a:r>
            <a:r>
              <a:rPr lang="en-US" altLang="ko-KR" sz="1600" dirty="0" err="1"/>
              <a:t>toUpperCase</a:t>
            </a:r>
            <a:r>
              <a:rPr lang="en-US" altLang="ko-KR" sz="1600" dirty="0"/>
              <a:t>());  // </a:t>
            </a:r>
            <a:r>
              <a:rPr lang="ko-KR" altLang="en-US" sz="1600" dirty="0"/>
              <a:t>문자열 데이터가 모두 대문자로 출력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" y="1252728"/>
            <a:ext cx="2619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0722" y="2487168"/>
            <a:ext cx="4675576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</a:rPr>
              <a:t>&lt;title&gt;Scripting tag&lt;/title&gt;</a:t>
            </a:r>
          </a:p>
          <a:p>
            <a:r>
              <a:rPr lang="en-US" altLang="ko-KR" sz="1600" dirty="0">
                <a:latin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</a:rPr>
              <a:t>&lt;body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……</a:t>
            </a:r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&lt;h1</a:t>
            </a:r>
            <a:r>
              <a:rPr lang="en-US" altLang="ko-KR" sz="1600" dirty="0" smtClean="0">
                <a:latin typeface="+mn-ea"/>
              </a:rPr>
              <a:t>&gt;&lt;%=  greeting %&gt;&lt;/</a:t>
            </a:r>
            <a:r>
              <a:rPr lang="en-US" altLang="ko-KR" sz="1600" dirty="0">
                <a:latin typeface="+mn-ea"/>
              </a:rPr>
              <a:t>h1&gt;</a:t>
            </a:r>
          </a:p>
          <a:p>
            <a:r>
              <a:rPr lang="en-US" altLang="ko-KR" sz="1600" dirty="0">
                <a:latin typeface="+mn-ea"/>
              </a:rPr>
              <a:t>&lt;h3</a:t>
            </a:r>
            <a:r>
              <a:rPr lang="en-US" altLang="ko-KR" sz="1600" dirty="0" smtClean="0">
                <a:latin typeface="+mn-ea"/>
              </a:rPr>
              <a:t>&gt;&lt;%=  tagline %&gt;&lt;/</a:t>
            </a:r>
            <a:r>
              <a:rPr lang="en-US" altLang="ko-KR" sz="1600" dirty="0">
                <a:latin typeface="+mn-ea"/>
              </a:rPr>
              <a:t>h3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&lt;/body&gt;</a:t>
            </a:r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>
                <a:latin typeface="+mn-ea"/>
              </a:rPr>
              <a:t>html&gt;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6241" y="1252728"/>
            <a:ext cx="6072731" cy="952460"/>
            <a:chOff x="587433" y="1074054"/>
            <a:chExt cx="6072731" cy="9524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433" y="1074054"/>
              <a:ext cx="5030472" cy="9524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353396" y="1085623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// &lt;h1&gt;</a:t>
              </a:r>
              <a:r>
                <a:rPr lang="ko-KR" altLang="en-US" dirty="0" smtClean="0"/>
                <a:t>적용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6468" y="157755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 // &lt;h3&gt;</a:t>
              </a:r>
              <a:r>
                <a:rPr lang="ko-KR" altLang="en-US" dirty="0" smtClean="0"/>
                <a:t>적용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41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3071" y="1464702"/>
            <a:ext cx="679532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&lt;%@ page </a:t>
            </a:r>
            <a:r>
              <a:rPr lang="en-US" altLang="ko-KR" sz="1600" dirty="0" err="1">
                <a:latin typeface="+mn-ea"/>
              </a:rPr>
              <a:t>contentType</a:t>
            </a:r>
            <a:r>
              <a:rPr lang="en-US" altLang="ko-KR" sz="1600" dirty="0">
                <a:latin typeface="+mn-ea"/>
              </a:rPr>
              <a:t>="text/html; charset=utf-8"%&gt;</a:t>
            </a:r>
          </a:p>
          <a:p>
            <a:r>
              <a:rPr lang="en-US" altLang="ko-KR" sz="1600" dirty="0">
                <a:latin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</a:rPr>
              <a:t>&lt;title&gt;Directives Tag&lt;/title&gt;</a:t>
            </a:r>
          </a:p>
          <a:p>
            <a:r>
              <a:rPr lang="en-US" altLang="ko-KR" sz="1600" dirty="0">
                <a:latin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</a:rPr>
              <a:t>&lt;body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&lt;%@ include file="</a:t>
            </a:r>
            <a:r>
              <a:rPr lang="en-US" altLang="ko-KR" sz="1600" dirty="0" err="1">
                <a:latin typeface="+mn-ea"/>
              </a:rPr>
              <a:t>header.jsp</a:t>
            </a:r>
            <a:r>
              <a:rPr lang="en-US" altLang="ko-KR" sz="1600" dirty="0" smtClean="0">
                <a:latin typeface="+mn-ea"/>
              </a:rPr>
              <a:t>"%&gt;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&lt;p&gt;</a:t>
            </a:r>
            <a:r>
              <a:rPr lang="ko-KR" altLang="en-US" sz="1600" dirty="0">
                <a:latin typeface="+mn-ea"/>
              </a:rPr>
              <a:t>방문해 주셔서 감사합니다</a:t>
            </a:r>
            <a:r>
              <a:rPr lang="en-US" altLang="ko-KR" sz="1600" dirty="0">
                <a:latin typeface="+mn-ea"/>
              </a:rPr>
              <a:t>.&lt;/p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&lt;%@ include file="</a:t>
            </a:r>
            <a:r>
              <a:rPr lang="en-US" altLang="ko-KR" sz="1600" dirty="0" err="1">
                <a:latin typeface="+mn-ea"/>
              </a:rPr>
              <a:t>footer.jsp</a:t>
            </a:r>
            <a:r>
              <a:rPr lang="en-US" altLang="ko-KR" sz="1600" dirty="0" smtClean="0">
                <a:latin typeface="+mn-ea"/>
              </a:rPr>
              <a:t>"%&gt;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</a:rPr>
              <a:t>&lt;/html&gt;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76" y="1146983"/>
            <a:ext cx="2647950" cy="1504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76" y="3007998"/>
            <a:ext cx="2762250" cy="1466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76" y="4952385"/>
            <a:ext cx="2895600" cy="135255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660073" y="2610199"/>
            <a:ext cx="0" cy="397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623185" y="4497176"/>
            <a:ext cx="0" cy="397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0375" y="4127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8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4962" y="1140505"/>
            <a:ext cx="5614914" cy="50475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&lt;%@ page language="java" </a:t>
            </a:r>
            <a:r>
              <a:rPr lang="en-US" altLang="ko-KR" sz="1400" dirty="0" err="1">
                <a:latin typeface="+mn-ea"/>
              </a:rPr>
              <a:t>contentType</a:t>
            </a:r>
            <a:r>
              <a:rPr lang="en-US" altLang="ko-KR" sz="1400" dirty="0">
                <a:latin typeface="+mn-ea"/>
              </a:rPr>
              <a:t>="text/html; charset=EUC-KR"</a:t>
            </a: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pageEncoding</a:t>
            </a:r>
            <a:r>
              <a:rPr lang="en-US" altLang="ko-KR" sz="1400" dirty="0">
                <a:latin typeface="+mn-ea"/>
              </a:rPr>
              <a:t>="EUC-KR"%&gt;</a:t>
            </a:r>
          </a:p>
          <a:p>
            <a:r>
              <a:rPr lang="en-US" altLang="ko-KR" sz="1400" dirty="0">
                <a:latin typeface="+mn-ea"/>
              </a:rPr>
              <a:t>&lt;!DOCTYPE html&gt;</a:t>
            </a:r>
          </a:p>
          <a:p>
            <a:r>
              <a:rPr lang="en-US" altLang="ko-KR" sz="1400" dirty="0">
                <a:latin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</a:rPr>
              <a:t>&lt;meta charset="EUC-KR"&gt;</a:t>
            </a:r>
          </a:p>
          <a:p>
            <a:r>
              <a:rPr lang="en-US" altLang="ko-KR" sz="1400" dirty="0">
                <a:latin typeface="+mn-ea"/>
              </a:rPr>
              <a:t>&lt;title&gt;Insert title here&lt;/title&gt;</a:t>
            </a:r>
          </a:p>
          <a:p>
            <a:r>
              <a:rPr lang="en-US" altLang="ko-KR" sz="1400" dirty="0">
                <a:latin typeface="+mn-ea"/>
              </a:rPr>
              <a:t>&lt;/head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nav</a:t>
            </a:r>
            <a:r>
              <a:rPr lang="en-US" altLang="ko-KR" sz="1400" dirty="0">
                <a:latin typeface="+mn-ea"/>
              </a:rPr>
              <a:t> class=""&gt;</a:t>
            </a:r>
          </a:p>
          <a:p>
            <a:r>
              <a:rPr lang="en-US" altLang="ko-KR" sz="1400" dirty="0">
                <a:latin typeface="+mn-ea"/>
              </a:rPr>
              <a:t>     &lt;a class="" </a:t>
            </a:r>
            <a:r>
              <a:rPr lang="en-US" altLang="ko-KR" sz="1400" dirty="0" err="1">
                <a:latin typeface="+mn-ea"/>
              </a:rPr>
              <a:t>href</a:t>
            </a:r>
            <a:r>
              <a:rPr lang="en-US" altLang="ko-KR" sz="1400" dirty="0" smtClean="0">
                <a:latin typeface="+mn-ea"/>
              </a:rPr>
              <a:t>="./</a:t>
            </a:r>
            <a:r>
              <a:rPr lang="ko-KR" altLang="en-US" sz="1400" dirty="0" smtClean="0">
                <a:latin typeface="+mn-ea"/>
              </a:rPr>
              <a:t>환영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en-US" altLang="ko-KR" sz="1400" dirty="0" err="1" smtClean="0">
                <a:latin typeface="+mn-ea"/>
              </a:rPr>
              <a:t>jsp</a:t>
            </a:r>
            <a:r>
              <a:rPr lang="en-US" altLang="ko-KR" sz="1400" dirty="0" smtClean="0">
                <a:latin typeface="+mn-ea"/>
              </a:rPr>
              <a:t>＂&gt; Home &lt;/</a:t>
            </a:r>
            <a:r>
              <a:rPr lang="en-US" altLang="ko-KR" sz="1400" dirty="0">
                <a:latin typeface="+mn-ea"/>
              </a:rPr>
              <a:t>a&gt;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nav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………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&lt;footer class=""&gt;</a:t>
            </a:r>
          </a:p>
          <a:p>
            <a:r>
              <a:rPr lang="en-US" altLang="ko-KR" sz="1400" dirty="0">
                <a:latin typeface="+mn-ea"/>
              </a:rPr>
              <a:t>&lt;p&gt;&amp;copy; </a:t>
            </a:r>
            <a:r>
              <a:rPr lang="en-US" altLang="ko-KR" sz="1400" dirty="0" err="1">
                <a:latin typeface="+mn-ea"/>
              </a:rPr>
              <a:t>WebMarket</a:t>
            </a:r>
            <a:r>
              <a:rPr lang="en-US" altLang="ko-KR" sz="1400" dirty="0">
                <a:latin typeface="+mn-ea"/>
              </a:rPr>
              <a:t>&lt;/p&gt;</a:t>
            </a:r>
          </a:p>
          <a:p>
            <a:r>
              <a:rPr lang="en-US" altLang="ko-KR" sz="1400" dirty="0">
                <a:latin typeface="+mn-ea"/>
              </a:rPr>
              <a:t>&lt;/footer</a:t>
            </a:r>
            <a:r>
              <a:rPr lang="en-US" altLang="ko-KR" sz="1400" dirty="0" smtClean="0">
                <a:latin typeface="+mn-ea"/>
              </a:rPr>
              <a:t>&gt;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</a:rPr>
              <a:t>&lt;/html&gt;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1" y="1328262"/>
            <a:ext cx="5370454" cy="2594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323450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231</TotalTime>
  <Words>303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7주차. 대면 실습</vt:lpstr>
      <vt:lpstr>문제1</vt:lpstr>
      <vt:lpstr>문제2</vt:lpstr>
      <vt:lpstr>문제3</vt:lpstr>
      <vt:lpstr>문제4</vt:lpstr>
      <vt:lpstr>문제5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89</cp:revision>
  <dcterms:created xsi:type="dcterms:W3CDTF">2021-03-16T00:38:08Z</dcterms:created>
  <dcterms:modified xsi:type="dcterms:W3CDTF">2021-04-13T01:52:44Z</dcterms:modified>
</cp:coreProperties>
</file>