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handoutMasterIdLst>
    <p:handoutMasterId r:id="rId9"/>
  </p:handoutMasterIdLst>
  <p:sldIdLst>
    <p:sldId id="409" r:id="rId2"/>
    <p:sldId id="412" r:id="rId3"/>
    <p:sldId id="413" r:id="rId4"/>
    <p:sldId id="410" r:id="rId5"/>
    <p:sldId id="411" r:id="rId6"/>
    <p:sldId id="414" r:id="rId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CCFF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514" autoAdjust="0"/>
  </p:normalViewPr>
  <p:slideViewPr>
    <p:cSldViewPr snapToGrid="0">
      <p:cViewPr varScale="1">
        <p:scale>
          <a:sx n="55" d="100"/>
          <a:sy n="55" d="100"/>
        </p:scale>
        <p:origin x="-5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2EBFFA-AF35-4227-A5F8-ED207471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902805A-AAB1-4161-A1AF-23A44EC8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95BEDD-851C-4155-83C2-65498E05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CF11F-3C21-4047-BBD9-0FDA9138DF30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DA40A1-C2F2-4EB9-B83F-43EC4E7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615B3D-BD0E-4777-8A62-CB7B3276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9296A-832D-49CE-ADE7-57848DC21C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34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BA1AA6-C21D-4498-AF58-D832C13A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11CC203-7436-47B1-A875-A3DD5001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5920D2-D2E4-46FA-9195-2702E53D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DF25E-BD66-4E78-8080-05936D94B61E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273C4F-9ED9-4F14-B5B5-99050EBA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E22F18-9E6D-43CD-92DF-FE2484E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AB8C5-3A04-4254-8C6F-9453CEA754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403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639F456-5D63-4CFA-9D38-CC319C29A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3F4E8F-B844-45C5-8A5A-A37C04B0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53692B-457F-4E7C-BAFB-41D143EB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5358A-7AE7-4C25-A53F-C5CF67791F81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A97EAD-0752-4C78-93C8-66FD385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E7A2CC-BCC3-4228-8D19-B5E5B84F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FF981-C2F3-413F-8B31-B94BD1FECE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655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>
            <a:extLst>
              <a:ext uri="{FF2B5EF4-FFF2-40B4-BE49-F238E27FC236}">
                <a16:creationId xmlns:a16="http://schemas.microsoft.com/office/drawing/2014/main" xmlns="" id="{FBEC5E0C-ACC9-4FFC-B51F-736FB2F9D5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6774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85932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xmlns="" id="{E3B2C02B-3410-4FC6-8BDB-0890F971C6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254864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468174"/>
            <a:ext cx="8672119" cy="506211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521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81" y="453542"/>
            <a:ext cx="4252519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3542"/>
            <a:ext cx="4267200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99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18114" y="460857"/>
            <a:ext cx="4271590" cy="42428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114" y="958291"/>
            <a:ext cx="428073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460857"/>
            <a:ext cx="4315968" cy="424282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958291"/>
            <a:ext cx="432645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70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2752" y="6583680"/>
            <a:ext cx="457200" cy="228600"/>
          </a:xfrm>
          <a:prstGeom prst="rect">
            <a:avLst/>
          </a:prstGeom>
        </p:spPr>
        <p:txBody>
          <a:bodyPr/>
          <a:lstStyle/>
          <a:p>
            <a:fld id="{5ABF0A8B-F673-4001-8A39-04FCB6CD28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4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AC3A3C-9CB9-451C-9379-D0990086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626BDA-C462-423C-869A-B1082F9F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2D7A00-E9D7-44E1-A22A-C991703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66D1-25B4-451E-A166-C60703612961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A3CCA3-E1B1-42FB-B34F-F546C22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2119BD-16B9-4A6C-A766-419D350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0C3C-7475-4F75-B9ED-CF12F5D3CF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629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A5F2AA-E298-41B7-8194-1889655E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582459-101F-4FF8-A7FD-AD0FC769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539C65-9B66-4FF7-96A0-45BDE42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B275-C1D4-49C7-93E3-C28D2A0C7EC2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16BFE9-DB21-4513-8898-1D90B714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2D19B6-1273-42E9-A6A1-CD32BB5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B851-C871-490D-95D4-92E635C8C1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73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DDC659-9A69-481A-BD46-B2BC2C6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1D53DC-D488-48C1-947F-309D9AD60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488AD8-99FB-4102-8335-D8B9F7F8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D5BA35F-850C-4CC2-9E6F-6F197B4E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0CF78-4B71-4B63-810C-3D6109A5E3A2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5D6856B-3512-48A9-BF78-A98C3E68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B51BD8A-2F38-4A38-9123-CF4CD3F7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4D2C5-6FA8-4B24-B6EF-9F559B28D9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666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B5779E-4013-4F37-BD8D-A0CB2BCD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05CC11-711C-4F2F-B2A2-3DAD73F7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43672E-3D7B-4B18-AC62-99CAA83A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90EE205-CCD4-4C44-BCF5-A7172BBE6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222A97-1D76-4D85-8E95-D78EBB94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0E0040A-AD6A-4282-819A-7DDD9E4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92E5-DECF-455C-9E37-3255419346BF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38A9E50-F7BD-48EB-9698-984EAE0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4361927-954A-4B19-B68F-FEDCC797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EC79-5866-4F84-98CF-8F0D972F0C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841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D235EA-FE49-4609-98B6-F8613A5B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075EE21-7AC1-489B-939B-AF5B39D5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A0639-4FE2-47D2-A9F6-F8BA266BB89D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EB3777-397E-402F-BE12-B84717A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2865054-51FC-478C-89BB-3B060BB0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69EB3-3948-441A-91B4-5BD6300795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5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F410A5-B442-42CC-97F1-5B783DE7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0E5B-E4C4-47AE-A189-A80839B48F6B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8217ACF-B4AE-4428-9F26-B852AB7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50261EC-15B4-4FD4-B58A-4F4A7CD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040A-D5E9-4C7E-8D44-5BB886902B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72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6617B4-7358-4BFA-B95B-38E9A5C5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F02794-FB9F-4D8A-A3D2-7F07CB0B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05F2465-3532-4F61-854D-65B4201B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5F21AF7-F561-42C8-8D2A-2D51AB73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2A1DD-4CF3-436D-9A3F-A6C79FE8CB58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16CD7ED-9B52-4482-AD50-D0136E58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F83D0CD-B7DD-4693-93A6-BF26E054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A336-3E85-469C-85CC-7A7603BA5D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409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44D417-1B12-4C65-9303-232A19A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B1B2ADE-87C0-42BC-94D4-211BD5DE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3BDBA36-ACC5-4E16-B4FC-8BC14ED4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F86CA05-FBE4-4EDD-A98F-B51FC03E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90B2-DC73-4CF8-9C5E-6083B2CEEB90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CF5D51-C273-4892-AC4B-71A63E5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C407E6-E8D4-47D6-8BF2-54B2273C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3A8E9-B1A1-41B1-8135-3A476E401B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58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D02FE795-2AD7-4046-9E20-7D854C835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63513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4CABA0C9-F982-428C-8966-249C6787F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990600"/>
            <a:ext cx="8809037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0088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1" r:id="rId15"/>
    <p:sldLayoutId id="2147483812" r:id="rId16"/>
    <p:sldLayoutId id="2147483813" r:id="rId17"/>
    <p:sldLayoutId id="2147483814" r:id="rId18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함수나 변수들을 모아 놓은 파일을 </a:t>
            </a:r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9418" y="2593463"/>
            <a:ext cx="4467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066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mport math </a:t>
            </a:r>
            <a:r>
              <a:rPr lang="ko-KR" altLang="en-US" dirty="0" smtClean="0"/>
              <a:t>할 때 </a:t>
            </a:r>
            <a:r>
              <a:rPr lang="en-US" altLang="ko-KR" dirty="0" smtClean="0"/>
              <a:t>math</a:t>
            </a:r>
            <a:r>
              <a:rPr lang="ko-KR" altLang="en-US" dirty="0" smtClean="0"/>
              <a:t>가 모듈이라고 생각하면 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그리고 이 </a:t>
            </a:r>
            <a:r>
              <a:rPr lang="ko-KR" altLang="en-US" dirty="0" err="1" smtClean="0"/>
              <a:t>모듈안에</a:t>
            </a:r>
            <a:r>
              <a:rPr lang="ko-KR" altLang="en-US" dirty="0" smtClean="0"/>
              <a:t> 여러 개의 변수와 함수가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err="1" smtClean="0"/>
              <a:t>예를들</a:t>
            </a:r>
            <a:r>
              <a:rPr lang="ko-KR" altLang="en-US" dirty="0" err="1" smtClean="0"/>
              <a:t>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함수가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함수를 호출하기 위하여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math </a:t>
            </a:r>
            <a:r>
              <a:rPr lang="ko-KR" altLang="en-US" dirty="0" smtClean="0"/>
              <a:t>라고 써서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호출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sin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math</a:t>
            </a:r>
            <a:r>
              <a:rPr lang="ko-KR" altLang="en-US" dirty="0" smtClean="0"/>
              <a:t>를 써서 </a:t>
            </a:r>
            <a:r>
              <a:rPr lang="en-US" altLang="ko-KR" dirty="0" smtClean="0">
                <a:solidFill>
                  <a:srgbClr val="FF0000"/>
                </a:solidFill>
              </a:rPr>
              <a:t>math.sin</a:t>
            </a:r>
            <a:r>
              <a:rPr lang="en-US" altLang="ko-KR" dirty="0" smtClean="0"/>
              <a:t>(23) </a:t>
            </a:r>
            <a:r>
              <a:rPr lang="ko-KR" altLang="en-US" dirty="0" smtClean="0"/>
              <a:t>라고 써서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sin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즉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함수가 있는 모듈이고 그 안에 있는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사용하겠다는 뜻이다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170" y="1915065"/>
            <a:ext cx="7886700" cy="1254814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나만의 모듈 만들기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fibo.py)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057" y="1621766"/>
            <a:ext cx="7943759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 모듈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fib(n):    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수열을 화면에 출력한다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a, b = 0,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a, b = b,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xmlns="" val="1670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941" y="1207698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fibo.fib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1 1 2 3 5 8 13 21 34 55 89 144 233 377 610 987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08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563" y="2001328"/>
            <a:ext cx="8809037" cy="4693160"/>
          </a:xfrm>
        </p:spPr>
        <p:txBody>
          <a:bodyPr/>
          <a:lstStyle/>
          <a:p>
            <a:pPr>
              <a:buNone/>
            </a:pPr>
            <a:r>
              <a:rPr lang="ko-KR" altLang="en-US" b="1" dirty="0" smtClean="0"/>
              <a:t>과제 </a:t>
            </a:r>
            <a:r>
              <a:rPr lang="en-US" altLang="ko-KR" b="1" dirty="0" smtClean="0"/>
              <a:t>:</a:t>
            </a:r>
          </a:p>
          <a:p>
            <a:pPr>
              <a:buNone/>
            </a:pPr>
            <a:r>
              <a:rPr lang="ko-KR" altLang="en-US" b="1" dirty="0" smtClean="0"/>
              <a:t>함수를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개 포함하는 모듈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모듈이름은 학생이름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만들고 </a:t>
            </a:r>
            <a:endParaRPr lang="en-US" altLang="ko-KR" b="1" dirty="0" smtClean="0"/>
          </a:p>
          <a:p>
            <a:pPr>
              <a:buNone/>
            </a:pPr>
            <a:r>
              <a:rPr lang="ko-KR" altLang="en-US" b="1" dirty="0" smtClean="0"/>
              <a:t>함수들을 호출해서 사용해 보세요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176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디자인 사용자 지정</vt:lpstr>
      <vt:lpstr>모듈이란?</vt:lpstr>
      <vt:lpstr>모듈의 예제</vt:lpstr>
      <vt:lpstr>나만의 모듈 만들기</vt:lpstr>
      <vt:lpstr>모듈 작성(fibo.py)</vt:lpstr>
      <vt:lpstr>모듈 사용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381</cp:revision>
  <dcterms:created xsi:type="dcterms:W3CDTF">2007-06-29T06:43:39Z</dcterms:created>
  <dcterms:modified xsi:type="dcterms:W3CDTF">2019-11-06T01:41:04Z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