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68" r:id="rId2"/>
  </p:sldMasterIdLst>
  <p:notesMasterIdLst>
    <p:notesMasterId r:id="rId45"/>
  </p:notesMasterIdLst>
  <p:handoutMasterIdLst>
    <p:handoutMasterId r:id="rId46"/>
  </p:handoutMasterIdLst>
  <p:sldIdLst>
    <p:sldId id="260" r:id="rId3"/>
    <p:sldId id="275" r:id="rId4"/>
    <p:sldId id="258" r:id="rId5"/>
    <p:sldId id="259" r:id="rId6"/>
    <p:sldId id="261" r:id="rId7"/>
    <p:sldId id="263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E5E5"/>
    <a:srgbClr val="5B9BD5"/>
    <a:srgbClr val="E7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6A9E566-762B-444C-8896-3C09BF1F8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1A5E38B-1431-405B-929E-612773C608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B367C-C471-4379-A41F-5BF194BFBDE1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BA81825-3C9B-4C02-B285-65CD82F7C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8FC3D2-14E9-4491-AC1C-C0E03D2CC1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B737-8F6F-4D8A-B1A9-D37C916B3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77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C95-7363-4716-A839-5FF0CC4357FA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168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644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356"/>
            <a:ext cx="7886700" cy="45726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725-B5C0-44ED-AF45-59F8A9F4349B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4574" y="6356351"/>
            <a:ext cx="3086100" cy="365125"/>
          </a:xfrm>
        </p:spPr>
        <p:txBody>
          <a:bodyPr/>
          <a:lstStyle/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648634C-5921-4B01-9D29-DFFB2C394B90}"/>
              </a:ext>
            </a:extLst>
          </p:cNvPr>
          <p:cNvCxnSpPr>
            <a:cxnSpLocks/>
          </p:cNvCxnSpPr>
          <p:nvPr userDrawn="1"/>
        </p:nvCxnSpPr>
        <p:spPr>
          <a:xfrm>
            <a:off x="212790" y="1328728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9942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3C32-88B6-4CD3-AFBB-E19761FFEC02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FA4A486-1280-4084-80F0-13157680DC54}"/>
              </a:ext>
            </a:extLst>
          </p:cNvPr>
          <p:cNvCxnSpPr>
            <a:cxnSpLocks/>
          </p:cNvCxnSpPr>
          <p:nvPr userDrawn="1"/>
        </p:nvCxnSpPr>
        <p:spPr>
          <a:xfrm>
            <a:off x="254787" y="4534825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8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1B-CD1E-49D6-9C04-392B497168CB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86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E3C1-6405-4471-8D90-D121F4EABDC2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27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E3D-6E54-4588-8FBF-ACEF293D0A77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119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3C62-EC45-4BE7-90AC-48257D42FCD8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9947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FC2F-7762-47B4-B5C2-6FA5002959F7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0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B5D5-EFBC-42AE-A77B-D24690ED22F3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029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5778-825D-44C3-BA03-C3F4C1A16025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5802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7ED-6719-4C11-B6EC-BEFA63125374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11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Clr>
          <a:schemeClr val="accent5"/>
        </a:buClr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29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java/technologies/javase-jdk13-downloads.html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C59BF5-B982-4AE0-A9B9-C784F9E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B80B6C-372C-47B9-B23B-EC15F121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https://www.oracle.com/java/technologies/javase-jdk13-downloads.html</a:t>
            </a:r>
            <a:endParaRPr lang="en-US" altLang="ko-KR" dirty="0"/>
          </a:p>
          <a:p>
            <a:pPr lvl="1"/>
            <a:r>
              <a:rPr lang="ko-KR" altLang="en-US" dirty="0"/>
              <a:t>접속 시 쿠키 관련 설정이 필요하다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5CCB31-FBF1-413C-940B-A679D26841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443" y="2944508"/>
            <a:ext cx="6757114" cy="30798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6814EAF-CF59-42D3-80E7-FE7F0C64255B}"/>
              </a:ext>
            </a:extLst>
          </p:cNvPr>
          <p:cNvSpPr/>
          <p:nvPr/>
        </p:nvSpPr>
        <p:spPr>
          <a:xfrm>
            <a:off x="2428613" y="5039724"/>
            <a:ext cx="1514213" cy="287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85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자바가 설치된 경로를 복사한다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경로</a:t>
            </a:r>
            <a:r>
              <a:rPr lang="en-US" altLang="ko-KR" dirty="0"/>
              <a:t>: </a:t>
            </a:r>
            <a:r>
              <a:rPr lang="pt-BR" altLang="ko-KR" dirty="0"/>
              <a:t>C:\Program Files\Java\jdk-13.0.2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BE6725-E2EB-4108-87CA-34671B3312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1970" y="2856164"/>
            <a:ext cx="6155226" cy="3500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C7BDEAD-6E8D-4BB1-A8A6-AC4E73F9DA8D}"/>
              </a:ext>
            </a:extLst>
          </p:cNvPr>
          <p:cNvSpPr/>
          <p:nvPr/>
        </p:nvSpPr>
        <p:spPr>
          <a:xfrm>
            <a:off x="2679527" y="4118625"/>
            <a:ext cx="1867306" cy="25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66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시스템 변수의 새로 만들기를 클릭한다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9B7315-3275-4014-A111-639510F12A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4073" y="2407640"/>
            <a:ext cx="3915853" cy="37067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3C2B1BB-D1B8-4E69-A34B-FB91F4121A1D}"/>
              </a:ext>
            </a:extLst>
          </p:cNvPr>
          <p:cNvSpPr/>
          <p:nvPr/>
        </p:nvSpPr>
        <p:spPr>
          <a:xfrm>
            <a:off x="3157699" y="4890412"/>
            <a:ext cx="927740" cy="25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100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아래와 같이 입력 후 확인을 누른다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변수 이름</a:t>
            </a:r>
            <a:r>
              <a:rPr lang="en-US" altLang="ko-KR" dirty="0"/>
              <a:t>: JAVA_HOME</a:t>
            </a:r>
          </a:p>
          <a:p>
            <a:pPr lvl="2"/>
            <a:r>
              <a:rPr lang="ko-KR" altLang="en-US" dirty="0"/>
              <a:t>변수 값</a:t>
            </a:r>
            <a:r>
              <a:rPr lang="en-US" altLang="ko-KR" dirty="0"/>
              <a:t>: </a:t>
            </a:r>
            <a:r>
              <a:rPr lang="ko-KR" altLang="en-US" dirty="0"/>
              <a:t>자바가 설치된 경로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pt-BR" altLang="ko-KR" dirty="0"/>
              <a:t>C:\Program Files\Java\jdk-13.0.2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CB3A32-C580-4003-83A8-ABC5400B6E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7" y="3429000"/>
            <a:ext cx="6219825" cy="1571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228E40B-04A2-4400-B0F2-777612B814A2}"/>
              </a:ext>
            </a:extLst>
          </p:cNvPr>
          <p:cNvSpPr/>
          <p:nvPr/>
        </p:nvSpPr>
        <p:spPr>
          <a:xfrm>
            <a:off x="5758286" y="4621965"/>
            <a:ext cx="927740" cy="25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08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사용자 변수에서 </a:t>
            </a:r>
            <a:r>
              <a:rPr lang="en-US" altLang="ko-KR" dirty="0"/>
              <a:t>Path</a:t>
            </a:r>
            <a:r>
              <a:rPr lang="ko-KR" altLang="en-US" dirty="0"/>
              <a:t>를 선택한 후 편집을 클릭한다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7F8AAC-A15C-4EC3-9009-CE10FE79F1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331" y="2557318"/>
            <a:ext cx="4013337" cy="37990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0DFCA78-83D3-4B88-828B-F5F865892EFE}"/>
              </a:ext>
            </a:extLst>
          </p:cNvPr>
          <p:cNvSpPr/>
          <p:nvPr/>
        </p:nvSpPr>
        <p:spPr>
          <a:xfrm>
            <a:off x="2780193" y="3357053"/>
            <a:ext cx="2379035" cy="132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0F27356-4D00-4A77-B901-199EF83B62CD}"/>
              </a:ext>
            </a:extLst>
          </p:cNvPr>
          <p:cNvSpPr/>
          <p:nvPr/>
        </p:nvSpPr>
        <p:spPr>
          <a:xfrm>
            <a:off x="4091352" y="3843187"/>
            <a:ext cx="614872" cy="225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91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새로 만들기를 클릭한다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02785D8-E493-4409-BB2B-8374BD6956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885" y="2457974"/>
            <a:ext cx="3884229" cy="36925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EED224D-E889-4AA7-8A83-C3441DDE8298}"/>
              </a:ext>
            </a:extLst>
          </p:cNvPr>
          <p:cNvSpPr/>
          <p:nvPr/>
        </p:nvSpPr>
        <p:spPr>
          <a:xfrm>
            <a:off x="5727205" y="2802952"/>
            <a:ext cx="715540" cy="225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04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다음과 같이 입력하고 확인을 누른다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%JAVA_HOME%\bin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1FC36A8-1DB1-4EC1-87D2-A14DE589DB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0347" y="2743200"/>
            <a:ext cx="3814922" cy="36267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F8E649D-B576-4CC0-A15E-5764580BD30A}"/>
              </a:ext>
            </a:extLst>
          </p:cNvPr>
          <p:cNvSpPr/>
          <p:nvPr/>
        </p:nvSpPr>
        <p:spPr>
          <a:xfrm>
            <a:off x="2749114" y="3792853"/>
            <a:ext cx="992376" cy="166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F48F820-A12D-4577-A27A-7085881168E9}"/>
              </a:ext>
            </a:extLst>
          </p:cNvPr>
          <p:cNvSpPr/>
          <p:nvPr/>
        </p:nvSpPr>
        <p:spPr>
          <a:xfrm>
            <a:off x="4968386" y="6042500"/>
            <a:ext cx="669016" cy="215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90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윈도우에서 명령 프롬프트를 검색해서 실행한다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6086B8-F5B9-4299-953D-91E9F4540AB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6983" y="2650303"/>
            <a:ext cx="4430034" cy="3616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3E3455E-9D0C-483F-93F6-18836F895A5E}"/>
              </a:ext>
            </a:extLst>
          </p:cNvPr>
          <p:cNvSpPr/>
          <p:nvPr/>
        </p:nvSpPr>
        <p:spPr>
          <a:xfrm>
            <a:off x="2356983" y="3121733"/>
            <a:ext cx="1938180" cy="384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402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실행된 창에 </a:t>
            </a:r>
            <a:r>
              <a:rPr lang="en-US" altLang="ko-KR" dirty="0"/>
              <a:t>java –version</a:t>
            </a:r>
            <a:r>
              <a:rPr lang="ko-KR" altLang="en-US" dirty="0"/>
              <a:t>을 입력하여 다음과 같이 출력되면 설치 완료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F5D8B2-F426-47AB-B742-9097D1AB65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3277" b="55270"/>
          <a:stretch/>
        </p:blipFill>
        <p:spPr>
          <a:xfrm>
            <a:off x="1410554" y="2942411"/>
            <a:ext cx="6322892" cy="22168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C10BDEA-186D-4581-B5C8-A37C988C6C36}"/>
              </a:ext>
            </a:extLst>
          </p:cNvPr>
          <p:cNvSpPr/>
          <p:nvPr/>
        </p:nvSpPr>
        <p:spPr>
          <a:xfrm>
            <a:off x="2398928" y="3665954"/>
            <a:ext cx="1099281" cy="201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20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작성하고 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코드 작성해보기</a:t>
            </a:r>
            <a:endParaRPr lang="en-US" altLang="ko-KR" dirty="0"/>
          </a:p>
          <a:p>
            <a:pPr lvl="1"/>
            <a:r>
              <a:rPr lang="ko-KR" altLang="en-US" dirty="0"/>
              <a:t>메모장을 실행하여 다음과 같이 작성한다</a:t>
            </a:r>
            <a:r>
              <a:rPr lang="en-US" altLang="ko-KR" dirty="0"/>
              <a:t>. (</a:t>
            </a:r>
            <a:r>
              <a:rPr lang="ko-KR" altLang="en-US" dirty="0"/>
              <a:t>들여쓰기는 </a:t>
            </a:r>
            <a:r>
              <a:rPr lang="en-US" altLang="ko-KR" dirty="0"/>
              <a:t>tab</a:t>
            </a:r>
            <a:r>
              <a:rPr lang="ko-KR" altLang="en-US" dirty="0"/>
              <a:t>으로 입력하면 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대문자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특수문자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띄어쓰기 그대로 작성해야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ECB52F-5E49-47C2-B826-77E2FBA7B6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3625" y="3129171"/>
            <a:ext cx="4476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29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9D8AEA-A519-4465-AE21-B63E3B7B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작성하고 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9CA94E-5A6A-4FFA-9AF4-FE8CC73E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코드 작성해보기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바탕화면에 </a:t>
            </a:r>
            <a:r>
              <a:rPr lang="en-US" altLang="ko-KR" b="1" dirty="0">
                <a:solidFill>
                  <a:srgbClr val="FF0000"/>
                </a:solidFill>
              </a:rPr>
              <a:t>hello.java</a:t>
            </a:r>
            <a:r>
              <a:rPr lang="ko-KR" altLang="en-US" b="1" dirty="0">
                <a:solidFill>
                  <a:srgbClr val="FF0000"/>
                </a:solidFill>
              </a:rPr>
              <a:t>로 저장한다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3176E27-2008-4ABC-9A02-AC67E22039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450" y="2444408"/>
            <a:ext cx="6418015" cy="36160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A51541F-C5A3-406D-BAD7-1335E90436BF}"/>
              </a:ext>
            </a:extLst>
          </p:cNvPr>
          <p:cNvSpPr/>
          <p:nvPr/>
        </p:nvSpPr>
        <p:spPr>
          <a:xfrm>
            <a:off x="2268074" y="5298011"/>
            <a:ext cx="558218" cy="21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35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C59BF5-B982-4AE0-A9B9-C784F9E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B80B6C-372C-47B9-B23B-EC15F121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동그라미를 드래그해서 필수 쿠키만 허용한 뒤 제출한다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7DF5E1F-6F6B-4C68-A273-D91C50A2E4A4}"/>
              </a:ext>
            </a:extLst>
          </p:cNvPr>
          <p:cNvGrpSpPr/>
          <p:nvPr/>
        </p:nvGrpSpPr>
        <p:grpSpPr>
          <a:xfrm>
            <a:off x="1693024" y="2633717"/>
            <a:ext cx="5638954" cy="3291576"/>
            <a:chOff x="1869192" y="2712343"/>
            <a:chExt cx="5638954" cy="329157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D54E7381-1FD4-46C7-827D-CDF55757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9192" y="2712343"/>
              <a:ext cx="5638954" cy="3291576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xmlns="" id="{649C92AB-2959-40C9-87E4-E23B0EDA40D6}"/>
                </a:ext>
              </a:extLst>
            </p:cNvPr>
            <p:cNvSpPr/>
            <p:nvPr/>
          </p:nvSpPr>
          <p:spPr>
            <a:xfrm rot="16200000">
              <a:off x="2094234" y="3830757"/>
              <a:ext cx="324809" cy="6711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5BE04E4-B360-491D-98EC-6E3453240B47}"/>
                </a:ext>
              </a:extLst>
            </p:cNvPr>
            <p:cNvSpPr/>
            <p:nvPr/>
          </p:nvSpPr>
          <p:spPr>
            <a:xfrm>
              <a:off x="2579615" y="5295589"/>
              <a:ext cx="809537" cy="2872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D2A638B-A3AE-4E81-BFF7-F8807926C80D}"/>
              </a:ext>
            </a:extLst>
          </p:cNvPr>
          <p:cNvSpPr/>
          <p:nvPr/>
        </p:nvSpPr>
        <p:spPr>
          <a:xfrm>
            <a:off x="1983996" y="3402043"/>
            <a:ext cx="209725" cy="209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47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1D4E06-52FE-48A2-AD11-630F4B5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작성하고 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0260CA-53DC-4B2C-8D68-D5ADB7BE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컴파일해보기</a:t>
            </a:r>
            <a:endParaRPr lang="en-US" altLang="ko-KR" dirty="0"/>
          </a:p>
          <a:p>
            <a:pPr lvl="1"/>
            <a:r>
              <a:rPr lang="ko-KR" altLang="en-US" dirty="0"/>
              <a:t>이전과 같이 명령 프롬프트 창을 실행하고 </a:t>
            </a:r>
            <a:r>
              <a:rPr lang="en-US" altLang="ko-KR" b="1" dirty="0">
                <a:solidFill>
                  <a:srgbClr val="FF0000"/>
                </a:solidFill>
              </a:rPr>
              <a:t>cd Desktop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cd : change directory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CD81C7-EB6B-4E7E-B8D1-909B574DC8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71559" b="68025"/>
          <a:stretch/>
        </p:blipFill>
        <p:spPr>
          <a:xfrm>
            <a:off x="2067156" y="3006297"/>
            <a:ext cx="4811816" cy="2829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8408F7E-8915-420F-8A0A-B4DB4DA50965}"/>
              </a:ext>
            </a:extLst>
          </p:cNvPr>
          <p:cNvSpPr/>
          <p:nvPr/>
        </p:nvSpPr>
        <p:spPr>
          <a:xfrm>
            <a:off x="3849899" y="4341301"/>
            <a:ext cx="1477110" cy="373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A86A3F7-7E43-4FCE-839B-6B4285638CF3}"/>
              </a:ext>
            </a:extLst>
          </p:cNvPr>
          <p:cNvCxnSpPr>
            <a:cxnSpLocks/>
          </p:cNvCxnSpPr>
          <p:nvPr/>
        </p:nvCxnSpPr>
        <p:spPr>
          <a:xfrm flipH="1">
            <a:off x="2067156" y="5276674"/>
            <a:ext cx="2941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694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101BAB-A74F-4569-B190-934B7873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작성하고 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22FC11-7857-44EC-ACF4-A6C661EA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컴파일해보기</a:t>
            </a:r>
            <a:endParaRPr lang="en-US" altLang="ko-KR" dirty="0"/>
          </a:p>
          <a:p>
            <a:pPr lvl="1">
              <a:buClr>
                <a:schemeClr val="tx1"/>
              </a:buClr>
            </a:pPr>
            <a:r>
              <a:rPr lang="en-US" altLang="ko-KR" b="1" dirty="0" err="1">
                <a:solidFill>
                  <a:srgbClr val="FF0000"/>
                </a:solidFill>
              </a:rPr>
              <a:t>javac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hello.java </a:t>
            </a:r>
            <a:r>
              <a:rPr lang="ko-KR" altLang="en-US" dirty="0"/>
              <a:t>로 컴파일한다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아무것도 뜨지 않아야 정상적으로 컴파일 된 것이다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7E273A-63E0-4B45-9547-EDBFB2AD4C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66697" b="63113"/>
          <a:stretch/>
        </p:blipFill>
        <p:spPr>
          <a:xfrm>
            <a:off x="2416343" y="3177116"/>
            <a:ext cx="4160313" cy="2409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B90ACDF-0CBE-410A-91E1-8C7B4B434B76}"/>
              </a:ext>
            </a:extLst>
          </p:cNvPr>
          <p:cNvSpPr/>
          <p:nvPr/>
        </p:nvSpPr>
        <p:spPr>
          <a:xfrm>
            <a:off x="4496498" y="4572000"/>
            <a:ext cx="1778467" cy="293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88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D0BE78-5E5E-4712-91F3-AA466F9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작성하고 실행해보기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D933AA-D1D2-45BD-AF60-918C392B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실행해보기</a:t>
            </a:r>
            <a:endParaRPr lang="en-US" altLang="ko-KR" dirty="0"/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Hello </a:t>
            </a:r>
            <a:r>
              <a:rPr lang="ko-KR" altLang="en-US" dirty="0"/>
              <a:t>를 입력하면 </a:t>
            </a:r>
            <a:r>
              <a:rPr lang="en-US" altLang="ko-KR" dirty="0"/>
              <a:t>“Hello, World!”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98E95B-0FC8-47D6-A07F-64E55F4E7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63578" b="53289"/>
          <a:stretch/>
        </p:blipFill>
        <p:spPr>
          <a:xfrm>
            <a:off x="2293920" y="2782833"/>
            <a:ext cx="4556160" cy="30559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8EE58D9-000A-421E-AB63-2BF73668EBEF}"/>
              </a:ext>
            </a:extLst>
          </p:cNvPr>
          <p:cNvSpPr/>
          <p:nvPr/>
        </p:nvSpPr>
        <p:spPr>
          <a:xfrm>
            <a:off x="2293920" y="4588778"/>
            <a:ext cx="3284759" cy="50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64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3B5071-2B08-47E7-BE18-45E054FA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384272-2EB4-4BE0-90D4-2826DA72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이클립스는 </a:t>
            </a:r>
            <a:r>
              <a:rPr lang="en-US" altLang="ko-KR" dirty="0"/>
              <a:t>JAVA</a:t>
            </a:r>
            <a:r>
              <a:rPr lang="ko-KR" altLang="en-US" dirty="0"/>
              <a:t>를 기반으로 한 통합 개발 환경으로 더 쉽고 편하게 코드를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버전도 있고 </a:t>
            </a:r>
            <a:r>
              <a:rPr lang="ko-KR" altLang="en-US" dirty="0" err="1"/>
              <a:t>무설치</a:t>
            </a:r>
            <a:r>
              <a:rPr lang="ko-KR" altLang="en-US" dirty="0"/>
              <a:t> 버전도 있지만 본 자료에서는 </a:t>
            </a:r>
            <a:r>
              <a:rPr lang="ko-KR" altLang="en-US" dirty="0" err="1"/>
              <a:t>무설치</a:t>
            </a:r>
            <a:r>
              <a:rPr lang="ko-KR" altLang="en-US" dirty="0"/>
              <a:t> 버전을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다운로드 받는 방법을 소개한다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2196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38DF7F-FDE8-4E85-9F9F-294296A8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설치하기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1D0966-2E82-4244-8955-4840E884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 설치하기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https://www.eclipse.org/downloads/</a:t>
            </a:r>
            <a:endParaRPr lang="en-US" altLang="ko-KR" dirty="0"/>
          </a:p>
          <a:p>
            <a:pPr lvl="1"/>
            <a:r>
              <a:rPr lang="en-US" altLang="ko-KR" dirty="0"/>
              <a:t>Download </a:t>
            </a:r>
            <a:r>
              <a:rPr lang="ko-KR" altLang="en-US" dirty="0"/>
              <a:t>버튼 아래의 </a:t>
            </a:r>
            <a:r>
              <a:rPr lang="en-US" altLang="ko-KR" b="1" dirty="0"/>
              <a:t>Download Packages 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D1D132-D60D-4C16-856B-6CFCB40ACA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2315" y="2730211"/>
            <a:ext cx="6159369" cy="36222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06C43B8-118A-4F7F-9A15-AA7CCA79143E}"/>
              </a:ext>
            </a:extLst>
          </p:cNvPr>
          <p:cNvSpPr/>
          <p:nvPr/>
        </p:nvSpPr>
        <p:spPr>
          <a:xfrm>
            <a:off x="2117751" y="6063368"/>
            <a:ext cx="793229" cy="214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435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CFA406-E7D7-4984-8C28-1190A171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설치하기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9376EE-ECD7-4E33-B485-45366A05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 설치하기</a:t>
            </a:r>
            <a:endParaRPr lang="en-US" altLang="ko-KR" dirty="0"/>
          </a:p>
          <a:p>
            <a:pPr lvl="1"/>
            <a:r>
              <a:rPr lang="en-US" altLang="ko-KR" dirty="0"/>
              <a:t>Windows 64-bit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D02E07-6CD2-4B77-94DB-116D75A6B0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8530" y="2422337"/>
            <a:ext cx="6446939" cy="3648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3B9805-975A-4225-B36B-BB98A32C014A}"/>
              </a:ext>
            </a:extLst>
          </p:cNvPr>
          <p:cNvSpPr/>
          <p:nvPr/>
        </p:nvSpPr>
        <p:spPr>
          <a:xfrm>
            <a:off x="6689751" y="5062044"/>
            <a:ext cx="919064" cy="214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31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3F6349-D3E4-45D2-A6B5-B37D1157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설치하기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3BBE79-1194-4475-BDAC-4C1F4DF7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 설치하기</a:t>
            </a:r>
            <a:endParaRPr lang="en-US" altLang="ko-KR" dirty="0"/>
          </a:p>
          <a:p>
            <a:pPr lvl="1"/>
            <a:r>
              <a:rPr lang="en-US" altLang="ko-KR" dirty="0"/>
              <a:t>Download </a:t>
            </a:r>
            <a:r>
              <a:rPr lang="ko-KR" altLang="en-US" dirty="0"/>
              <a:t>버튼을 눌러 다운로드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8724B0A-6324-4070-B9DA-D5078B3972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4290" y="2763676"/>
            <a:ext cx="5875419" cy="3488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49ED3C8-9411-47B5-9D25-F5A1B27544A9}"/>
              </a:ext>
            </a:extLst>
          </p:cNvPr>
          <p:cNvSpPr/>
          <p:nvPr/>
        </p:nvSpPr>
        <p:spPr>
          <a:xfrm>
            <a:off x="4104078" y="4276685"/>
            <a:ext cx="979650" cy="35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465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DCFEC7-5914-471A-AAD3-10087BD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설치하기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6BA5E9-7F90-4113-B571-83A71984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 설치하기</a:t>
            </a:r>
            <a:endParaRPr lang="en-US" altLang="ko-KR" dirty="0"/>
          </a:p>
          <a:p>
            <a:pPr lvl="1"/>
            <a:r>
              <a:rPr lang="ko-KR" altLang="en-US" dirty="0"/>
              <a:t>다운로드 받은 압축파일을 압축 풀기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압축 풀기 경로는 </a:t>
            </a:r>
            <a:r>
              <a:rPr lang="ko-KR" altLang="en-US" b="1" dirty="0"/>
              <a:t>바탕화면</a:t>
            </a:r>
            <a:r>
              <a:rPr lang="ko-KR" altLang="en-US" dirty="0"/>
              <a:t>을 추천한다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BBD84E-A007-445F-951C-F1F7D8208B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1351" y="2998031"/>
            <a:ext cx="4601298" cy="33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61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00B621-388B-439B-AFA3-C71EEA38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64FE2C-0487-4644-858D-C51F7647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압축 풀기 한 디렉토리로 이동한 후 </a:t>
            </a:r>
            <a:r>
              <a:rPr lang="en-US" altLang="ko-KR" b="1" dirty="0"/>
              <a:t>eclipse.exe 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442350-3D27-44DE-865A-E3391712A9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5935" y="2666918"/>
            <a:ext cx="5112129" cy="3599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61BAD93-1390-47D0-A9BE-1203E7F8B681}"/>
              </a:ext>
            </a:extLst>
          </p:cNvPr>
          <p:cNvSpPr/>
          <p:nvPr/>
        </p:nvSpPr>
        <p:spPr>
          <a:xfrm>
            <a:off x="3466515" y="5101792"/>
            <a:ext cx="644091" cy="177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137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55B4A5-68AC-47A4-996B-70633345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3A6C8F-306E-4AE7-9735-A9126E70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en-US" altLang="ko-KR" dirty="0"/>
              <a:t>Browse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3EF4B8-D631-4809-81E4-BED1D58D89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62" y="2704269"/>
            <a:ext cx="5857875" cy="2657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5EAE611-44E8-45DA-938A-B81357C83ED1}"/>
              </a:ext>
            </a:extLst>
          </p:cNvPr>
          <p:cNvSpPr/>
          <p:nvPr/>
        </p:nvSpPr>
        <p:spPr>
          <a:xfrm>
            <a:off x="6503329" y="3708918"/>
            <a:ext cx="887372" cy="25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71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905C68-04D0-444C-BD00-FF1B7139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8757B5-4FC3-4712-BD86-5F6634BB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스크롤을 내려 </a:t>
            </a:r>
            <a:r>
              <a:rPr lang="en-US" altLang="ko-KR" dirty="0"/>
              <a:t>Windows x64 Installer</a:t>
            </a:r>
            <a:r>
              <a:rPr lang="ko-KR" altLang="en-US" dirty="0"/>
              <a:t>를 다운로드 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574A040-0596-4F02-9F1B-17BBE1663D3E}"/>
              </a:ext>
            </a:extLst>
          </p:cNvPr>
          <p:cNvGrpSpPr/>
          <p:nvPr/>
        </p:nvGrpSpPr>
        <p:grpSpPr>
          <a:xfrm>
            <a:off x="985706" y="2687738"/>
            <a:ext cx="7172587" cy="3489225"/>
            <a:chOff x="880844" y="2584484"/>
            <a:chExt cx="7172587" cy="34892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B4B666CF-868F-4BC6-B33F-7407BCFA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844" y="2584484"/>
              <a:ext cx="7172587" cy="34892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D9D93F9-234A-4E51-8B29-261D0844D062}"/>
                </a:ext>
              </a:extLst>
            </p:cNvPr>
            <p:cNvSpPr/>
            <p:nvPr/>
          </p:nvSpPr>
          <p:spPr>
            <a:xfrm>
              <a:off x="5612235" y="5167617"/>
              <a:ext cx="2290193" cy="3775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111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0703D1-FC48-405F-8445-44D1E539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0DB4A1-9586-4553-A2EB-14941AE3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b="1" dirty="0"/>
              <a:t>바탕화면</a:t>
            </a:r>
            <a:r>
              <a:rPr lang="ko-KR" altLang="en-US" dirty="0"/>
              <a:t>에 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_1</a:t>
            </a:r>
            <a:r>
              <a:rPr lang="ko-KR" altLang="en-US" b="1" dirty="0">
                <a:solidFill>
                  <a:srgbClr val="FF0000"/>
                </a:solidFill>
              </a:rPr>
              <a:t>주차 </a:t>
            </a:r>
            <a:r>
              <a:rPr lang="ko-KR" altLang="en-US" dirty="0"/>
              <a:t>디렉토리를 만들어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학번이 </a:t>
            </a:r>
            <a:r>
              <a:rPr lang="en-US" altLang="ko-KR" b="1" dirty="0"/>
              <a:t>20201234</a:t>
            </a:r>
            <a:r>
              <a:rPr lang="en-US" altLang="ko-KR" dirty="0"/>
              <a:t> </a:t>
            </a:r>
            <a:r>
              <a:rPr lang="ko-KR" altLang="en-US" dirty="0"/>
              <a:t>라면 </a:t>
            </a:r>
            <a:r>
              <a:rPr lang="en-US" altLang="ko-KR" b="1" dirty="0"/>
              <a:t>20201234_1</a:t>
            </a:r>
            <a:r>
              <a:rPr lang="ko-KR" altLang="en-US" b="1" dirty="0"/>
              <a:t>주차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디렉토리 이름이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025750-A75A-49AA-8DC5-4DA57F6C14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5910" y="2811180"/>
            <a:ext cx="6292180" cy="35451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F64548-1A6E-4ACE-BFAE-A547ED7F8EB5}"/>
              </a:ext>
            </a:extLst>
          </p:cNvPr>
          <p:cNvSpPr/>
          <p:nvPr/>
        </p:nvSpPr>
        <p:spPr>
          <a:xfrm>
            <a:off x="3290346" y="3519878"/>
            <a:ext cx="744759" cy="82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53D0-9BCC-4ABF-9274-8AEBBEDEE92E}"/>
              </a:ext>
            </a:extLst>
          </p:cNvPr>
          <p:cNvSpPr/>
          <p:nvPr/>
        </p:nvSpPr>
        <p:spPr>
          <a:xfrm>
            <a:off x="6254476" y="6080063"/>
            <a:ext cx="744759" cy="23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396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90A9F-B87D-4C28-AB5F-401A57E1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AD5AE5-675C-467C-BB8A-DCF82B53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en-US" altLang="ko-KR" dirty="0"/>
              <a:t>Workspace</a:t>
            </a:r>
            <a:r>
              <a:rPr lang="ko-KR" altLang="en-US" dirty="0"/>
              <a:t>가 제대로 선택되었다면 </a:t>
            </a:r>
            <a:r>
              <a:rPr lang="en-US" altLang="ko-KR" dirty="0"/>
              <a:t>Launch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E52D566-0873-4671-9907-020C0F653C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62" y="2762992"/>
            <a:ext cx="5857875" cy="2657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C7A903-83E5-43F9-ABC6-6470073D9198}"/>
              </a:ext>
            </a:extLst>
          </p:cNvPr>
          <p:cNvSpPr/>
          <p:nvPr/>
        </p:nvSpPr>
        <p:spPr>
          <a:xfrm>
            <a:off x="5566579" y="5018613"/>
            <a:ext cx="884555" cy="30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926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F1A9E2-DCA3-43AA-9F59-13A87504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7C9566-AFD2-49C8-BD2D-8A9EE4A8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처음 실행하면 다음과 같은 화면이다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26904EC-FA8D-40CB-8572-BF493C08CE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8399" y="2508974"/>
            <a:ext cx="4987201" cy="37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8481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543601-54C0-435F-95A7-0E1AA88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8B99BD-7F74-4975-A8D0-CD234337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상단의</a:t>
            </a:r>
            <a:r>
              <a:rPr lang="en-US" altLang="ko-KR" dirty="0"/>
              <a:t> </a:t>
            </a:r>
            <a:r>
              <a:rPr lang="ko-KR" altLang="en-US" dirty="0"/>
              <a:t>메뉴바에서 </a:t>
            </a:r>
            <a:r>
              <a:rPr lang="en-US" altLang="ko-KR" b="1" dirty="0">
                <a:solidFill>
                  <a:srgbClr val="FF0000"/>
                </a:solidFill>
              </a:rPr>
              <a:t>Window -&gt; Perspective -&gt; Open Perspective -&gt; Java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A6BEED-257E-4599-B8B9-F8D4C32A28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468" y="2700683"/>
            <a:ext cx="7768206" cy="30192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EE2112C-FFBB-4BED-9DD6-382B3756CDB0}"/>
              </a:ext>
            </a:extLst>
          </p:cNvPr>
          <p:cNvSpPr/>
          <p:nvPr/>
        </p:nvSpPr>
        <p:spPr>
          <a:xfrm>
            <a:off x="2789824" y="2938144"/>
            <a:ext cx="490272" cy="14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4C6D433-D52C-4AB0-977C-83A4F202B678}"/>
              </a:ext>
            </a:extLst>
          </p:cNvPr>
          <p:cNvSpPr/>
          <p:nvPr/>
        </p:nvSpPr>
        <p:spPr>
          <a:xfrm>
            <a:off x="2789824" y="3816156"/>
            <a:ext cx="1203336" cy="22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85BECDF-9244-4918-A47F-D1B48B42AAB3}"/>
              </a:ext>
            </a:extLst>
          </p:cNvPr>
          <p:cNvSpPr/>
          <p:nvPr/>
        </p:nvSpPr>
        <p:spPr>
          <a:xfrm>
            <a:off x="4064903" y="3816156"/>
            <a:ext cx="1597666" cy="22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0E2E90-7EB6-488C-B5B4-14D4A7F6DBAE}"/>
              </a:ext>
            </a:extLst>
          </p:cNvPr>
          <p:cNvSpPr/>
          <p:nvPr/>
        </p:nvSpPr>
        <p:spPr>
          <a:xfrm>
            <a:off x="5645793" y="4012529"/>
            <a:ext cx="1115734" cy="210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7206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51A0D-26B5-45E7-B3F2-8AA347AC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A27993-6713-46FB-888F-C52462FB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이번에는 </a:t>
            </a:r>
            <a:r>
              <a:rPr lang="en-US" altLang="ko-KR" b="1" dirty="0">
                <a:solidFill>
                  <a:srgbClr val="FF0000"/>
                </a:solidFill>
              </a:rPr>
              <a:t>File -&gt; New -&gt; Java Project 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/>
            <a:r>
              <a:rPr lang="ko-KR" altLang="en-US" dirty="0"/>
              <a:t>앞 슬라이드를 수행하지 않으면 아래와 같이 뜨지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EB9536-9212-472E-9857-5E56D8AA16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339" y="3017264"/>
            <a:ext cx="8405769" cy="21662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E8B71D-556D-4951-B8B0-3F85811D922F}"/>
              </a:ext>
            </a:extLst>
          </p:cNvPr>
          <p:cNvSpPr/>
          <p:nvPr/>
        </p:nvSpPr>
        <p:spPr>
          <a:xfrm>
            <a:off x="503339" y="3271606"/>
            <a:ext cx="234892" cy="15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DA3647-178F-4536-9C84-67EC26E9062B}"/>
              </a:ext>
            </a:extLst>
          </p:cNvPr>
          <p:cNvSpPr/>
          <p:nvPr/>
        </p:nvSpPr>
        <p:spPr>
          <a:xfrm>
            <a:off x="519593" y="3425116"/>
            <a:ext cx="2743724" cy="25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2922464-C638-4FDD-B10D-50127C24F332}"/>
              </a:ext>
            </a:extLst>
          </p:cNvPr>
          <p:cNvSpPr/>
          <p:nvPr/>
        </p:nvSpPr>
        <p:spPr>
          <a:xfrm>
            <a:off x="3296349" y="3418700"/>
            <a:ext cx="1695101" cy="25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250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en-US" altLang="ko-KR" dirty="0"/>
              <a:t>Project name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b="1" dirty="0"/>
              <a:t>hello </a:t>
            </a:r>
            <a:r>
              <a:rPr lang="ko-KR" altLang="en-US" dirty="0"/>
              <a:t>를 입력한 뒤 </a:t>
            </a:r>
            <a:r>
              <a:rPr lang="en-US" altLang="ko-KR" b="1" dirty="0"/>
              <a:t>Finish</a:t>
            </a:r>
            <a:r>
              <a:rPr lang="ko-KR" altLang="en-US" dirty="0"/>
              <a:t>를 누른다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FA7F52-2EC7-4451-BB7F-31B1EF62DA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534" y="2502302"/>
            <a:ext cx="4318932" cy="42191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4AEAC1D-4DA7-48B8-B81E-8460B767FAAB}"/>
              </a:ext>
            </a:extLst>
          </p:cNvPr>
          <p:cNvSpPr/>
          <p:nvPr/>
        </p:nvSpPr>
        <p:spPr>
          <a:xfrm>
            <a:off x="2499394" y="3170774"/>
            <a:ext cx="4153075" cy="184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A3BB760-57B2-4EF3-8389-12038D653571}"/>
              </a:ext>
            </a:extLst>
          </p:cNvPr>
          <p:cNvSpPr/>
          <p:nvPr/>
        </p:nvSpPr>
        <p:spPr>
          <a:xfrm>
            <a:off x="5489741" y="6463279"/>
            <a:ext cx="625833" cy="197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200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아래와 같은 창이 뜨면 </a:t>
            </a:r>
            <a:r>
              <a:rPr lang="en-US" altLang="ko-KR" b="1" dirty="0"/>
              <a:t>Don’t Create</a:t>
            </a:r>
            <a:r>
              <a:rPr lang="ko-KR" altLang="en-US" dirty="0"/>
              <a:t>를 누르면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9E0B73-035C-4442-8810-7015C71299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5580" y="2871418"/>
            <a:ext cx="3972840" cy="29388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7B148F5-DA6E-4092-BD99-146A991701AC}"/>
              </a:ext>
            </a:extLst>
          </p:cNvPr>
          <p:cNvSpPr/>
          <p:nvPr/>
        </p:nvSpPr>
        <p:spPr>
          <a:xfrm>
            <a:off x="5611710" y="5502914"/>
            <a:ext cx="881369" cy="20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467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프로젝트 생성이 완료되었다면 좌측에 있는 아이콘 중 아래 것을 누른다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4FF2CE-807B-40C8-9468-2EE92AE1F9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4903" y="2971750"/>
            <a:ext cx="4562721" cy="2405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58C5ED3-6F89-467A-AD61-E2A0799E9B1B}"/>
              </a:ext>
            </a:extLst>
          </p:cNvPr>
          <p:cNvSpPr/>
          <p:nvPr/>
        </p:nvSpPr>
        <p:spPr>
          <a:xfrm>
            <a:off x="2486849" y="4182935"/>
            <a:ext cx="322880" cy="346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5558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방금 생성한 </a:t>
            </a:r>
            <a:r>
              <a:rPr lang="en-US" altLang="ko-KR" b="1" dirty="0">
                <a:solidFill>
                  <a:srgbClr val="FF0000"/>
                </a:solidFill>
              </a:rPr>
              <a:t>hello </a:t>
            </a:r>
            <a:r>
              <a:rPr lang="ko-KR" altLang="en-US" b="1" dirty="0">
                <a:solidFill>
                  <a:srgbClr val="FF0000"/>
                </a:solidFill>
              </a:rPr>
              <a:t>프로젝트 </a:t>
            </a:r>
            <a:r>
              <a:rPr lang="ko-KR" altLang="en-US" b="1" dirty="0" err="1">
                <a:solidFill>
                  <a:srgbClr val="FF0000"/>
                </a:solidFill>
              </a:rPr>
              <a:t>우클릭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New -&gt; Class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03836A-7609-4221-8FDC-7F54381431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9712" y="2800175"/>
            <a:ext cx="6124575" cy="2667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7782859-4FCD-42A1-B0B1-635B5F24F14B}"/>
              </a:ext>
            </a:extLst>
          </p:cNvPr>
          <p:cNvSpPr/>
          <p:nvPr/>
        </p:nvSpPr>
        <p:spPr>
          <a:xfrm>
            <a:off x="1706673" y="3960429"/>
            <a:ext cx="482854" cy="21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B524E81-41DC-4A12-93A8-70156DB7BDCF}"/>
              </a:ext>
            </a:extLst>
          </p:cNvPr>
          <p:cNvSpPr/>
          <p:nvPr/>
        </p:nvSpPr>
        <p:spPr>
          <a:xfrm>
            <a:off x="2189527" y="4069073"/>
            <a:ext cx="3154260" cy="21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B7C0ECE-2A9D-4C48-B4F7-2B08B2059150}"/>
              </a:ext>
            </a:extLst>
          </p:cNvPr>
          <p:cNvSpPr/>
          <p:nvPr/>
        </p:nvSpPr>
        <p:spPr>
          <a:xfrm>
            <a:off x="5430494" y="4767083"/>
            <a:ext cx="1901484" cy="21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5658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b="1" dirty="0"/>
              <a:t>Hello</a:t>
            </a:r>
            <a:r>
              <a:rPr lang="ko-KR" altLang="en-US" dirty="0"/>
              <a:t>로 작성한 뒤 </a:t>
            </a:r>
            <a:r>
              <a:rPr lang="en-US" altLang="ko-KR" dirty="0"/>
              <a:t>Finish 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D5C5604-FBE9-4511-9DC2-A7AFD5C0EA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0619" y="2440619"/>
            <a:ext cx="3282761" cy="39157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013B276-30B0-41AC-AD08-091C35A37C35}"/>
              </a:ext>
            </a:extLst>
          </p:cNvPr>
          <p:cNvSpPr/>
          <p:nvPr/>
        </p:nvSpPr>
        <p:spPr>
          <a:xfrm>
            <a:off x="3607267" y="3782015"/>
            <a:ext cx="1971412" cy="160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CCB8C40-E8B9-44F4-8E9D-CFFE9931C8D7}"/>
              </a:ext>
            </a:extLst>
          </p:cNvPr>
          <p:cNvSpPr/>
          <p:nvPr/>
        </p:nvSpPr>
        <p:spPr>
          <a:xfrm>
            <a:off x="4925737" y="6099353"/>
            <a:ext cx="644553" cy="160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874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라이선스 동의 후 다운로드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F1F5C50-8754-416D-9081-E3828E8A74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384" y="2758138"/>
            <a:ext cx="6977231" cy="24955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C918237-89D4-4723-986B-CE0284EECCB7}"/>
              </a:ext>
            </a:extLst>
          </p:cNvPr>
          <p:cNvSpPr/>
          <p:nvPr/>
        </p:nvSpPr>
        <p:spPr>
          <a:xfrm>
            <a:off x="1631659" y="3701907"/>
            <a:ext cx="331365" cy="224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F1C18FC-ADB1-4D87-B6A9-4D259008F882}"/>
              </a:ext>
            </a:extLst>
          </p:cNvPr>
          <p:cNvSpPr/>
          <p:nvPr/>
        </p:nvSpPr>
        <p:spPr>
          <a:xfrm>
            <a:off x="3310855" y="4189867"/>
            <a:ext cx="2561439" cy="373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2799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다음과 같이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B65EA8-59B8-4713-9FC5-3ED8721FFC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9372" y="2525697"/>
            <a:ext cx="4945256" cy="37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58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B9230-4EB1-4631-BB14-743450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C5FA4-601A-4F5C-80F2-EADCF063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메모장에 입력했던 것과 같이 입력한 뒤 재생버튼을 눌러본다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10AF04-EE97-44EA-A881-01FD9CBFCA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3457" y="2820352"/>
            <a:ext cx="6117984" cy="2475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567F092-19FA-49FE-A7E9-24349D101ED5}"/>
              </a:ext>
            </a:extLst>
          </p:cNvPr>
          <p:cNvSpPr/>
          <p:nvPr/>
        </p:nvSpPr>
        <p:spPr>
          <a:xfrm>
            <a:off x="2491866" y="3120265"/>
            <a:ext cx="358014" cy="36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C99BC3-5203-4D26-845F-F1BE791010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7973" y="2383949"/>
            <a:ext cx="2809875" cy="3524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978E020-E75C-40B3-9F2C-970211806DD6}"/>
              </a:ext>
            </a:extLst>
          </p:cNvPr>
          <p:cNvSpPr/>
          <p:nvPr/>
        </p:nvSpPr>
        <p:spPr>
          <a:xfrm>
            <a:off x="1674544" y="4255645"/>
            <a:ext cx="3141295" cy="567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C524886-3633-470F-9123-9A21E39A9426}"/>
              </a:ext>
            </a:extLst>
          </p:cNvPr>
          <p:cNvSpPr/>
          <p:nvPr/>
        </p:nvSpPr>
        <p:spPr>
          <a:xfrm>
            <a:off x="6911340" y="5541661"/>
            <a:ext cx="906779" cy="241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7689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E9B5C0-A26F-4C00-AA4F-4B421AB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이클립스 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C12BEA-498F-4F94-B5FD-9A8517DA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이클립스로 코드 작성하기</a:t>
            </a:r>
            <a:endParaRPr lang="en-US" altLang="ko-KR" dirty="0"/>
          </a:p>
          <a:p>
            <a:pPr lvl="1"/>
            <a:r>
              <a:rPr lang="ko-KR" altLang="en-US" dirty="0"/>
              <a:t>아래창에 </a:t>
            </a:r>
            <a:r>
              <a:rPr lang="en-US" altLang="ko-KR" dirty="0"/>
              <a:t>Hello, World! </a:t>
            </a:r>
            <a:r>
              <a:rPr lang="ko-KR" altLang="en-US" dirty="0"/>
              <a:t>라고 출력되면 잘 실행된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30EE960-4DBC-4002-B5B0-D836AAE49E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7952" y="2559810"/>
            <a:ext cx="4928095" cy="37068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678D3A5-24A6-4105-A504-250F37B0E3C3}"/>
              </a:ext>
            </a:extLst>
          </p:cNvPr>
          <p:cNvSpPr/>
          <p:nvPr/>
        </p:nvSpPr>
        <p:spPr>
          <a:xfrm>
            <a:off x="2756724" y="5136489"/>
            <a:ext cx="842153" cy="215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8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설치 파일 실행 후 </a:t>
            </a:r>
            <a:r>
              <a:rPr lang="en-US" altLang="ko-KR" dirty="0"/>
              <a:t>Next</a:t>
            </a:r>
            <a:r>
              <a:rPr lang="ko-KR" altLang="en-US" dirty="0"/>
              <a:t>를 눌러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E8059E-E413-4285-B592-DDACF05EEC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3394" y="2944536"/>
            <a:ext cx="3325286" cy="2533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DB4CEB-B10D-4B9F-B3C0-D385E8A107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501" y="2944536"/>
            <a:ext cx="3325286" cy="25338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5B437A3-7CE8-4CA0-BDAF-E8A1A001418D}"/>
              </a:ext>
            </a:extLst>
          </p:cNvPr>
          <p:cNvSpPr/>
          <p:nvPr/>
        </p:nvSpPr>
        <p:spPr>
          <a:xfrm>
            <a:off x="3015842" y="5245256"/>
            <a:ext cx="666925" cy="18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8165394-9076-46E2-A39F-5FE9784D93CD}"/>
              </a:ext>
            </a:extLst>
          </p:cNvPr>
          <p:cNvSpPr/>
          <p:nvPr/>
        </p:nvSpPr>
        <p:spPr>
          <a:xfrm>
            <a:off x="6657383" y="5246655"/>
            <a:ext cx="666925" cy="18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59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설치 완료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B447E5C-C63F-49AB-9E39-CF104519D3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5393" y="2671346"/>
            <a:ext cx="3933213" cy="29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343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내 </a:t>
            </a:r>
            <a:r>
              <a:rPr lang="en-US" altLang="ko-KR" dirty="0"/>
              <a:t>PC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우 클릭한 후 속성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BE30D72-FF49-4E0B-9097-5A7D503B81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0587" y="2589583"/>
            <a:ext cx="4532248" cy="37667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13B16C-DFE8-4FD7-8D93-F9C69B627FFC}"/>
              </a:ext>
            </a:extLst>
          </p:cNvPr>
          <p:cNvSpPr/>
          <p:nvPr/>
        </p:nvSpPr>
        <p:spPr>
          <a:xfrm>
            <a:off x="3275901" y="6069353"/>
            <a:ext cx="2294389" cy="286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65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좌측 상단의 고급 시스템 설정을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E90DE5-16DB-4BD2-8BD6-F5B11CA616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350" y="2827395"/>
            <a:ext cx="3543300" cy="25622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39F7BA0-71B1-41E7-97AF-E4D43A145310}"/>
              </a:ext>
            </a:extLst>
          </p:cNvPr>
          <p:cNvSpPr/>
          <p:nvPr/>
        </p:nvSpPr>
        <p:spPr>
          <a:xfrm>
            <a:off x="2808740" y="4609669"/>
            <a:ext cx="1274932" cy="25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447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62B6B1-B5F3-46FE-BC7D-7EDB1E0A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17400A-5C7E-4ECA-9242-F1C4BDE6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환경설정</a:t>
            </a:r>
            <a:endParaRPr lang="en-US" altLang="ko-KR" dirty="0"/>
          </a:p>
          <a:p>
            <a:pPr lvl="1"/>
            <a:r>
              <a:rPr lang="ko-KR" altLang="en-US" dirty="0"/>
              <a:t>환경 변수를 클릭한다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D99B965-16F6-41FD-A5C7-E30E60B4E3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3179" y="2374710"/>
            <a:ext cx="3497641" cy="3891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8B558F-4BA8-4E33-9622-0C27B9F8322A}"/>
              </a:ext>
            </a:extLst>
          </p:cNvPr>
          <p:cNvSpPr/>
          <p:nvPr/>
        </p:nvSpPr>
        <p:spPr>
          <a:xfrm>
            <a:off x="4860664" y="5490513"/>
            <a:ext cx="1274932" cy="25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2783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43118</TotalTime>
  <Words>616</Words>
  <Application>Microsoft Office PowerPoint</Application>
  <PresentationFormat>화면 슬라이드 쇼(4:3)</PresentationFormat>
  <Paragraphs>138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HDOfficeLightV0</vt:lpstr>
      <vt:lpstr>Office 테마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실습환경 설정</vt:lpstr>
      <vt:lpstr>코드 작성하고 실행해보기</vt:lpstr>
      <vt:lpstr>코드 작성하고 실행해보기</vt:lpstr>
      <vt:lpstr>코드 작성하고 실행해보기</vt:lpstr>
      <vt:lpstr>코드 작성하고 실행해보기</vt:lpstr>
      <vt:lpstr>코드 작성하고 실행해보기</vt:lpstr>
      <vt:lpstr>이클립스 설치하기</vt:lpstr>
      <vt:lpstr>이클립스 설치하기</vt:lpstr>
      <vt:lpstr>이클립스 설치하기</vt:lpstr>
      <vt:lpstr>이클립스 설치하기</vt:lpstr>
      <vt:lpstr>이클립스 설치하기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hankyu</cp:lastModifiedBy>
  <cp:revision>2205</cp:revision>
  <cp:lastPrinted>2019-09-04T03:50:08Z</cp:lastPrinted>
  <dcterms:created xsi:type="dcterms:W3CDTF">2019-07-23T08:10:25Z</dcterms:created>
  <dcterms:modified xsi:type="dcterms:W3CDTF">2020-09-01T00:07:37Z</dcterms:modified>
</cp:coreProperties>
</file>