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75" r:id="rId15"/>
    <p:sldId id="276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2" r:id="rId25"/>
    <p:sldId id="293" r:id="rId26"/>
    <p:sldId id="294" r:id="rId27"/>
    <p:sldId id="295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39" r:id="rId65"/>
    <p:sldId id="340" r:id="rId66"/>
    <p:sldId id="341" r:id="rId67"/>
    <p:sldId id="342" r:id="rId68"/>
    <p:sldId id="343" r:id="rId69"/>
    <p:sldId id="344" r:id="rId70"/>
    <p:sldId id="345" r:id="rId71"/>
    <p:sldId id="346" r:id="rId72"/>
    <p:sldId id="347" r:id="rId73"/>
    <p:sldId id="348" r:id="rId74"/>
    <p:sldId id="349" r:id="rId75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40"/>
    <p:restoredTop sz="93597"/>
  </p:normalViewPr>
  <p:slideViewPr>
    <p:cSldViewPr snapToGrid="0">
      <p:cViewPr>
        <p:scale>
          <a:sx n="70" d="100"/>
          <a:sy n="70" d="100"/>
        </p:scale>
        <p:origin x="-306" y="-216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105"/>
        <p:guide pos="21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84747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03288" y="741363"/>
            <a:ext cx="492918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3885" y="4686840"/>
            <a:ext cx="5387994" cy="44388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963142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8325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1603375" y="908050"/>
            <a:ext cx="621030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제</a:t>
            </a:r>
            <a:r>
              <a:rPr kumimoji="0" lang="en-US" altLang="ko-KR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7</a:t>
            </a: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장 상속</a:t>
            </a:r>
            <a:endParaRPr kumimoji="0" lang="en-US" altLang="ko-KR" sz="3600" i="1" dirty="0">
              <a:latin typeface="Comic Sans MS" panose="030F0702030302020204" pitchFamily="66" charset="0"/>
              <a:ea typeface="HY엽서L" panose="02030600000101010101" pitchFamily="18" charset="-127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 bwMode="auto">
          <a:xfrm>
            <a:off x="1503363" y="384175"/>
            <a:ext cx="419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어서와 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Java</a:t>
            </a: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는 처음이지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코드를 재사용할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중복을 줄일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상속이 필요한 이유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10904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상속이 중복을 줄이는 이유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4" y="1351489"/>
            <a:ext cx="6091236" cy="17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4" y="3981450"/>
            <a:ext cx="6176962" cy="250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3600450" y="3257550"/>
            <a:ext cx="1221582" cy="581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8323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상속과 </a:t>
            </a:r>
            <a:r>
              <a:rPr lang="ko-KR" altLang="en-US" sz="3600" dirty="0" err="1" smtClean="0"/>
              <a:t>접근제어</a:t>
            </a:r>
            <a:endParaRPr lang="ko-KR" altLang="en-US" sz="36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852613"/>
            <a:ext cx="7553325" cy="396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719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 제어 </a:t>
            </a:r>
            <a:r>
              <a:rPr lang="ko-KR" altLang="en-US" dirty="0" err="1" smtClean="0"/>
              <a:t>지정자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266950"/>
            <a:ext cx="91154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8188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836613" y="1958975"/>
            <a:ext cx="7739062" cy="21844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public 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Shape {</a:t>
            </a: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;</a:t>
            </a: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;</a:t>
            </a:r>
          </a:p>
          <a:p>
            <a:pPr marL="457200" lvl="1" indent="0">
              <a:buNone/>
            </a:pPr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print() {</a:t>
            </a:r>
          </a:p>
          <a:p>
            <a:pPr marL="914400" lvl="2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System.</a:t>
            </a:r>
            <a:r>
              <a:rPr lang="en-US" altLang="ko-KR" sz="1600" dirty="0" err="1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out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println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(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"x</a:t>
            </a:r>
            <a:r>
              <a:rPr lang="ko-KR" altLang="en-US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좌표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: "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x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" y</a:t>
            </a:r>
            <a:r>
              <a:rPr lang="ko-KR" altLang="en-US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좌표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: "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);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Century Schoolbook" panose="02040604050505020304" pitchFamily="18" charset="0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03923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6613" y="1958974"/>
            <a:ext cx="7739062" cy="35274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public 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Rectangle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extends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Shape {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width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height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double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calcArea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() {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	return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width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*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height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  <a:ea typeface="MD개성체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draw() {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	</a:t>
            </a:r>
            <a:r>
              <a:rPr lang="en-US" altLang="ko-KR" sz="1600" strike="sngStrike" dirty="0" err="1" smtClean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System.</a:t>
            </a:r>
            <a:r>
              <a:rPr lang="en-US" altLang="ko-KR" sz="1600" strike="sngStrike" dirty="0" err="1" smtClean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out</a:t>
            </a:r>
            <a:r>
              <a:rPr lang="en-US" altLang="ko-KR" sz="1600" strike="sngStrike" dirty="0" smtClean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 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.</a:t>
            </a:r>
            <a:r>
              <a:rPr lang="en-US" altLang="ko-KR" sz="1600" strike="sngStrike" dirty="0" err="1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println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(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"(" 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x 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"," 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y 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") </a:t>
            </a:r>
            <a:r>
              <a:rPr lang="ko-KR" altLang="en-US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위치에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" 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"</a:t>
            </a:r>
            <a:r>
              <a:rPr lang="ko-KR" altLang="en-US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가로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: "</a:t>
            </a:r>
          </a:p>
          <a:p>
            <a:pPr marL="0" indent="0">
              <a:buNone/>
            </a:pPr>
            <a:r>
              <a:rPr lang="en-US" altLang="ko-KR" sz="1600" strike="sngStrike" dirty="0" smtClean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	+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width 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" </a:t>
            </a:r>
            <a:r>
              <a:rPr lang="ko-KR" altLang="en-US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세로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: " 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height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  <a:ea typeface="MD개성체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Century Schoolbook" panose="02040604050505020304" pitchFamily="18" charset="0"/>
              <a:ea typeface="MD개성체" panose="02020603020101020101" pitchFamily="18" charset="-127"/>
            </a:endParaRPr>
          </a:p>
        </p:txBody>
      </p:sp>
      <p:sp>
        <p:nvSpPr>
          <p:cNvPr id="5" name="설명선 2(테두리 및 강조선) 4"/>
          <p:cNvSpPr/>
          <p:nvPr/>
        </p:nvSpPr>
        <p:spPr>
          <a:xfrm>
            <a:off x="6219825" y="4829175"/>
            <a:ext cx="2638425" cy="8001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4405"/>
              <a:gd name="adj6" fmla="val -36911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부모 클래스의 </a:t>
            </a:r>
            <a:r>
              <a:rPr lang="en-US" altLang="ko-KR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private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멤버 </a:t>
            </a:r>
            <a:r>
              <a:rPr lang="en-US" altLang="ko-KR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x</a:t>
            </a:r>
            <a:r>
              <a:rPr lang="ko-KR" altLang="en-US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y</a:t>
            </a:r>
            <a:r>
              <a:rPr lang="ko-KR" altLang="en-US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는 사용할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수 없다</a:t>
            </a:r>
            <a:r>
              <a:rPr lang="en-US" altLang="ko-KR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532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964915"/>
            <a:ext cx="7005638" cy="38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1553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150938" y="1130300"/>
            <a:ext cx="7739062" cy="52705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Manager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extends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Employee {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private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dirty="0" err="1">
                <a:solidFill>
                  <a:srgbClr val="7F0055"/>
                </a:solidFill>
                <a:latin typeface="+mj-lt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>
                <a:solidFill>
                  <a:srgbClr val="0000C0"/>
                </a:solidFill>
                <a:latin typeface="+mj-lt"/>
              </a:rPr>
              <a:t>bonus;</a:t>
            </a:r>
            <a:endParaRPr lang="en-US" altLang="ko-KR" sz="1600" kern="0" dirty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printSalary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  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altLang="ko-KR" sz="1600" i="1" kern="0" dirty="0" err="1" smtClean="0">
                <a:solidFill>
                  <a:srgbClr val="0000C0"/>
                </a:solidFill>
                <a:latin typeface="+mj-lt"/>
              </a:rPr>
              <a:t>out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lt"/>
              </a:rPr>
              <a:t>.println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 smtClean="0">
                <a:solidFill>
                  <a:srgbClr val="0000C0"/>
                </a:solidFill>
                <a:latin typeface="+mj-lt"/>
              </a:rPr>
              <a:t>name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+ </a:t>
            </a:r>
            <a:r>
              <a:rPr lang="en-US" altLang="ko-KR" sz="1600" kern="0" dirty="0">
                <a:solidFill>
                  <a:srgbClr val="2A00FF"/>
                </a:solidFill>
                <a:latin typeface="+mj-lt"/>
              </a:rPr>
              <a:t>"("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+ </a:t>
            </a:r>
            <a:r>
              <a:rPr lang="en-US" altLang="ko-KR" sz="1600" kern="0" dirty="0">
                <a:solidFill>
                  <a:srgbClr val="0000C0"/>
                </a:solidFill>
                <a:latin typeface="+mj-lt"/>
              </a:rPr>
              <a:t>address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+ </a:t>
            </a:r>
            <a:r>
              <a:rPr lang="en-US" altLang="ko-KR" sz="1600" kern="0" dirty="0">
                <a:solidFill>
                  <a:srgbClr val="2A00FF"/>
                </a:solidFill>
                <a:latin typeface="+mj-lt"/>
              </a:rPr>
              <a:t>"):"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+ (</a:t>
            </a:r>
            <a:r>
              <a:rPr lang="en-US" altLang="ko-KR" sz="1600" kern="0" dirty="0">
                <a:solidFill>
                  <a:srgbClr val="0000C0"/>
                </a:solidFill>
                <a:latin typeface="+mj-lt"/>
              </a:rPr>
              <a:t>salary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+ </a:t>
            </a:r>
            <a:r>
              <a:rPr lang="en-US" altLang="ko-KR" sz="1600" kern="0" dirty="0">
                <a:solidFill>
                  <a:srgbClr val="0000C0"/>
                </a:solidFill>
                <a:latin typeface="+mj-lt"/>
              </a:rPr>
              <a:t>bonus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));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}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printRRN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ko-KR" altLang="en-US" sz="1600" dirty="0">
                <a:latin typeface="+mj-lt"/>
              </a:rPr>
              <a:t>		</a:t>
            </a:r>
            <a:r>
              <a:rPr lang="en-US" altLang="ko-KR" sz="1600" dirty="0" err="1">
                <a:latin typeface="+mj-lt"/>
              </a:rPr>
              <a:t>System.</a:t>
            </a:r>
            <a:r>
              <a:rPr lang="en-US" altLang="ko-KR" sz="1600" i="1" dirty="0" err="1">
                <a:solidFill>
                  <a:srgbClr val="0000C0"/>
                </a:solidFill>
                <a:latin typeface="+mj-lt"/>
              </a:rPr>
              <a:t>out</a:t>
            </a:r>
            <a:r>
              <a:rPr lang="en-US" altLang="ko-KR" sz="1600" dirty="0" err="1">
                <a:latin typeface="+mj-lt"/>
              </a:rPr>
              <a:t>.println</a:t>
            </a:r>
            <a:r>
              <a:rPr lang="en-US" altLang="ko-KR" sz="1600" dirty="0">
                <a:latin typeface="+mj-lt"/>
              </a:rPr>
              <a:t>(</a:t>
            </a:r>
            <a:r>
              <a:rPr lang="en-US" altLang="ko-KR" sz="1600" u="sng" dirty="0">
                <a:solidFill>
                  <a:srgbClr val="0000C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RRN</a:t>
            </a:r>
            <a:r>
              <a:rPr lang="en-US" altLang="ko-KR" sz="1600" dirty="0">
                <a:latin typeface="+mj-lt"/>
              </a:rPr>
              <a:t>);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ManagerTest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static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main(String[]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args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 {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Manager m =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Manager();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m.printRRN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}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  <p:sp>
        <p:nvSpPr>
          <p:cNvPr id="16388" name="모서리가 둥근 직사각형 3"/>
          <p:cNvSpPr>
            <a:spLocks noChangeArrowheads="1"/>
          </p:cNvSpPr>
          <p:nvPr/>
        </p:nvSpPr>
        <p:spPr bwMode="auto">
          <a:xfrm>
            <a:off x="3022600" y="3005138"/>
            <a:ext cx="3052763" cy="5207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6389" name="자유형 4"/>
          <p:cNvSpPr>
            <a:spLocks/>
          </p:cNvSpPr>
          <p:nvPr/>
        </p:nvSpPr>
        <p:spPr bwMode="auto">
          <a:xfrm>
            <a:off x="6075363" y="3192463"/>
            <a:ext cx="1346200" cy="1531937"/>
          </a:xfrm>
          <a:custGeom>
            <a:avLst/>
            <a:gdLst>
              <a:gd name="T0" fmla="*/ 939800 w 1346200"/>
              <a:gd name="T1" fmla="*/ 1532467 h 1532467"/>
              <a:gd name="T2" fmla="*/ 965200 w 1346200"/>
              <a:gd name="T3" fmla="*/ 1481667 h 1532467"/>
              <a:gd name="T4" fmla="*/ 982134 w 1346200"/>
              <a:gd name="T5" fmla="*/ 1439334 h 1532467"/>
              <a:gd name="T6" fmla="*/ 1049867 w 1346200"/>
              <a:gd name="T7" fmla="*/ 1371600 h 1532467"/>
              <a:gd name="T8" fmla="*/ 1117600 w 1346200"/>
              <a:gd name="T9" fmla="*/ 1278467 h 1532467"/>
              <a:gd name="T10" fmla="*/ 1185334 w 1346200"/>
              <a:gd name="T11" fmla="*/ 1159934 h 1532467"/>
              <a:gd name="T12" fmla="*/ 1253067 w 1346200"/>
              <a:gd name="T13" fmla="*/ 1058334 h 1532467"/>
              <a:gd name="T14" fmla="*/ 1278467 w 1346200"/>
              <a:gd name="T15" fmla="*/ 1024467 h 1532467"/>
              <a:gd name="T16" fmla="*/ 1320800 w 1346200"/>
              <a:gd name="T17" fmla="*/ 948267 h 1532467"/>
              <a:gd name="T18" fmla="*/ 1329267 w 1346200"/>
              <a:gd name="T19" fmla="*/ 897467 h 1532467"/>
              <a:gd name="T20" fmla="*/ 1346200 w 1346200"/>
              <a:gd name="T21" fmla="*/ 804334 h 1532467"/>
              <a:gd name="T22" fmla="*/ 1337734 w 1346200"/>
              <a:gd name="T23" fmla="*/ 541867 h 1532467"/>
              <a:gd name="T24" fmla="*/ 1303867 w 1346200"/>
              <a:gd name="T25" fmla="*/ 491067 h 1532467"/>
              <a:gd name="T26" fmla="*/ 1286934 w 1346200"/>
              <a:gd name="T27" fmla="*/ 457200 h 1532467"/>
              <a:gd name="T28" fmla="*/ 1219200 w 1346200"/>
              <a:gd name="T29" fmla="*/ 397934 h 1532467"/>
              <a:gd name="T30" fmla="*/ 1193800 w 1346200"/>
              <a:gd name="T31" fmla="*/ 372534 h 1532467"/>
              <a:gd name="T32" fmla="*/ 1134534 w 1346200"/>
              <a:gd name="T33" fmla="*/ 330200 h 1532467"/>
              <a:gd name="T34" fmla="*/ 1100667 w 1346200"/>
              <a:gd name="T35" fmla="*/ 304800 h 1532467"/>
              <a:gd name="T36" fmla="*/ 1032934 w 1346200"/>
              <a:gd name="T37" fmla="*/ 262467 h 1532467"/>
              <a:gd name="T38" fmla="*/ 965200 w 1346200"/>
              <a:gd name="T39" fmla="*/ 211667 h 1532467"/>
              <a:gd name="T40" fmla="*/ 922867 w 1346200"/>
              <a:gd name="T41" fmla="*/ 186267 h 1532467"/>
              <a:gd name="T42" fmla="*/ 855134 w 1346200"/>
              <a:gd name="T43" fmla="*/ 143934 h 1532467"/>
              <a:gd name="T44" fmla="*/ 795867 w 1346200"/>
              <a:gd name="T45" fmla="*/ 135467 h 1532467"/>
              <a:gd name="T46" fmla="*/ 770467 w 1346200"/>
              <a:gd name="T47" fmla="*/ 118534 h 1532467"/>
              <a:gd name="T48" fmla="*/ 702734 w 1346200"/>
              <a:gd name="T49" fmla="*/ 101600 h 1532467"/>
              <a:gd name="T50" fmla="*/ 584200 w 1346200"/>
              <a:gd name="T51" fmla="*/ 59267 h 1532467"/>
              <a:gd name="T52" fmla="*/ 541867 w 1346200"/>
              <a:gd name="T53" fmla="*/ 50800 h 1532467"/>
              <a:gd name="T54" fmla="*/ 457200 w 1346200"/>
              <a:gd name="T55" fmla="*/ 16934 h 1532467"/>
              <a:gd name="T56" fmla="*/ 389467 w 1346200"/>
              <a:gd name="T57" fmla="*/ 0 h 1532467"/>
              <a:gd name="T58" fmla="*/ 0 w 1346200"/>
              <a:gd name="T59" fmla="*/ 8467 h 153246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346200" h="1532467">
                <a:moveTo>
                  <a:pt x="939800" y="1532467"/>
                </a:moveTo>
                <a:cubicBezTo>
                  <a:pt x="948267" y="1515534"/>
                  <a:pt x="957366" y="1498902"/>
                  <a:pt x="965200" y="1481667"/>
                </a:cubicBezTo>
                <a:cubicBezTo>
                  <a:pt x="971489" y="1467831"/>
                  <a:pt x="972868" y="1451380"/>
                  <a:pt x="982134" y="1439334"/>
                </a:cubicBezTo>
                <a:cubicBezTo>
                  <a:pt x="1001602" y="1414026"/>
                  <a:pt x="1032155" y="1398167"/>
                  <a:pt x="1049867" y="1371600"/>
                </a:cubicBezTo>
                <a:cubicBezTo>
                  <a:pt x="1146217" y="1227076"/>
                  <a:pt x="1024440" y="1406562"/>
                  <a:pt x="1117600" y="1278467"/>
                </a:cubicBezTo>
                <a:cubicBezTo>
                  <a:pt x="1184545" y="1186417"/>
                  <a:pt x="1118705" y="1270983"/>
                  <a:pt x="1185334" y="1159934"/>
                </a:cubicBezTo>
                <a:cubicBezTo>
                  <a:pt x="1206275" y="1125032"/>
                  <a:pt x="1228646" y="1090896"/>
                  <a:pt x="1253067" y="1058334"/>
                </a:cubicBezTo>
                <a:cubicBezTo>
                  <a:pt x="1261534" y="1047045"/>
                  <a:pt x="1271207" y="1036567"/>
                  <a:pt x="1278467" y="1024467"/>
                </a:cubicBezTo>
                <a:cubicBezTo>
                  <a:pt x="1368326" y="874701"/>
                  <a:pt x="1261166" y="1037720"/>
                  <a:pt x="1320800" y="948267"/>
                </a:cubicBezTo>
                <a:cubicBezTo>
                  <a:pt x="1323622" y="931334"/>
                  <a:pt x="1326839" y="914461"/>
                  <a:pt x="1329267" y="897467"/>
                </a:cubicBezTo>
                <a:cubicBezTo>
                  <a:pt x="1341235" y="813697"/>
                  <a:pt x="1329600" y="854137"/>
                  <a:pt x="1346200" y="804334"/>
                </a:cubicBezTo>
                <a:cubicBezTo>
                  <a:pt x="1343378" y="716845"/>
                  <a:pt x="1349456" y="628613"/>
                  <a:pt x="1337734" y="541867"/>
                </a:cubicBezTo>
                <a:cubicBezTo>
                  <a:pt x="1335009" y="521699"/>
                  <a:pt x="1312968" y="509270"/>
                  <a:pt x="1303867" y="491067"/>
                </a:cubicBezTo>
                <a:cubicBezTo>
                  <a:pt x="1298223" y="479778"/>
                  <a:pt x="1294270" y="467471"/>
                  <a:pt x="1286934" y="457200"/>
                </a:cubicBezTo>
                <a:cubicBezTo>
                  <a:pt x="1272951" y="437623"/>
                  <a:pt x="1234368" y="411206"/>
                  <a:pt x="1219200" y="397934"/>
                </a:cubicBezTo>
                <a:cubicBezTo>
                  <a:pt x="1210189" y="390049"/>
                  <a:pt x="1202891" y="380326"/>
                  <a:pt x="1193800" y="372534"/>
                </a:cubicBezTo>
                <a:cubicBezTo>
                  <a:pt x="1166136" y="348821"/>
                  <a:pt x="1161332" y="349342"/>
                  <a:pt x="1134534" y="330200"/>
                </a:cubicBezTo>
                <a:cubicBezTo>
                  <a:pt x="1123051" y="321998"/>
                  <a:pt x="1112408" y="312627"/>
                  <a:pt x="1100667" y="304800"/>
                </a:cubicBezTo>
                <a:cubicBezTo>
                  <a:pt x="1056675" y="275472"/>
                  <a:pt x="1067657" y="287720"/>
                  <a:pt x="1032934" y="262467"/>
                </a:cubicBezTo>
                <a:cubicBezTo>
                  <a:pt x="1010109" y="245868"/>
                  <a:pt x="989400" y="226187"/>
                  <a:pt x="965200" y="211667"/>
                </a:cubicBezTo>
                <a:cubicBezTo>
                  <a:pt x="951089" y="203200"/>
                  <a:pt x="936559" y="195395"/>
                  <a:pt x="922867" y="186267"/>
                </a:cubicBezTo>
                <a:cubicBezTo>
                  <a:pt x="899590" y="170749"/>
                  <a:pt x="883119" y="151566"/>
                  <a:pt x="855134" y="143934"/>
                </a:cubicBezTo>
                <a:cubicBezTo>
                  <a:pt x="835881" y="138683"/>
                  <a:pt x="815623" y="138289"/>
                  <a:pt x="795867" y="135467"/>
                </a:cubicBezTo>
                <a:cubicBezTo>
                  <a:pt x="787400" y="129823"/>
                  <a:pt x="779568" y="123085"/>
                  <a:pt x="770467" y="118534"/>
                </a:cubicBezTo>
                <a:cubicBezTo>
                  <a:pt x="748117" y="107359"/>
                  <a:pt x="726888" y="108846"/>
                  <a:pt x="702734" y="101600"/>
                </a:cubicBezTo>
                <a:cubicBezTo>
                  <a:pt x="636938" y="81861"/>
                  <a:pt x="672357" y="76899"/>
                  <a:pt x="584200" y="59267"/>
                </a:cubicBezTo>
                <a:cubicBezTo>
                  <a:pt x="570089" y="56445"/>
                  <a:pt x="555750" y="54586"/>
                  <a:pt x="541867" y="50800"/>
                </a:cubicBezTo>
                <a:cubicBezTo>
                  <a:pt x="471208" y="31529"/>
                  <a:pt x="512608" y="40680"/>
                  <a:pt x="457200" y="16934"/>
                </a:cubicBezTo>
                <a:cubicBezTo>
                  <a:pt x="434418" y="7170"/>
                  <a:pt x="414317" y="4970"/>
                  <a:pt x="389467" y="0"/>
                </a:cubicBezTo>
                <a:cubicBezTo>
                  <a:pt x="259648" y="2951"/>
                  <a:pt x="129853" y="8467"/>
                  <a:pt x="0" y="8467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6748463" y="4605338"/>
            <a:ext cx="593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sz="1600">
                <a:solidFill>
                  <a:schemeClr val="tx2"/>
                </a:solidFill>
                <a:latin typeface="MD개성체" pitchFamily="18" charset="-127"/>
                <a:ea typeface="MD개성체" pitchFamily="18" charset="-127"/>
              </a:rPr>
              <a:t>오류</a:t>
            </a:r>
          </a:p>
        </p:txBody>
      </p:sp>
    </p:spTree>
    <p:extLst>
      <p:ext uri="{BB962C8B-B14F-4D97-AF65-F5344CB8AC3E}">
        <p14:creationId xmlns="" xmlns:p14="http://schemas.microsoft.com/office/powerpoint/2010/main" val="42556281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 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228725"/>
            <a:ext cx="6375400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037029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 smtClean="0"/>
              <a:t>메소드</a:t>
            </a:r>
            <a:r>
              <a:rPr lang="ko-KR" altLang="en-US" sz="3600" dirty="0" smtClean="0"/>
              <a:t> </a:t>
            </a:r>
            <a:r>
              <a:rPr lang="ko-KR" altLang="en-US" dirty="0" err="1" smtClean="0"/>
              <a:t>오버라이</a:t>
            </a:r>
            <a:r>
              <a:rPr lang="ko-KR" altLang="en-US" dirty="0" err="1"/>
              <a:t>딩</a:t>
            </a:r>
            <a:endParaRPr lang="ko-KR" altLang="en-US" sz="36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>
                <a:solidFill>
                  <a:schemeClr val="tx2"/>
                </a:solidFill>
              </a:rPr>
              <a:t>메소드</a:t>
            </a:r>
            <a:r>
              <a:rPr lang="ko-KR" altLang="en-US" dirty="0" smtClean="0">
                <a:solidFill>
                  <a:schemeClr val="tx2"/>
                </a:solidFill>
              </a:rPr>
              <a:t> </a:t>
            </a:r>
            <a:r>
              <a:rPr lang="ko-KR" altLang="en-US" dirty="0" err="1" smtClean="0">
                <a:solidFill>
                  <a:schemeClr val="tx2"/>
                </a:solidFill>
              </a:rPr>
              <a:t>오버라이딩</a:t>
            </a:r>
            <a:r>
              <a:rPr lang="en-US" altLang="ko-KR" dirty="0" smtClean="0">
                <a:solidFill>
                  <a:schemeClr val="tx2"/>
                </a:solidFill>
              </a:rPr>
              <a:t>(method overriding):</a:t>
            </a:r>
            <a:r>
              <a:rPr lang="ko-KR" altLang="en-US" dirty="0" smtClean="0">
                <a:solidFill>
                  <a:schemeClr val="tx2"/>
                </a:solidFill>
              </a:rPr>
              <a:t> 자식</a:t>
            </a:r>
            <a:r>
              <a:rPr lang="ko-KR" altLang="en-US" dirty="0" smtClean="0"/>
              <a:t> 클래스가 필요에 따라 상속된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다시 정의하는 것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829937"/>
            <a:ext cx="7419975" cy="300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472315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상속이란</a:t>
            </a:r>
            <a:r>
              <a:rPr lang="en-US" altLang="ko-KR" sz="3600" smtClean="0"/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921250"/>
          </a:xfrm>
        </p:spPr>
        <p:txBody>
          <a:bodyPr/>
          <a:lstStyle/>
          <a:p>
            <a:pPr eaLnBrk="1" hangingPunct="1"/>
            <a:r>
              <a:rPr lang="ko-KR" altLang="en-US" smtClean="0"/>
              <a:t>상속의 개념은 현실 세계에도 존재한다</a:t>
            </a:r>
            <a:r>
              <a:rPr lang="en-US" altLang="ko-KR" smtClean="0"/>
              <a:t>. 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2320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10" y="2320925"/>
            <a:ext cx="7181263" cy="327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308250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메소드 재정의의 예</a:t>
            </a: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3303588" y="5126038"/>
            <a:ext cx="1247775" cy="261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algn="ctr"/>
            <a:r>
              <a:rPr lang="en-US" altLang="ko-KR">
                <a:latin typeface="Trebuchet MS" pitchFamily="34" charset="0"/>
              </a:rPr>
              <a:t>Animal</a:t>
            </a:r>
          </a:p>
        </p:txBody>
      </p:sp>
      <p:pic>
        <p:nvPicPr>
          <p:cNvPr id="19460" name="Picture 7" descr="MCj043002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5926138"/>
            <a:ext cx="110648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Line 8"/>
          <p:cNvSpPr>
            <a:spLocks noChangeShapeType="1"/>
          </p:cNvSpPr>
          <p:nvPr/>
        </p:nvSpPr>
        <p:spPr bwMode="auto">
          <a:xfrm flipV="1">
            <a:off x="3892550" y="5422900"/>
            <a:ext cx="0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146175" y="1384300"/>
            <a:ext cx="7394575" cy="9636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class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Animal {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	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void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sound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  <a:ea typeface="+mn-ea"/>
              </a:rPr>
              <a:t>()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	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ko-KR" altLang="en-US" sz="1600" dirty="0">
                <a:latin typeface="+mj-lt"/>
                <a:ea typeface="+mn-ea"/>
              </a:rPr>
              <a:t>	</a:t>
            </a:r>
            <a:r>
              <a:rPr lang="en-US" altLang="ko-KR" sz="1600" dirty="0">
                <a:latin typeface="+mj-lt"/>
                <a:ea typeface="+mn-ea"/>
              </a:rPr>
              <a:t>}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};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146175" y="2516188"/>
            <a:ext cx="7408863" cy="24907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class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Dog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extends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Animal {	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sound()	{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System.</a:t>
            </a:r>
            <a:r>
              <a:rPr lang="en-US" altLang="ko-KR" sz="1600" i="1" kern="0" dirty="0" err="1">
                <a:solidFill>
                  <a:srgbClr val="0000C0"/>
                </a:solidFill>
                <a:latin typeface="+mj-lt"/>
                <a:ea typeface="+mn-ea"/>
              </a:rPr>
              <a:t>out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.println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(</a:t>
            </a:r>
            <a:r>
              <a:rPr lang="en-US" altLang="ko-KR" sz="1600" kern="0" dirty="0">
                <a:solidFill>
                  <a:srgbClr val="2A00FF"/>
                </a:solidFill>
                <a:latin typeface="+mj-lt"/>
                <a:ea typeface="+mn-ea"/>
              </a:rPr>
              <a:t>"</a:t>
            </a:r>
            <a:r>
              <a:rPr lang="ko-KR" altLang="en-US" sz="1600" kern="0" dirty="0">
                <a:solidFill>
                  <a:srgbClr val="2A00FF"/>
                </a:solidFill>
                <a:latin typeface="+mj-lt"/>
                <a:ea typeface="+mn-ea"/>
              </a:rPr>
              <a:t>멍멍</a:t>
            </a:r>
            <a:r>
              <a:rPr lang="en-US" altLang="ko-KR" sz="1600" kern="0" dirty="0">
                <a:solidFill>
                  <a:srgbClr val="2A00FF"/>
                </a:solidFill>
                <a:latin typeface="+mj-lt"/>
                <a:ea typeface="+mn-ea"/>
              </a:rPr>
              <a:t>!"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};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class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DogTest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{	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ko-KR" altLang="en-US" sz="1600" dirty="0">
                <a:latin typeface="+mj-lt"/>
                <a:ea typeface="+mn-ea"/>
              </a:rPr>
              <a:t>	 </a:t>
            </a:r>
            <a:r>
              <a:rPr lang="en-US" altLang="ko-KR" sz="1600" b="1" dirty="0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en-US" altLang="ko-KR" sz="1600" dirty="0">
                <a:latin typeface="+mj-lt"/>
                <a:ea typeface="+mn-ea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j-lt"/>
                <a:ea typeface="+mn-ea"/>
              </a:rPr>
              <a:t>static</a:t>
            </a:r>
            <a:r>
              <a:rPr lang="en-US" altLang="ko-KR" sz="1600" dirty="0">
                <a:latin typeface="+mj-lt"/>
                <a:ea typeface="+mn-ea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j-lt"/>
                <a:ea typeface="+mn-ea"/>
              </a:rPr>
              <a:t>void</a:t>
            </a:r>
            <a:r>
              <a:rPr lang="en-US" altLang="ko-KR" sz="1600" dirty="0">
                <a:latin typeface="+mj-lt"/>
                <a:ea typeface="+mn-ea"/>
              </a:rPr>
              <a:t> main(String[] </a:t>
            </a:r>
            <a:r>
              <a:rPr lang="en-US" altLang="ko-KR" sz="1600" dirty="0" err="1">
                <a:latin typeface="+mj-lt"/>
                <a:ea typeface="+mn-ea"/>
              </a:rPr>
              <a:t>args</a:t>
            </a:r>
            <a:r>
              <a:rPr lang="en-US" altLang="ko-KR" sz="1600" dirty="0">
                <a:latin typeface="+mj-lt"/>
                <a:ea typeface="+mn-ea"/>
              </a:rPr>
              <a:t>) {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 	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	Dog d =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Dog();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 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d.sound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();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 }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};</a:t>
            </a:r>
          </a:p>
        </p:txBody>
      </p:sp>
      <p:sp>
        <p:nvSpPr>
          <p:cNvPr id="19464" name="Line 15"/>
          <p:cNvSpPr>
            <a:spLocks noChangeShapeType="1"/>
          </p:cNvSpPr>
          <p:nvPr/>
        </p:nvSpPr>
        <p:spPr bwMode="auto">
          <a:xfrm>
            <a:off x="3943350" y="26955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5" name="AutoShape 16"/>
          <p:cNvSpPr>
            <a:spLocks noChangeArrowheads="1"/>
          </p:cNvSpPr>
          <p:nvPr/>
        </p:nvSpPr>
        <p:spPr bwMode="auto">
          <a:xfrm>
            <a:off x="4276725" y="2247900"/>
            <a:ext cx="725488" cy="26828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grpSp>
        <p:nvGrpSpPr>
          <p:cNvPr id="19466" name="그룹 17535"/>
          <p:cNvGrpSpPr>
            <a:grpSpLocks/>
          </p:cNvGrpSpPr>
          <p:nvPr/>
        </p:nvGrpSpPr>
        <p:grpSpPr bwMode="auto">
          <a:xfrm>
            <a:off x="5835650" y="5305425"/>
            <a:ext cx="3022600" cy="1147763"/>
            <a:chOff x="2636838" y="4984749"/>
            <a:chExt cx="4681537" cy="1331913"/>
          </a:xfrm>
        </p:grpSpPr>
        <p:sp>
          <p:nvSpPr>
            <p:cNvPr id="19468" name="TextBox 9"/>
            <p:cNvSpPr txBox="1">
              <a:spLocks noChangeArrowheads="1"/>
            </p:cNvSpPr>
            <p:nvPr/>
          </p:nvSpPr>
          <p:spPr bwMode="auto">
            <a:xfrm>
              <a:off x="3030048" y="5372020"/>
              <a:ext cx="26436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latinLnBrk="1"/>
              <a:r>
                <a:rPr lang="en-US" altLang="ko-KR" sz="1400">
                  <a:solidFill>
                    <a:schemeClr val="bg1"/>
                  </a:solidFill>
                </a:rPr>
                <a:t>1</a:t>
              </a:r>
              <a:r>
                <a:rPr lang="ko-KR" altLang="en-US" sz="1400">
                  <a:solidFill>
                    <a:schemeClr val="bg1"/>
                  </a:solidFill>
                </a:rPr>
                <a:t>부터 </a:t>
              </a:r>
              <a:r>
                <a:rPr lang="en-US" altLang="ko-KR" sz="1400">
                  <a:solidFill>
                    <a:schemeClr val="bg1"/>
                  </a:solidFill>
                </a:rPr>
                <a:t>10</a:t>
              </a:r>
              <a:r>
                <a:rPr lang="ko-KR" altLang="en-US" sz="1400">
                  <a:solidFill>
                    <a:schemeClr val="bg1"/>
                  </a:solidFill>
                </a:rPr>
                <a:t>까지의 정수의 합 </a:t>
              </a:r>
              <a:r>
                <a:rPr lang="en-US" altLang="ko-KR" sz="1400">
                  <a:solidFill>
                    <a:schemeClr val="bg1"/>
                  </a:solidFill>
                </a:rPr>
                <a:t>= 55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6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36838" y="4984749"/>
              <a:ext cx="4681537" cy="133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0" name="Freeform 5"/>
            <p:cNvSpPr>
              <a:spLocks/>
            </p:cNvSpPr>
            <p:nvPr/>
          </p:nvSpPr>
          <p:spPr bwMode="auto">
            <a:xfrm>
              <a:off x="2713038" y="4991099"/>
              <a:ext cx="4587875" cy="1150938"/>
            </a:xfrm>
            <a:custGeom>
              <a:avLst/>
              <a:gdLst>
                <a:gd name="T0" fmla="*/ 2147483647 w 2890"/>
                <a:gd name="T1" fmla="*/ 2147483647 h 725"/>
                <a:gd name="T2" fmla="*/ 2147483647 w 2890"/>
                <a:gd name="T3" fmla="*/ 2147483647 h 725"/>
                <a:gd name="T4" fmla="*/ 0 w 2890"/>
                <a:gd name="T5" fmla="*/ 2147483647 h 725"/>
                <a:gd name="T6" fmla="*/ 0 w 2890"/>
                <a:gd name="T7" fmla="*/ 2147483647 h 725"/>
                <a:gd name="T8" fmla="*/ 2147483647 w 2890"/>
                <a:gd name="T9" fmla="*/ 0 h 725"/>
                <a:gd name="T10" fmla="*/ 2147483647 w 2890"/>
                <a:gd name="T11" fmla="*/ 2147483647 h 725"/>
                <a:gd name="T12" fmla="*/ 2147483647 w 2890"/>
                <a:gd name="T13" fmla="*/ 2147483647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90" h="725">
                  <a:moveTo>
                    <a:pt x="2890" y="688"/>
                  </a:moveTo>
                  <a:lnTo>
                    <a:pt x="16" y="725"/>
                  </a:lnTo>
                  <a:lnTo>
                    <a:pt x="0" y="724"/>
                  </a:lnTo>
                  <a:lnTo>
                    <a:pt x="0" y="5"/>
                  </a:lnTo>
                  <a:lnTo>
                    <a:pt x="16" y="0"/>
                  </a:lnTo>
                  <a:lnTo>
                    <a:pt x="2890" y="39"/>
                  </a:lnTo>
                  <a:lnTo>
                    <a:pt x="2890" y="688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1" name="Freeform 6"/>
            <p:cNvSpPr>
              <a:spLocks/>
            </p:cNvSpPr>
            <p:nvPr/>
          </p:nvSpPr>
          <p:spPr bwMode="auto">
            <a:xfrm>
              <a:off x="2713038" y="4991099"/>
              <a:ext cx="2581275" cy="950913"/>
            </a:xfrm>
            <a:custGeom>
              <a:avLst/>
              <a:gdLst>
                <a:gd name="T0" fmla="*/ 2147483647 w 1626"/>
                <a:gd name="T1" fmla="*/ 0 h 599"/>
                <a:gd name="T2" fmla="*/ 0 w 1626"/>
                <a:gd name="T3" fmla="*/ 2147483647 h 599"/>
                <a:gd name="T4" fmla="*/ 0 w 1626"/>
                <a:gd name="T5" fmla="*/ 2147483647 h 599"/>
                <a:gd name="T6" fmla="*/ 0 w 1626"/>
                <a:gd name="T7" fmla="*/ 2147483647 h 599"/>
                <a:gd name="T8" fmla="*/ 2147483647 w 1626"/>
                <a:gd name="T9" fmla="*/ 2147483647 h 599"/>
                <a:gd name="T10" fmla="*/ 2147483647 w 1626"/>
                <a:gd name="T11" fmla="*/ 0 h 5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26" h="599">
                  <a:moveTo>
                    <a:pt x="16" y="0"/>
                  </a:moveTo>
                  <a:lnTo>
                    <a:pt x="0" y="5"/>
                  </a:lnTo>
                  <a:lnTo>
                    <a:pt x="0" y="586"/>
                  </a:lnTo>
                  <a:lnTo>
                    <a:pt x="0" y="599"/>
                  </a:lnTo>
                  <a:lnTo>
                    <a:pt x="1626" y="2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2" name="Freeform 7"/>
            <p:cNvSpPr>
              <a:spLocks/>
            </p:cNvSpPr>
            <p:nvPr/>
          </p:nvSpPr>
          <p:spPr bwMode="auto">
            <a:xfrm>
              <a:off x="2713038" y="5026024"/>
              <a:ext cx="2632075" cy="939800"/>
            </a:xfrm>
            <a:custGeom>
              <a:avLst/>
              <a:gdLst>
                <a:gd name="T0" fmla="*/ 2147483647 w 1658"/>
                <a:gd name="T1" fmla="*/ 0 h 592"/>
                <a:gd name="T2" fmla="*/ 0 w 1658"/>
                <a:gd name="T3" fmla="*/ 2147483647 h 592"/>
                <a:gd name="T4" fmla="*/ 0 w 1658"/>
                <a:gd name="T5" fmla="*/ 2147483647 h 592"/>
                <a:gd name="T6" fmla="*/ 2147483647 w 1658"/>
                <a:gd name="T7" fmla="*/ 0 h 592"/>
                <a:gd name="T8" fmla="*/ 2147483647 w 1658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58" h="592">
                  <a:moveTo>
                    <a:pt x="1626" y="0"/>
                  </a:moveTo>
                  <a:lnTo>
                    <a:pt x="0" y="577"/>
                  </a:lnTo>
                  <a:lnTo>
                    <a:pt x="0" y="592"/>
                  </a:lnTo>
                  <a:lnTo>
                    <a:pt x="1658" y="0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3" name="Freeform 8"/>
            <p:cNvSpPr>
              <a:spLocks/>
            </p:cNvSpPr>
            <p:nvPr/>
          </p:nvSpPr>
          <p:spPr bwMode="auto">
            <a:xfrm>
              <a:off x="2713038" y="5026024"/>
              <a:ext cx="2690812" cy="960438"/>
            </a:xfrm>
            <a:custGeom>
              <a:avLst/>
              <a:gdLst>
                <a:gd name="T0" fmla="*/ 2147483647 w 1695"/>
                <a:gd name="T1" fmla="*/ 0 h 605"/>
                <a:gd name="T2" fmla="*/ 0 w 1695"/>
                <a:gd name="T3" fmla="*/ 2147483647 h 605"/>
                <a:gd name="T4" fmla="*/ 0 w 1695"/>
                <a:gd name="T5" fmla="*/ 2147483647 h 605"/>
                <a:gd name="T6" fmla="*/ 2147483647 w 1695"/>
                <a:gd name="T7" fmla="*/ 0 h 605"/>
                <a:gd name="T8" fmla="*/ 2147483647 w 1695"/>
                <a:gd name="T9" fmla="*/ 0 h 6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5" h="605">
                  <a:moveTo>
                    <a:pt x="1658" y="0"/>
                  </a:moveTo>
                  <a:lnTo>
                    <a:pt x="0" y="592"/>
                  </a:lnTo>
                  <a:lnTo>
                    <a:pt x="0" y="605"/>
                  </a:lnTo>
                  <a:lnTo>
                    <a:pt x="1695" y="0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4" name="Freeform 9"/>
            <p:cNvSpPr>
              <a:spLocks/>
            </p:cNvSpPr>
            <p:nvPr/>
          </p:nvSpPr>
          <p:spPr bwMode="auto">
            <a:xfrm>
              <a:off x="2713038" y="5026024"/>
              <a:ext cx="2749550" cy="981075"/>
            </a:xfrm>
            <a:custGeom>
              <a:avLst/>
              <a:gdLst>
                <a:gd name="T0" fmla="*/ 2147483647 w 1732"/>
                <a:gd name="T1" fmla="*/ 0 h 618"/>
                <a:gd name="T2" fmla="*/ 0 w 1732"/>
                <a:gd name="T3" fmla="*/ 2147483647 h 618"/>
                <a:gd name="T4" fmla="*/ 0 w 1732"/>
                <a:gd name="T5" fmla="*/ 2147483647 h 618"/>
                <a:gd name="T6" fmla="*/ 2147483647 w 1732"/>
                <a:gd name="T7" fmla="*/ 2147483647 h 618"/>
                <a:gd name="T8" fmla="*/ 2147483647 w 1732"/>
                <a:gd name="T9" fmla="*/ 0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2" h="618">
                  <a:moveTo>
                    <a:pt x="1695" y="0"/>
                  </a:moveTo>
                  <a:lnTo>
                    <a:pt x="0" y="605"/>
                  </a:lnTo>
                  <a:lnTo>
                    <a:pt x="0" y="618"/>
                  </a:lnTo>
                  <a:lnTo>
                    <a:pt x="1732" y="2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5" name="Freeform 10"/>
            <p:cNvSpPr>
              <a:spLocks/>
            </p:cNvSpPr>
            <p:nvPr/>
          </p:nvSpPr>
          <p:spPr bwMode="auto">
            <a:xfrm>
              <a:off x="2713038" y="5029199"/>
              <a:ext cx="2808287" cy="1000125"/>
            </a:xfrm>
            <a:custGeom>
              <a:avLst/>
              <a:gdLst>
                <a:gd name="T0" fmla="*/ 2147483647 w 1769"/>
                <a:gd name="T1" fmla="*/ 0 h 630"/>
                <a:gd name="T2" fmla="*/ 0 w 1769"/>
                <a:gd name="T3" fmla="*/ 2147483647 h 630"/>
                <a:gd name="T4" fmla="*/ 0 w 1769"/>
                <a:gd name="T5" fmla="*/ 2147483647 h 630"/>
                <a:gd name="T6" fmla="*/ 2147483647 w 1769"/>
                <a:gd name="T7" fmla="*/ 0 h 630"/>
                <a:gd name="T8" fmla="*/ 2147483647 w 1769"/>
                <a:gd name="T9" fmla="*/ 0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9" h="630">
                  <a:moveTo>
                    <a:pt x="1732" y="0"/>
                  </a:moveTo>
                  <a:lnTo>
                    <a:pt x="0" y="616"/>
                  </a:lnTo>
                  <a:lnTo>
                    <a:pt x="0" y="630"/>
                  </a:lnTo>
                  <a:lnTo>
                    <a:pt x="1769" y="0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6" name="Freeform 11"/>
            <p:cNvSpPr>
              <a:spLocks/>
            </p:cNvSpPr>
            <p:nvPr/>
          </p:nvSpPr>
          <p:spPr bwMode="auto">
            <a:xfrm>
              <a:off x="2713038" y="5029199"/>
              <a:ext cx="2867025" cy="1020763"/>
            </a:xfrm>
            <a:custGeom>
              <a:avLst/>
              <a:gdLst>
                <a:gd name="T0" fmla="*/ 2147483647 w 1806"/>
                <a:gd name="T1" fmla="*/ 0 h 643"/>
                <a:gd name="T2" fmla="*/ 0 w 1806"/>
                <a:gd name="T3" fmla="*/ 2147483647 h 643"/>
                <a:gd name="T4" fmla="*/ 0 w 1806"/>
                <a:gd name="T5" fmla="*/ 2147483647 h 643"/>
                <a:gd name="T6" fmla="*/ 2147483647 w 1806"/>
                <a:gd name="T7" fmla="*/ 0 h 643"/>
                <a:gd name="T8" fmla="*/ 2147483647 w 1806"/>
                <a:gd name="T9" fmla="*/ 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6" h="643">
                  <a:moveTo>
                    <a:pt x="1769" y="0"/>
                  </a:moveTo>
                  <a:lnTo>
                    <a:pt x="0" y="630"/>
                  </a:lnTo>
                  <a:lnTo>
                    <a:pt x="0" y="643"/>
                  </a:lnTo>
                  <a:lnTo>
                    <a:pt x="1806" y="0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7" name="Freeform 12"/>
            <p:cNvSpPr>
              <a:spLocks/>
            </p:cNvSpPr>
            <p:nvPr/>
          </p:nvSpPr>
          <p:spPr bwMode="auto">
            <a:xfrm>
              <a:off x="2713038" y="5029199"/>
              <a:ext cx="2927350" cy="1041400"/>
            </a:xfrm>
            <a:custGeom>
              <a:avLst/>
              <a:gdLst>
                <a:gd name="T0" fmla="*/ 2147483647 w 1844"/>
                <a:gd name="T1" fmla="*/ 0 h 656"/>
                <a:gd name="T2" fmla="*/ 0 w 1844"/>
                <a:gd name="T3" fmla="*/ 2147483647 h 656"/>
                <a:gd name="T4" fmla="*/ 0 w 1844"/>
                <a:gd name="T5" fmla="*/ 2147483647 h 656"/>
                <a:gd name="T6" fmla="*/ 2147483647 w 1844"/>
                <a:gd name="T7" fmla="*/ 2147483647 h 656"/>
                <a:gd name="T8" fmla="*/ 2147483647 w 1844"/>
                <a:gd name="T9" fmla="*/ 0 h 6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56">
                  <a:moveTo>
                    <a:pt x="1806" y="0"/>
                  </a:moveTo>
                  <a:lnTo>
                    <a:pt x="0" y="643"/>
                  </a:lnTo>
                  <a:lnTo>
                    <a:pt x="0" y="656"/>
                  </a:lnTo>
                  <a:lnTo>
                    <a:pt x="1844" y="2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8" name="Freeform 13"/>
            <p:cNvSpPr>
              <a:spLocks/>
            </p:cNvSpPr>
            <p:nvPr/>
          </p:nvSpPr>
          <p:spPr bwMode="auto">
            <a:xfrm>
              <a:off x="2713038" y="5032374"/>
              <a:ext cx="2986087" cy="1058863"/>
            </a:xfrm>
            <a:custGeom>
              <a:avLst/>
              <a:gdLst>
                <a:gd name="T0" fmla="*/ 2147483647 w 1881"/>
                <a:gd name="T1" fmla="*/ 0 h 667"/>
                <a:gd name="T2" fmla="*/ 0 w 1881"/>
                <a:gd name="T3" fmla="*/ 2147483647 h 667"/>
                <a:gd name="T4" fmla="*/ 0 w 1881"/>
                <a:gd name="T5" fmla="*/ 2147483647 h 667"/>
                <a:gd name="T6" fmla="*/ 2147483647 w 1881"/>
                <a:gd name="T7" fmla="*/ 0 h 667"/>
                <a:gd name="T8" fmla="*/ 2147483647 w 1881"/>
                <a:gd name="T9" fmla="*/ 0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1" h="667">
                  <a:moveTo>
                    <a:pt x="1844" y="0"/>
                  </a:moveTo>
                  <a:lnTo>
                    <a:pt x="0" y="654"/>
                  </a:lnTo>
                  <a:lnTo>
                    <a:pt x="0" y="667"/>
                  </a:lnTo>
                  <a:lnTo>
                    <a:pt x="1881" y="0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9" name="Freeform 14"/>
            <p:cNvSpPr>
              <a:spLocks/>
            </p:cNvSpPr>
            <p:nvPr/>
          </p:nvSpPr>
          <p:spPr bwMode="auto">
            <a:xfrm>
              <a:off x="2713038" y="5032374"/>
              <a:ext cx="3036887" cy="1081088"/>
            </a:xfrm>
            <a:custGeom>
              <a:avLst/>
              <a:gdLst>
                <a:gd name="T0" fmla="*/ 2147483647 w 1913"/>
                <a:gd name="T1" fmla="*/ 0 h 681"/>
                <a:gd name="T2" fmla="*/ 0 w 1913"/>
                <a:gd name="T3" fmla="*/ 2147483647 h 681"/>
                <a:gd name="T4" fmla="*/ 0 w 1913"/>
                <a:gd name="T5" fmla="*/ 2147483647 h 681"/>
                <a:gd name="T6" fmla="*/ 2147483647 w 1913"/>
                <a:gd name="T7" fmla="*/ 0 h 681"/>
                <a:gd name="T8" fmla="*/ 2147483647 w 1913"/>
                <a:gd name="T9" fmla="*/ 0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3" h="681">
                  <a:moveTo>
                    <a:pt x="1881" y="0"/>
                  </a:moveTo>
                  <a:lnTo>
                    <a:pt x="0" y="667"/>
                  </a:lnTo>
                  <a:lnTo>
                    <a:pt x="0" y="681"/>
                  </a:lnTo>
                  <a:lnTo>
                    <a:pt x="1913" y="0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0" name="Freeform 15"/>
            <p:cNvSpPr>
              <a:spLocks/>
            </p:cNvSpPr>
            <p:nvPr/>
          </p:nvSpPr>
          <p:spPr bwMode="auto">
            <a:xfrm>
              <a:off x="2713038" y="5032374"/>
              <a:ext cx="3162300" cy="1109663"/>
            </a:xfrm>
            <a:custGeom>
              <a:avLst/>
              <a:gdLst>
                <a:gd name="T0" fmla="*/ 2147483647 w 1992"/>
                <a:gd name="T1" fmla="*/ 2147483647 h 699"/>
                <a:gd name="T2" fmla="*/ 2147483647 w 1992"/>
                <a:gd name="T3" fmla="*/ 0 h 699"/>
                <a:gd name="T4" fmla="*/ 0 w 1992"/>
                <a:gd name="T5" fmla="*/ 2147483647 h 699"/>
                <a:gd name="T6" fmla="*/ 0 w 1992"/>
                <a:gd name="T7" fmla="*/ 2147483647 h 699"/>
                <a:gd name="T8" fmla="*/ 0 w 1992"/>
                <a:gd name="T9" fmla="*/ 2147483647 h 699"/>
                <a:gd name="T10" fmla="*/ 0 w 1992"/>
                <a:gd name="T11" fmla="*/ 2147483647 h 699"/>
                <a:gd name="T12" fmla="*/ 2147483647 w 1992"/>
                <a:gd name="T13" fmla="*/ 2147483647 h 699"/>
                <a:gd name="T14" fmla="*/ 2147483647 w 1992"/>
                <a:gd name="T15" fmla="*/ 2147483647 h 699"/>
                <a:gd name="T16" fmla="*/ 2147483647 w 1992"/>
                <a:gd name="T17" fmla="*/ 2147483647 h 6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92" h="699">
                  <a:moveTo>
                    <a:pt x="1992" y="2"/>
                  </a:moveTo>
                  <a:lnTo>
                    <a:pt x="1913" y="0"/>
                  </a:lnTo>
                  <a:lnTo>
                    <a:pt x="0" y="681"/>
                  </a:lnTo>
                  <a:lnTo>
                    <a:pt x="0" y="696"/>
                  </a:lnTo>
                  <a:lnTo>
                    <a:pt x="0" y="698"/>
                  </a:lnTo>
                  <a:lnTo>
                    <a:pt x="16" y="699"/>
                  </a:lnTo>
                  <a:lnTo>
                    <a:pt x="26" y="699"/>
                  </a:lnTo>
                  <a:lnTo>
                    <a:pt x="1992" y="2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1" name="Freeform 16"/>
            <p:cNvSpPr>
              <a:spLocks/>
            </p:cNvSpPr>
            <p:nvPr/>
          </p:nvSpPr>
          <p:spPr bwMode="auto">
            <a:xfrm>
              <a:off x="2754313" y="5035549"/>
              <a:ext cx="3181350" cy="1106488"/>
            </a:xfrm>
            <a:custGeom>
              <a:avLst/>
              <a:gdLst>
                <a:gd name="T0" fmla="*/ 2147483647 w 2004"/>
                <a:gd name="T1" fmla="*/ 2147483647 h 697"/>
                <a:gd name="T2" fmla="*/ 2147483647 w 2004"/>
                <a:gd name="T3" fmla="*/ 0 h 697"/>
                <a:gd name="T4" fmla="*/ 2147483647 w 2004"/>
                <a:gd name="T5" fmla="*/ 0 h 697"/>
                <a:gd name="T6" fmla="*/ 0 w 2004"/>
                <a:gd name="T7" fmla="*/ 2147483647 h 697"/>
                <a:gd name="T8" fmla="*/ 2147483647 w 2004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4" h="697">
                  <a:moveTo>
                    <a:pt x="43" y="697"/>
                  </a:moveTo>
                  <a:lnTo>
                    <a:pt x="2004" y="0"/>
                  </a:lnTo>
                  <a:lnTo>
                    <a:pt x="1966" y="0"/>
                  </a:lnTo>
                  <a:lnTo>
                    <a:pt x="0" y="697"/>
                  </a:lnTo>
                  <a:lnTo>
                    <a:pt x="43" y="697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2" name="Freeform 17"/>
            <p:cNvSpPr>
              <a:spLocks/>
            </p:cNvSpPr>
            <p:nvPr/>
          </p:nvSpPr>
          <p:spPr bwMode="auto">
            <a:xfrm>
              <a:off x="2822575" y="5035549"/>
              <a:ext cx="3179762" cy="1106488"/>
            </a:xfrm>
            <a:custGeom>
              <a:avLst/>
              <a:gdLst>
                <a:gd name="T0" fmla="*/ 2147483647 w 2003"/>
                <a:gd name="T1" fmla="*/ 2147483647 h 697"/>
                <a:gd name="T2" fmla="*/ 2147483647 w 2003"/>
                <a:gd name="T3" fmla="*/ 0 h 697"/>
                <a:gd name="T4" fmla="*/ 2147483647 w 2003"/>
                <a:gd name="T5" fmla="*/ 0 h 697"/>
                <a:gd name="T6" fmla="*/ 0 w 2003"/>
                <a:gd name="T7" fmla="*/ 2147483647 h 697"/>
                <a:gd name="T8" fmla="*/ 2147483647 w 2003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3" h="697">
                  <a:moveTo>
                    <a:pt x="42" y="697"/>
                  </a:moveTo>
                  <a:lnTo>
                    <a:pt x="2003" y="0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2" y="697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3" name="Freeform 18"/>
            <p:cNvSpPr>
              <a:spLocks/>
            </p:cNvSpPr>
            <p:nvPr/>
          </p:nvSpPr>
          <p:spPr bwMode="auto">
            <a:xfrm>
              <a:off x="2889250" y="5035549"/>
              <a:ext cx="3171825" cy="1106488"/>
            </a:xfrm>
            <a:custGeom>
              <a:avLst/>
              <a:gdLst>
                <a:gd name="T0" fmla="*/ 2147483647 w 1998"/>
                <a:gd name="T1" fmla="*/ 2147483647 h 697"/>
                <a:gd name="T2" fmla="*/ 2147483647 w 1998"/>
                <a:gd name="T3" fmla="*/ 2147483647 h 697"/>
                <a:gd name="T4" fmla="*/ 2147483647 w 1998"/>
                <a:gd name="T5" fmla="*/ 0 h 697"/>
                <a:gd name="T6" fmla="*/ 0 w 1998"/>
                <a:gd name="T7" fmla="*/ 2147483647 h 697"/>
                <a:gd name="T8" fmla="*/ 2147483647 w 1998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8" h="697">
                  <a:moveTo>
                    <a:pt x="48" y="696"/>
                  </a:moveTo>
                  <a:lnTo>
                    <a:pt x="1998" y="2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8" y="696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4" name="Freeform 19"/>
            <p:cNvSpPr>
              <a:spLocks/>
            </p:cNvSpPr>
            <p:nvPr/>
          </p:nvSpPr>
          <p:spPr bwMode="auto">
            <a:xfrm>
              <a:off x="2965450" y="5038724"/>
              <a:ext cx="3163887" cy="1101725"/>
            </a:xfrm>
            <a:custGeom>
              <a:avLst/>
              <a:gdLst>
                <a:gd name="T0" fmla="*/ 2147483647 w 1993"/>
                <a:gd name="T1" fmla="*/ 0 h 694"/>
                <a:gd name="T2" fmla="*/ 0 w 1993"/>
                <a:gd name="T3" fmla="*/ 2147483647 h 694"/>
                <a:gd name="T4" fmla="*/ 2147483647 w 1993"/>
                <a:gd name="T5" fmla="*/ 2147483647 h 694"/>
                <a:gd name="T6" fmla="*/ 2147483647 w 1993"/>
                <a:gd name="T7" fmla="*/ 0 h 694"/>
                <a:gd name="T8" fmla="*/ 2147483647 w 1993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3" h="694">
                  <a:moveTo>
                    <a:pt x="1950" y="0"/>
                  </a:moveTo>
                  <a:lnTo>
                    <a:pt x="0" y="694"/>
                  </a:lnTo>
                  <a:lnTo>
                    <a:pt x="43" y="694"/>
                  </a:lnTo>
                  <a:lnTo>
                    <a:pt x="1993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5" name="Freeform 20"/>
            <p:cNvSpPr>
              <a:spLocks/>
            </p:cNvSpPr>
            <p:nvPr/>
          </p:nvSpPr>
          <p:spPr bwMode="auto">
            <a:xfrm>
              <a:off x="3033713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50" y="0"/>
                  </a:moveTo>
                  <a:lnTo>
                    <a:pt x="0" y="694"/>
                  </a:lnTo>
                  <a:lnTo>
                    <a:pt x="42" y="694"/>
                  </a:lnTo>
                  <a:lnTo>
                    <a:pt x="1987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6" name="Freeform 21"/>
            <p:cNvSpPr>
              <a:spLocks/>
            </p:cNvSpPr>
            <p:nvPr/>
          </p:nvSpPr>
          <p:spPr bwMode="auto">
            <a:xfrm>
              <a:off x="3100388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45" y="0"/>
                  </a:moveTo>
                  <a:lnTo>
                    <a:pt x="0" y="694"/>
                  </a:lnTo>
                  <a:lnTo>
                    <a:pt x="43" y="692"/>
                  </a:lnTo>
                  <a:lnTo>
                    <a:pt x="1987" y="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7" name="Freeform 22"/>
            <p:cNvSpPr>
              <a:spLocks/>
            </p:cNvSpPr>
            <p:nvPr/>
          </p:nvSpPr>
          <p:spPr bwMode="auto">
            <a:xfrm>
              <a:off x="3168650" y="5038724"/>
              <a:ext cx="3146425" cy="1098550"/>
            </a:xfrm>
            <a:custGeom>
              <a:avLst/>
              <a:gdLst>
                <a:gd name="T0" fmla="*/ 0 w 1982"/>
                <a:gd name="T1" fmla="*/ 2147483647 h 692"/>
                <a:gd name="T2" fmla="*/ 2147483647 w 1982"/>
                <a:gd name="T3" fmla="*/ 2147483647 h 692"/>
                <a:gd name="T4" fmla="*/ 2147483647 w 1982"/>
                <a:gd name="T5" fmla="*/ 2147483647 h 692"/>
                <a:gd name="T6" fmla="*/ 2147483647 w 1982"/>
                <a:gd name="T7" fmla="*/ 0 h 692"/>
                <a:gd name="T8" fmla="*/ 0 w 1982"/>
                <a:gd name="T9" fmla="*/ 2147483647 h 6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2">
                  <a:moveTo>
                    <a:pt x="0" y="692"/>
                  </a:moveTo>
                  <a:lnTo>
                    <a:pt x="42" y="692"/>
                  </a:lnTo>
                  <a:lnTo>
                    <a:pt x="1982" y="2"/>
                  </a:lnTo>
                  <a:lnTo>
                    <a:pt x="1944" y="0"/>
                  </a:lnTo>
                  <a:lnTo>
                    <a:pt x="0" y="692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8" name="Freeform 23"/>
            <p:cNvSpPr>
              <a:spLocks/>
            </p:cNvSpPr>
            <p:nvPr/>
          </p:nvSpPr>
          <p:spPr bwMode="auto">
            <a:xfrm>
              <a:off x="3235325" y="5041899"/>
              <a:ext cx="3146425" cy="1095375"/>
            </a:xfrm>
            <a:custGeom>
              <a:avLst/>
              <a:gdLst>
                <a:gd name="T0" fmla="*/ 2147483647 w 1982"/>
                <a:gd name="T1" fmla="*/ 2147483647 h 690"/>
                <a:gd name="T2" fmla="*/ 2147483647 w 1982"/>
                <a:gd name="T3" fmla="*/ 0 h 690"/>
                <a:gd name="T4" fmla="*/ 2147483647 w 1982"/>
                <a:gd name="T5" fmla="*/ 0 h 690"/>
                <a:gd name="T6" fmla="*/ 0 w 1982"/>
                <a:gd name="T7" fmla="*/ 2147483647 h 690"/>
                <a:gd name="T8" fmla="*/ 2147483647 w 1982"/>
                <a:gd name="T9" fmla="*/ 2147483647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0">
                  <a:moveTo>
                    <a:pt x="43" y="690"/>
                  </a:moveTo>
                  <a:lnTo>
                    <a:pt x="1982" y="0"/>
                  </a:lnTo>
                  <a:lnTo>
                    <a:pt x="1940" y="0"/>
                  </a:lnTo>
                  <a:lnTo>
                    <a:pt x="0" y="690"/>
                  </a:lnTo>
                  <a:lnTo>
                    <a:pt x="43" y="69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9" name="Freeform 24"/>
            <p:cNvSpPr>
              <a:spLocks/>
            </p:cNvSpPr>
            <p:nvPr/>
          </p:nvSpPr>
          <p:spPr bwMode="auto">
            <a:xfrm>
              <a:off x="3303588" y="5041899"/>
              <a:ext cx="3997325" cy="1095375"/>
            </a:xfrm>
            <a:custGeom>
              <a:avLst/>
              <a:gdLst>
                <a:gd name="T0" fmla="*/ 2147483647 w 2518"/>
                <a:gd name="T1" fmla="*/ 0 h 690"/>
                <a:gd name="T2" fmla="*/ 0 w 2518"/>
                <a:gd name="T3" fmla="*/ 2147483647 h 690"/>
                <a:gd name="T4" fmla="*/ 2147483647 w 2518"/>
                <a:gd name="T5" fmla="*/ 2147483647 h 690"/>
                <a:gd name="T6" fmla="*/ 2147483647 w 2518"/>
                <a:gd name="T7" fmla="*/ 2147483647 h 690"/>
                <a:gd name="T8" fmla="*/ 2147483647 w 2518"/>
                <a:gd name="T9" fmla="*/ 0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8" h="690">
                  <a:moveTo>
                    <a:pt x="1939" y="0"/>
                  </a:moveTo>
                  <a:lnTo>
                    <a:pt x="0" y="690"/>
                  </a:lnTo>
                  <a:lnTo>
                    <a:pt x="2518" y="656"/>
                  </a:lnTo>
                  <a:lnTo>
                    <a:pt x="2518" y="7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0" name="Rectangle 25"/>
            <p:cNvSpPr>
              <a:spLocks noChangeArrowheads="1"/>
            </p:cNvSpPr>
            <p:nvPr/>
          </p:nvSpPr>
          <p:spPr bwMode="auto">
            <a:xfrm>
              <a:off x="7175500" y="5086349"/>
              <a:ext cx="74612" cy="966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491" name="Freeform 26"/>
            <p:cNvSpPr>
              <a:spLocks/>
            </p:cNvSpPr>
            <p:nvPr/>
          </p:nvSpPr>
          <p:spPr bwMode="auto">
            <a:xfrm>
              <a:off x="2654300" y="5788024"/>
              <a:ext cx="74612" cy="238125"/>
            </a:xfrm>
            <a:custGeom>
              <a:avLst/>
              <a:gdLst>
                <a:gd name="T0" fmla="*/ 2147483647 w 47"/>
                <a:gd name="T1" fmla="*/ 2147483647 h 150"/>
                <a:gd name="T2" fmla="*/ 0 w 47"/>
                <a:gd name="T3" fmla="*/ 2147483647 h 150"/>
                <a:gd name="T4" fmla="*/ 0 w 47"/>
                <a:gd name="T5" fmla="*/ 2147483647 h 150"/>
                <a:gd name="T6" fmla="*/ 2147483647 w 47"/>
                <a:gd name="T7" fmla="*/ 0 h 150"/>
                <a:gd name="T8" fmla="*/ 2147483647 w 47"/>
                <a:gd name="T9" fmla="*/ 2147483647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50">
                  <a:moveTo>
                    <a:pt x="42" y="150"/>
                  </a:moveTo>
                  <a:lnTo>
                    <a:pt x="0" y="121"/>
                  </a:lnTo>
                  <a:lnTo>
                    <a:pt x="0" y="23"/>
                  </a:lnTo>
                  <a:lnTo>
                    <a:pt x="47" y="0"/>
                  </a:lnTo>
                  <a:lnTo>
                    <a:pt x="42" y="15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2" name="Freeform 27"/>
            <p:cNvSpPr>
              <a:spLocks/>
            </p:cNvSpPr>
            <p:nvPr/>
          </p:nvSpPr>
          <p:spPr bwMode="auto">
            <a:xfrm>
              <a:off x="4484688" y="6110287"/>
              <a:ext cx="817562" cy="138113"/>
            </a:xfrm>
            <a:custGeom>
              <a:avLst/>
              <a:gdLst>
                <a:gd name="T0" fmla="*/ 2147483647 w 515"/>
                <a:gd name="T1" fmla="*/ 2147483647 h 87"/>
                <a:gd name="T2" fmla="*/ 0 w 515"/>
                <a:gd name="T3" fmla="*/ 2147483647 h 87"/>
                <a:gd name="T4" fmla="*/ 0 w 515"/>
                <a:gd name="T5" fmla="*/ 2147483647 h 87"/>
                <a:gd name="T6" fmla="*/ 2147483647 w 515"/>
                <a:gd name="T7" fmla="*/ 2147483647 h 87"/>
                <a:gd name="T8" fmla="*/ 2147483647 w 515"/>
                <a:gd name="T9" fmla="*/ 2147483647 h 87"/>
                <a:gd name="T10" fmla="*/ 2147483647 w 515"/>
                <a:gd name="T11" fmla="*/ 2147483647 h 87"/>
                <a:gd name="T12" fmla="*/ 2147483647 w 515"/>
                <a:gd name="T13" fmla="*/ 2147483647 h 87"/>
                <a:gd name="T14" fmla="*/ 2147483647 w 515"/>
                <a:gd name="T15" fmla="*/ 2147483647 h 87"/>
                <a:gd name="T16" fmla="*/ 2147483647 w 515"/>
                <a:gd name="T17" fmla="*/ 2147483647 h 87"/>
                <a:gd name="T18" fmla="*/ 2147483647 w 515"/>
                <a:gd name="T19" fmla="*/ 2147483647 h 87"/>
                <a:gd name="T20" fmla="*/ 2147483647 w 515"/>
                <a:gd name="T21" fmla="*/ 2147483647 h 87"/>
                <a:gd name="T22" fmla="*/ 2147483647 w 515"/>
                <a:gd name="T23" fmla="*/ 2147483647 h 87"/>
                <a:gd name="T24" fmla="*/ 2147483647 w 515"/>
                <a:gd name="T25" fmla="*/ 2147483647 h 87"/>
                <a:gd name="T26" fmla="*/ 2147483647 w 515"/>
                <a:gd name="T27" fmla="*/ 2147483647 h 87"/>
                <a:gd name="T28" fmla="*/ 2147483647 w 515"/>
                <a:gd name="T29" fmla="*/ 2147483647 h 87"/>
                <a:gd name="T30" fmla="*/ 2147483647 w 515"/>
                <a:gd name="T31" fmla="*/ 0 h 87"/>
                <a:gd name="T32" fmla="*/ 2147483647 w 515"/>
                <a:gd name="T33" fmla="*/ 2147483647 h 87"/>
                <a:gd name="T34" fmla="*/ 2147483647 w 515"/>
                <a:gd name="T35" fmla="*/ 2147483647 h 87"/>
                <a:gd name="T36" fmla="*/ 2147483647 w 515"/>
                <a:gd name="T37" fmla="*/ 2147483647 h 87"/>
                <a:gd name="T38" fmla="*/ 2147483647 w 515"/>
                <a:gd name="T39" fmla="*/ 2147483647 h 87"/>
                <a:gd name="T40" fmla="*/ 2147483647 w 515"/>
                <a:gd name="T41" fmla="*/ 2147483647 h 87"/>
                <a:gd name="T42" fmla="*/ 2147483647 w 515"/>
                <a:gd name="T43" fmla="*/ 2147483647 h 87"/>
                <a:gd name="T44" fmla="*/ 2147483647 w 515"/>
                <a:gd name="T45" fmla="*/ 2147483647 h 87"/>
                <a:gd name="T46" fmla="*/ 2147483647 w 515"/>
                <a:gd name="T47" fmla="*/ 2147483647 h 8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15" h="87">
                  <a:moveTo>
                    <a:pt x="79" y="5"/>
                  </a:moveTo>
                  <a:lnTo>
                    <a:pt x="0" y="77"/>
                  </a:lnTo>
                  <a:lnTo>
                    <a:pt x="16" y="79"/>
                  </a:lnTo>
                  <a:lnTo>
                    <a:pt x="69" y="83"/>
                  </a:lnTo>
                  <a:lnTo>
                    <a:pt x="180" y="87"/>
                  </a:lnTo>
                  <a:lnTo>
                    <a:pt x="260" y="87"/>
                  </a:lnTo>
                  <a:lnTo>
                    <a:pt x="356" y="85"/>
                  </a:lnTo>
                  <a:lnTo>
                    <a:pt x="462" y="83"/>
                  </a:lnTo>
                  <a:lnTo>
                    <a:pt x="494" y="81"/>
                  </a:lnTo>
                  <a:lnTo>
                    <a:pt x="510" y="77"/>
                  </a:lnTo>
                  <a:lnTo>
                    <a:pt x="515" y="75"/>
                  </a:lnTo>
                  <a:lnTo>
                    <a:pt x="515" y="73"/>
                  </a:lnTo>
                  <a:lnTo>
                    <a:pt x="446" y="0"/>
                  </a:lnTo>
                  <a:lnTo>
                    <a:pt x="345" y="2"/>
                  </a:lnTo>
                  <a:lnTo>
                    <a:pt x="372" y="49"/>
                  </a:lnTo>
                  <a:lnTo>
                    <a:pt x="345" y="51"/>
                  </a:lnTo>
                  <a:lnTo>
                    <a:pt x="318" y="51"/>
                  </a:lnTo>
                  <a:lnTo>
                    <a:pt x="303" y="51"/>
                  </a:lnTo>
                  <a:lnTo>
                    <a:pt x="271" y="3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3" name="Freeform 28"/>
            <p:cNvSpPr>
              <a:spLocks/>
            </p:cNvSpPr>
            <p:nvPr/>
          </p:nvSpPr>
          <p:spPr bwMode="auto">
            <a:xfrm>
              <a:off x="3336925" y="6215062"/>
              <a:ext cx="3551237" cy="95250"/>
            </a:xfrm>
            <a:custGeom>
              <a:avLst/>
              <a:gdLst>
                <a:gd name="T0" fmla="*/ 2147483647 w 2237"/>
                <a:gd name="T1" fmla="*/ 2147483647 h 60"/>
                <a:gd name="T2" fmla="*/ 2147483647 w 2237"/>
                <a:gd name="T3" fmla="*/ 2147483647 h 60"/>
                <a:gd name="T4" fmla="*/ 2147483647 w 2237"/>
                <a:gd name="T5" fmla="*/ 2147483647 h 60"/>
                <a:gd name="T6" fmla="*/ 2147483647 w 2237"/>
                <a:gd name="T7" fmla="*/ 2147483647 h 60"/>
                <a:gd name="T8" fmla="*/ 0 w 2237"/>
                <a:gd name="T9" fmla="*/ 2147483647 h 60"/>
                <a:gd name="T10" fmla="*/ 0 w 2237"/>
                <a:gd name="T11" fmla="*/ 2147483647 h 60"/>
                <a:gd name="T12" fmla="*/ 2147483647 w 2237"/>
                <a:gd name="T13" fmla="*/ 2147483647 h 60"/>
                <a:gd name="T14" fmla="*/ 2147483647 w 2237"/>
                <a:gd name="T15" fmla="*/ 2147483647 h 60"/>
                <a:gd name="T16" fmla="*/ 2147483647 w 2237"/>
                <a:gd name="T17" fmla="*/ 2147483647 h 60"/>
                <a:gd name="T18" fmla="*/ 2147483647 w 2237"/>
                <a:gd name="T19" fmla="*/ 2147483647 h 60"/>
                <a:gd name="T20" fmla="*/ 2147483647 w 2237"/>
                <a:gd name="T21" fmla="*/ 2147483647 h 60"/>
                <a:gd name="T22" fmla="*/ 2147483647 w 2237"/>
                <a:gd name="T23" fmla="*/ 2147483647 h 60"/>
                <a:gd name="T24" fmla="*/ 2147483647 w 2237"/>
                <a:gd name="T25" fmla="*/ 2147483647 h 60"/>
                <a:gd name="T26" fmla="*/ 2147483647 w 2237"/>
                <a:gd name="T27" fmla="*/ 2147483647 h 60"/>
                <a:gd name="T28" fmla="*/ 2147483647 w 2237"/>
                <a:gd name="T29" fmla="*/ 0 h 60"/>
                <a:gd name="T30" fmla="*/ 2147483647 w 2237"/>
                <a:gd name="T31" fmla="*/ 2147483647 h 60"/>
                <a:gd name="T32" fmla="*/ 2147483647 w 2237"/>
                <a:gd name="T33" fmla="*/ 214748364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37" h="60">
                  <a:moveTo>
                    <a:pt x="723" y="11"/>
                  </a:moveTo>
                  <a:lnTo>
                    <a:pt x="723" y="11"/>
                  </a:lnTo>
                  <a:lnTo>
                    <a:pt x="383" y="21"/>
                  </a:lnTo>
                  <a:lnTo>
                    <a:pt x="138" y="28"/>
                  </a:lnTo>
                  <a:lnTo>
                    <a:pt x="0" y="32"/>
                  </a:lnTo>
                  <a:lnTo>
                    <a:pt x="0" y="47"/>
                  </a:lnTo>
                  <a:lnTo>
                    <a:pt x="165" y="60"/>
                  </a:lnTo>
                  <a:lnTo>
                    <a:pt x="2237" y="26"/>
                  </a:lnTo>
                  <a:lnTo>
                    <a:pt x="2237" y="19"/>
                  </a:lnTo>
                  <a:lnTo>
                    <a:pt x="2232" y="15"/>
                  </a:lnTo>
                  <a:lnTo>
                    <a:pt x="2221" y="13"/>
                  </a:lnTo>
                  <a:lnTo>
                    <a:pt x="2210" y="11"/>
                  </a:lnTo>
                  <a:lnTo>
                    <a:pt x="2030" y="0"/>
                  </a:lnTo>
                  <a:lnTo>
                    <a:pt x="1227" y="7"/>
                  </a:lnTo>
                  <a:lnTo>
                    <a:pt x="723" y="11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4" name="Freeform 29"/>
            <p:cNvSpPr>
              <a:spLocks/>
            </p:cNvSpPr>
            <p:nvPr/>
          </p:nvSpPr>
          <p:spPr bwMode="auto">
            <a:xfrm>
              <a:off x="2847975" y="5032374"/>
              <a:ext cx="4368800" cy="1068388"/>
            </a:xfrm>
            <a:custGeom>
              <a:avLst/>
              <a:gdLst>
                <a:gd name="T0" fmla="*/ 0 w 2752"/>
                <a:gd name="T1" fmla="*/ 0 h 673"/>
                <a:gd name="T2" fmla="*/ 2147483647 w 2752"/>
                <a:gd name="T3" fmla="*/ 2147483647 h 673"/>
                <a:gd name="T4" fmla="*/ 2147483647 w 2752"/>
                <a:gd name="T5" fmla="*/ 2147483647 h 673"/>
                <a:gd name="T6" fmla="*/ 2147483647 w 2752"/>
                <a:gd name="T7" fmla="*/ 2147483647 h 673"/>
                <a:gd name="T8" fmla="*/ 0 w 2752"/>
                <a:gd name="T9" fmla="*/ 0 h 6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2" h="673">
                  <a:moveTo>
                    <a:pt x="0" y="0"/>
                  </a:moveTo>
                  <a:lnTo>
                    <a:pt x="5" y="673"/>
                  </a:lnTo>
                  <a:lnTo>
                    <a:pt x="2752" y="639"/>
                  </a:lnTo>
                  <a:lnTo>
                    <a:pt x="2752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5" name="Freeform 30"/>
            <p:cNvSpPr>
              <a:spLocks/>
            </p:cNvSpPr>
            <p:nvPr/>
          </p:nvSpPr>
          <p:spPr bwMode="auto">
            <a:xfrm>
              <a:off x="2713038" y="5834062"/>
              <a:ext cx="33337" cy="307975"/>
            </a:xfrm>
            <a:custGeom>
              <a:avLst/>
              <a:gdLst>
                <a:gd name="T0" fmla="*/ 2147483647 w 21"/>
                <a:gd name="T1" fmla="*/ 0 h 194"/>
                <a:gd name="T2" fmla="*/ 0 w 21"/>
                <a:gd name="T3" fmla="*/ 0 h 194"/>
                <a:gd name="T4" fmla="*/ 0 w 21"/>
                <a:gd name="T5" fmla="*/ 2147483647 h 194"/>
                <a:gd name="T6" fmla="*/ 0 w 21"/>
                <a:gd name="T7" fmla="*/ 2147483647 h 194"/>
                <a:gd name="T8" fmla="*/ 2147483647 w 21"/>
                <a:gd name="T9" fmla="*/ 2147483647 h 194"/>
                <a:gd name="T10" fmla="*/ 2147483647 w 21"/>
                <a:gd name="T11" fmla="*/ 0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194">
                  <a:moveTo>
                    <a:pt x="21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191"/>
                  </a:lnTo>
                  <a:lnTo>
                    <a:pt x="21" y="19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6" name="Rectangle 31"/>
            <p:cNvSpPr>
              <a:spLocks noChangeArrowheads="1"/>
            </p:cNvSpPr>
            <p:nvPr/>
          </p:nvSpPr>
          <p:spPr bwMode="auto">
            <a:xfrm>
              <a:off x="2713038" y="5818187"/>
              <a:ext cx="33337" cy="15875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497" name="Rectangle 32"/>
            <p:cNvSpPr>
              <a:spLocks noChangeArrowheads="1"/>
            </p:cNvSpPr>
            <p:nvPr/>
          </p:nvSpPr>
          <p:spPr bwMode="auto">
            <a:xfrm>
              <a:off x="2713038" y="5803899"/>
              <a:ext cx="33337" cy="14288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498" name="Rectangle 33"/>
            <p:cNvSpPr>
              <a:spLocks noChangeArrowheads="1"/>
            </p:cNvSpPr>
            <p:nvPr/>
          </p:nvSpPr>
          <p:spPr bwMode="auto">
            <a:xfrm>
              <a:off x="2713038" y="5788024"/>
              <a:ext cx="33337" cy="15875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499" name="Rectangle 34"/>
            <p:cNvSpPr>
              <a:spLocks noChangeArrowheads="1"/>
            </p:cNvSpPr>
            <p:nvPr/>
          </p:nvSpPr>
          <p:spPr bwMode="auto">
            <a:xfrm>
              <a:off x="2713038" y="5773737"/>
              <a:ext cx="33337" cy="14288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0" name="Rectangle 35"/>
            <p:cNvSpPr>
              <a:spLocks noChangeArrowheads="1"/>
            </p:cNvSpPr>
            <p:nvPr/>
          </p:nvSpPr>
          <p:spPr bwMode="auto">
            <a:xfrm>
              <a:off x="2713038" y="5759449"/>
              <a:ext cx="33337" cy="14288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1" name="Rectangle 36"/>
            <p:cNvSpPr>
              <a:spLocks noChangeArrowheads="1"/>
            </p:cNvSpPr>
            <p:nvPr/>
          </p:nvSpPr>
          <p:spPr bwMode="auto">
            <a:xfrm>
              <a:off x="2713038" y="5743574"/>
              <a:ext cx="33337" cy="15875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2" name="Rectangle 37"/>
            <p:cNvSpPr>
              <a:spLocks noChangeArrowheads="1"/>
            </p:cNvSpPr>
            <p:nvPr/>
          </p:nvSpPr>
          <p:spPr bwMode="auto">
            <a:xfrm>
              <a:off x="2713038" y="5729287"/>
              <a:ext cx="33337" cy="14288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3" name="Rectangle 38"/>
            <p:cNvSpPr>
              <a:spLocks noChangeArrowheads="1"/>
            </p:cNvSpPr>
            <p:nvPr/>
          </p:nvSpPr>
          <p:spPr bwMode="auto">
            <a:xfrm>
              <a:off x="2713038" y="5713412"/>
              <a:ext cx="33337" cy="15875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4" name="Rectangle 39"/>
            <p:cNvSpPr>
              <a:spLocks noChangeArrowheads="1"/>
            </p:cNvSpPr>
            <p:nvPr/>
          </p:nvSpPr>
          <p:spPr bwMode="auto">
            <a:xfrm>
              <a:off x="2713038" y="5699124"/>
              <a:ext cx="33337" cy="14288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5" name="Rectangle 40"/>
            <p:cNvSpPr>
              <a:spLocks noChangeArrowheads="1"/>
            </p:cNvSpPr>
            <p:nvPr/>
          </p:nvSpPr>
          <p:spPr bwMode="auto">
            <a:xfrm>
              <a:off x="2713038" y="5683249"/>
              <a:ext cx="33337" cy="15875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6" name="Rectangle 41"/>
            <p:cNvSpPr>
              <a:spLocks noChangeArrowheads="1"/>
            </p:cNvSpPr>
            <p:nvPr/>
          </p:nvSpPr>
          <p:spPr bwMode="auto">
            <a:xfrm>
              <a:off x="2713038" y="5668962"/>
              <a:ext cx="33337" cy="14288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7" name="Rectangle 42"/>
            <p:cNvSpPr>
              <a:spLocks noChangeArrowheads="1"/>
            </p:cNvSpPr>
            <p:nvPr/>
          </p:nvSpPr>
          <p:spPr bwMode="auto">
            <a:xfrm>
              <a:off x="2713038" y="5653087"/>
              <a:ext cx="33337" cy="15875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8" name="Rectangle 43"/>
            <p:cNvSpPr>
              <a:spLocks noChangeArrowheads="1"/>
            </p:cNvSpPr>
            <p:nvPr/>
          </p:nvSpPr>
          <p:spPr bwMode="auto">
            <a:xfrm>
              <a:off x="2713038" y="5638799"/>
              <a:ext cx="33337" cy="14288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9" name="Rectangle 44"/>
            <p:cNvSpPr>
              <a:spLocks noChangeArrowheads="1"/>
            </p:cNvSpPr>
            <p:nvPr/>
          </p:nvSpPr>
          <p:spPr bwMode="auto">
            <a:xfrm>
              <a:off x="2713038" y="5622924"/>
              <a:ext cx="33337" cy="15875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0" name="Rectangle 45"/>
            <p:cNvSpPr>
              <a:spLocks noChangeArrowheads="1"/>
            </p:cNvSpPr>
            <p:nvPr/>
          </p:nvSpPr>
          <p:spPr bwMode="auto">
            <a:xfrm>
              <a:off x="2713038" y="5608637"/>
              <a:ext cx="33337" cy="14288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1" name="Rectangle 46"/>
            <p:cNvSpPr>
              <a:spLocks noChangeArrowheads="1"/>
            </p:cNvSpPr>
            <p:nvPr/>
          </p:nvSpPr>
          <p:spPr bwMode="auto">
            <a:xfrm>
              <a:off x="2713038" y="5594349"/>
              <a:ext cx="33337" cy="14288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2" name="Rectangle 47"/>
            <p:cNvSpPr>
              <a:spLocks noChangeArrowheads="1"/>
            </p:cNvSpPr>
            <p:nvPr/>
          </p:nvSpPr>
          <p:spPr bwMode="auto">
            <a:xfrm>
              <a:off x="2713038" y="5575299"/>
              <a:ext cx="33337" cy="19050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3" name="Rectangle 48"/>
            <p:cNvSpPr>
              <a:spLocks noChangeArrowheads="1"/>
            </p:cNvSpPr>
            <p:nvPr/>
          </p:nvSpPr>
          <p:spPr bwMode="auto">
            <a:xfrm>
              <a:off x="2713038" y="5561012"/>
              <a:ext cx="33337" cy="14288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4" name="Rectangle 49"/>
            <p:cNvSpPr>
              <a:spLocks noChangeArrowheads="1"/>
            </p:cNvSpPr>
            <p:nvPr/>
          </p:nvSpPr>
          <p:spPr bwMode="auto">
            <a:xfrm>
              <a:off x="2713038" y="5545137"/>
              <a:ext cx="33337" cy="15875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5" name="Rectangle 50"/>
            <p:cNvSpPr>
              <a:spLocks noChangeArrowheads="1"/>
            </p:cNvSpPr>
            <p:nvPr/>
          </p:nvSpPr>
          <p:spPr bwMode="auto">
            <a:xfrm>
              <a:off x="2713038" y="5530849"/>
              <a:ext cx="33337" cy="14288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6" name="Rectangle 51"/>
            <p:cNvSpPr>
              <a:spLocks noChangeArrowheads="1"/>
            </p:cNvSpPr>
            <p:nvPr/>
          </p:nvSpPr>
          <p:spPr bwMode="auto">
            <a:xfrm>
              <a:off x="2713038" y="5514974"/>
              <a:ext cx="33337" cy="15875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7" name="Rectangle 52"/>
            <p:cNvSpPr>
              <a:spLocks noChangeArrowheads="1"/>
            </p:cNvSpPr>
            <p:nvPr/>
          </p:nvSpPr>
          <p:spPr bwMode="auto">
            <a:xfrm>
              <a:off x="2713038" y="5500687"/>
              <a:ext cx="33337" cy="14288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8" name="Rectangle 53"/>
            <p:cNvSpPr>
              <a:spLocks noChangeArrowheads="1"/>
            </p:cNvSpPr>
            <p:nvPr/>
          </p:nvSpPr>
          <p:spPr bwMode="auto">
            <a:xfrm>
              <a:off x="2713038" y="5486399"/>
              <a:ext cx="33337" cy="14288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9" name="Rectangle 54"/>
            <p:cNvSpPr>
              <a:spLocks noChangeArrowheads="1"/>
            </p:cNvSpPr>
            <p:nvPr/>
          </p:nvSpPr>
          <p:spPr bwMode="auto">
            <a:xfrm>
              <a:off x="2713038" y="5470524"/>
              <a:ext cx="33337" cy="15875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20" name="Rectangle 55"/>
            <p:cNvSpPr>
              <a:spLocks noChangeArrowheads="1"/>
            </p:cNvSpPr>
            <p:nvPr/>
          </p:nvSpPr>
          <p:spPr bwMode="auto">
            <a:xfrm>
              <a:off x="2713038" y="5456237"/>
              <a:ext cx="33337" cy="14288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21" name="Freeform 56"/>
            <p:cNvSpPr>
              <a:spLocks/>
            </p:cNvSpPr>
            <p:nvPr/>
          </p:nvSpPr>
          <p:spPr bwMode="auto">
            <a:xfrm>
              <a:off x="2713038" y="4991099"/>
              <a:ext cx="33337" cy="465138"/>
            </a:xfrm>
            <a:custGeom>
              <a:avLst/>
              <a:gdLst>
                <a:gd name="T0" fmla="*/ 2147483647 w 21"/>
                <a:gd name="T1" fmla="*/ 0 h 293"/>
                <a:gd name="T2" fmla="*/ 0 w 21"/>
                <a:gd name="T3" fmla="*/ 2147483647 h 293"/>
                <a:gd name="T4" fmla="*/ 0 w 21"/>
                <a:gd name="T5" fmla="*/ 2147483647 h 293"/>
                <a:gd name="T6" fmla="*/ 0 w 21"/>
                <a:gd name="T7" fmla="*/ 2147483647 h 293"/>
                <a:gd name="T8" fmla="*/ 2147483647 w 21"/>
                <a:gd name="T9" fmla="*/ 2147483647 h 293"/>
                <a:gd name="T10" fmla="*/ 2147483647 w 21"/>
                <a:gd name="T11" fmla="*/ 0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93">
                  <a:moveTo>
                    <a:pt x="16" y="0"/>
                  </a:moveTo>
                  <a:lnTo>
                    <a:pt x="0" y="5"/>
                  </a:lnTo>
                  <a:lnTo>
                    <a:pt x="0" y="283"/>
                  </a:lnTo>
                  <a:lnTo>
                    <a:pt x="0" y="293"/>
                  </a:lnTo>
                  <a:lnTo>
                    <a:pt x="21" y="29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2" name="Freeform 57"/>
            <p:cNvSpPr>
              <a:spLocks/>
            </p:cNvSpPr>
            <p:nvPr/>
          </p:nvSpPr>
          <p:spPr bwMode="auto">
            <a:xfrm>
              <a:off x="2881313" y="5045074"/>
              <a:ext cx="4310062" cy="1042988"/>
            </a:xfrm>
            <a:custGeom>
              <a:avLst/>
              <a:gdLst>
                <a:gd name="T0" fmla="*/ 0 w 2715"/>
                <a:gd name="T1" fmla="*/ 0 h 657"/>
                <a:gd name="T2" fmla="*/ 2147483647 w 2715"/>
                <a:gd name="T3" fmla="*/ 2147483647 h 657"/>
                <a:gd name="T4" fmla="*/ 2147483647 w 2715"/>
                <a:gd name="T5" fmla="*/ 2147483647 h 657"/>
                <a:gd name="T6" fmla="*/ 2147483647 w 2715"/>
                <a:gd name="T7" fmla="*/ 2147483647 h 657"/>
                <a:gd name="T8" fmla="*/ 0 w 2715"/>
                <a:gd name="T9" fmla="*/ 0 h 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15" h="657">
                  <a:moveTo>
                    <a:pt x="0" y="0"/>
                  </a:moveTo>
                  <a:lnTo>
                    <a:pt x="5" y="657"/>
                  </a:lnTo>
                  <a:lnTo>
                    <a:pt x="2715" y="623"/>
                  </a:lnTo>
                  <a:lnTo>
                    <a:pt x="271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3" name="Freeform 58"/>
            <p:cNvSpPr>
              <a:spLocks/>
            </p:cNvSpPr>
            <p:nvPr/>
          </p:nvSpPr>
          <p:spPr bwMode="auto">
            <a:xfrm>
              <a:off x="2881313" y="5045074"/>
              <a:ext cx="1728787" cy="630238"/>
            </a:xfrm>
            <a:custGeom>
              <a:avLst/>
              <a:gdLst>
                <a:gd name="T0" fmla="*/ 0 w 1089"/>
                <a:gd name="T1" fmla="*/ 0 h 397"/>
                <a:gd name="T2" fmla="*/ 2147483647 w 1089"/>
                <a:gd name="T3" fmla="*/ 2147483647 h 397"/>
                <a:gd name="T4" fmla="*/ 2147483647 w 1089"/>
                <a:gd name="T5" fmla="*/ 2147483647 h 397"/>
                <a:gd name="T6" fmla="*/ 0 w 1089"/>
                <a:gd name="T7" fmla="*/ 0 h 3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397">
                  <a:moveTo>
                    <a:pt x="0" y="0"/>
                  </a:moveTo>
                  <a:lnTo>
                    <a:pt x="5" y="397"/>
                  </a:lnTo>
                  <a:lnTo>
                    <a:pt x="1089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4" name="Freeform 59"/>
            <p:cNvSpPr>
              <a:spLocks/>
            </p:cNvSpPr>
            <p:nvPr/>
          </p:nvSpPr>
          <p:spPr bwMode="auto">
            <a:xfrm>
              <a:off x="2889250" y="5065712"/>
              <a:ext cx="1822450" cy="644525"/>
            </a:xfrm>
            <a:custGeom>
              <a:avLst/>
              <a:gdLst>
                <a:gd name="T0" fmla="*/ 2147483647 w 1148"/>
                <a:gd name="T1" fmla="*/ 0 h 406"/>
                <a:gd name="T2" fmla="*/ 0 w 1148"/>
                <a:gd name="T3" fmla="*/ 2147483647 h 406"/>
                <a:gd name="T4" fmla="*/ 0 w 1148"/>
                <a:gd name="T5" fmla="*/ 2147483647 h 406"/>
                <a:gd name="T6" fmla="*/ 2147483647 w 1148"/>
                <a:gd name="T7" fmla="*/ 2147483647 h 406"/>
                <a:gd name="T8" fmla="*/ 2147483647 w 1148"/>
                <a:gd name="T9" fmla="*/ 0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8" h="406">
                  <a:moveTo>
                    <a:pt x="1084" y="0"/>
                  </a:moveTo>
                  <a:lnTo>
                    <a:pt x="0" y="384"/>
                  </a:lnTo>
                  <a:lnTo>
                    <a:pt x="0" y="406"/>
                  </a:lnTo>
                  <a:lnTo>
                    <a:pt x="1148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5" name="Freeform 60"/>
            <p:cNvSpPr>
              <a:spLocks/>
            </p:cNvSpPr>
            <p:nvPr/>
          </p:nvSpPr>
          <p:spPr bwMode="auto">
            <a:xfrm>
              <a:off x="2889250" y="5068887"/>
              <a:ext cx="1916112" cy="674688"/>
            </a:xfrm>
            <a:custGeom>
              <a:avLst/>
              <a:gdLst>
                <a:gd name="T0" fmla="*/ 2147483647 w 1207"/>
                <a:gd name="T1" fmla="*/ 0 h 425"/>
                <a:gd name="T2" fmla="*/ 0 w 1207"/>
                <a:gd name="T3" fmla="*/ 2147483647 h 425"/>
                <a:gd name="T4" fmla="*/ 0 w 1207"/>
                <a:gd name="T5" fmla="*/ 2147483647 h 425"/>
                <a:gd name="T6" fmla="*/ 2147483647 w 1207"/>
                <a:gd name="T7" fmla="*/ 0 h 425"/>
                <a:gd name="T8" fmla="*/ 2147483647 w 1207"/>
                <a:gd name="T9" fmla="*/ 0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7" h="425">
                  <a:moveTo>
                    <a:pt x="1148" y="0"/>
                  </a:moveTo>
                  <a:lnTo>
                    <a:pt x="0" y="404"/>
                  </a:lnTo>
                  <a:lnTo>
                    <a:pt x="0" y="425"/>
                  </a:lnTo>
                  <a:lnTo>
                    <a:pt x="1207" y="0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6" name="Freeform 61"/>
            <p:cNvSpPr>
              <a:spLocks/>
            </p:cNvSpPr>
            <p:nvPr/>
          </p:nvSpPr>
          <p:spPr bwMode="auto">
            <a:xfrm>
              <a:off x="2889250" y="5068887"/>
              <a:ext cx="2008187" cy="711200"/>
            </a:xfrm>
            <a:custGeom>
              <a:avLst/>
              <a:gdLst>
                <a:gd name="T0" fmla="*/ 2147483647 w 1265"/>
                <a:gd name="T1" fmla="*/ 0 h 448"/>
                <a:gd name="T2" fmla="*/ 0 w 1265"/>
                <a:gd name="T3" fmla="*/ 2147483647 h 448"/>
                <a:gd name="T4" fmla="*/ 0 w 1265"/>
                <a:gd name="T5" fmla="*/ 2147483647 h 448"/>
                <a:gd name="T6" fmla="*/ 2147483647 w 1265"/>
                <a:gd name="T7" fmla="*/ 0 h 448"/>
                <a:gd name="T8" fmla="*/ 2147483647 w 1265"/>
                <a:gd name="T9" fmla="*/ 0 h 4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5" h="448">
                  <a:moveTo>
                    <a:pt x="1207" y="0"/>
                  </a:moveTo>
                  <a:lnTo>
                    <a:pt x="0" y="425"/>
                  </a:lnTo>
                  <a:lnTo>
                    <a:pt x="0" y="448"/>
                  </a:lnTo>
                  <a:lnTo>
                    <a:pt x="1265" y="0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7" name="Freeform 62"/>
            <p:cNvSpPr>
              <a:spLocks/>
            </p:cNvSpPr>
            <p:nvPr/>
          </p:nvSpPr>
          <p:spPr bwMode="auto">
            <a:xfrm>
              <a:off x="2889250" y="5068887"/>
              <a:ext cx="2100262" cy="744538"/>
            </a:xfrm>
            <a:custGeom>
              <a:avLst/>
              <a:gdLst>
                <a:gd name="T0" fmla="*/ 2147483647 w 1323"/>
                <a:gd name="T1" fmla="*/ 0 h 469"/>
                <a:gd name="T2" fmla="*/ 0 w 1323"/>
                <a:gd name="T3" fmla="*/ 2147483647 h 469"/>
                <a:gd name="T4" fmla="*/ 0 w 1323"/>
                <a:gd name="T5" fmla="*/ 2147483647 h 469"/>
                <a:gd name="T6" fmla="*/ 2147483647 w 1323"/>
                <a:gd name="T7" fmla="*/ 2147483647 h 469"/>
                <a:gd name="T8" fmla="*/ 2147483647 w 1323"/>
                <a:gd name="T9" fmla="*/ 0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3" h="469">
                  <a:moveTo>
                    <a:pt x="1265" y="0"/>
                  </a:moveTo>
                  <a:lnTo>
                    <a:pt x="0" y="448"/>
                  </a:lnTo>
                  <a:lnTo>
                    <a:pt x="0" y="469"/>
                  </a:lnTo>
                  <a:lnTo>
                    <a:pt x="1323" y="2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8" name="Freeform 63"/>
            <p:cNvSpPr>
              <a:spLocks/>
            </p:cNvSpPr>
            <p:nvPr/>
          </p:nvSpPr>
          <p:spPr bwMode="auto">
            <a:xfrm>
              <a:off x="2889250" y="5072062"/>
              <a:ext cx="2193925" cy="773113"/>
            </a:xfrm>
            <a:custGeom>
              <a:avLst/>
              <a:gdLst>
                <a:gd name="T0" fmla="*/ 2147483647 w 1382"/>
                <a:gd name="T1" fmla="*/ 0 h 487"/>
                <a:gd name="T2" fmla="*/ 0 w 1382"/>
                <a:gd name="T3" fmla="*/ 2147483647 h 487"/>
                <a:gd name="T4" fmla="*/ 0 w 1382"/>
                <a:gd name="T5" fmla="*/ 2147483647 h 487"/>
                <a:gd name="T6" fmla="*/ 2147483647 w 1382"/>
                <a:gd name="T7" fmla="*/ 0 h 487"/>
                <a:gd name="T8" fmla="*/ 2147483647 w 1382"/>
                <a:gd name="T9" fmla="*/ 0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2" h="487">
                  <a:moveTo>
                    <a:pt x="1323" y="0"/>
                  </a:moveTo>
                  <a:lnTo>
                    <a:pt x="0" y="467"/>
                  </a:lnTo>
                  <a:lnTo>
                    <a:pt x="0" y="487"/>
                  </a:lnTo>
                  <a:lnTo>
                    <a:pt x="1382" y="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9" name="Freeform 64"/>
            <p:cNvSpPr>
              <a:spLocks/>
            </p:cNvSpPr>
            <p:nvPr/>
          </p:nvSpPr>
          <p:spPr bwMode="auto">
            <a:xfrm>
              <a:off x="2889250" y="5072062"/>
              <a:ext cx="2286000" cy="809625"/>
            </a:xfrm>
            <a:custGeom>
              <a:avLst/>
              <a:gdLst>
                <a:gd name="T0" fmla="*/ 2147483647 w 1440"/>
                <a:gd name="T1" fmla="*/ 0 h 510"/>
                <a:gd name="T2" fmla="*/ 0 w 1440"/>
                <a:gd name="T3" fmla="*/ 2147483647 h 510"/>
                <a:gd name="T4" fmla="*/ 0 w 1440"/>
                <a:gd name="T5" fmla="*/ 2147483647 h 510"/>
                <a:gd name="T6" fmla="*/ 2147483647 w 1440"/>
                <a:gd name="T7" fmla="*/ 0 h 510"/>
                <a:gd name="T8" fmla="*/ 2147483647 w 1440"/>
                <a:gd name="T9" fmla="*/ 0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0" h="510">
                  <a:moveTo>
                    <a:pt x="1382" y="0"/>
                  </a:moveTo>
                  <a:lnTo>
                    <a:pt x="0" y="487"/>
                  </a:lnTo>
                  <a:lnTo>
                    <a:pt x="0" y="510"/>
                  </a:lnTo>
                  <a:lnTo>
                    <a:pt x="1440" y="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0" name="Freeform 65"/>
            <p:cNvSpPr>
              <a:spLocks/>
            </p:cNvSpPr>
            <p:nvPr/>
          </p:nvSpPr>
          <p:spPr bwMode="auto">
            <a:xfrm>
              <a:off x="2889250" y="5072062"/>
              <a:ext cx="2379662" cy="842963"/>
            </a:xfrm>
            <a:custGeom>
              <a:avLst/>
              <a:gdLst>
                <a:gd name="T0" fmla="*/ 2147483647 w 1499"/>
                <a:gd name="T1" fmla="*/ 0 h 531"/>
                <a:gd name="T2" fmla="*/ 0 w 1499"/>
                <a:gd name="T3" fmla="*/ 2147483647 h 531"/>
                <a:gd name="T4" fmla="*/ 0 w 1499"/>
                <a:gd name="T5" fmla="*/ 2147483647 h 531"/>
                <a:gd name="T6" fmla="*/ 2147483647 w 1499"/>
                <a:gd name="T7" fmla="*/ 2147483647 h 531"/>
                <a:gd name="T8" fmla="*/ 2147483647 w 1499"/>
                <a:gd name="T9" fmla="*/ 0 h 5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9" h="531">
                  <a:moveTo>
                    <a:pt x="1440" y="0"/>
                  </a:moveTo>
                  <a:lnTo>
                    <a:pt x="0" y="510"/>
                  </a:lnTo>
                  <a:lnTo>
                    <a:pt x="0" y="531"/>
                  </a:lnTo>
                  <a:lnTo>
                    <a:pt x="1499" y="2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1" name="Freeform 66"/>
            <p:cNvSpPr>
              <a:spLocks/>
            </p:cNvSpPr>
            <p:nvPr/>
          </p:nvSpPr>
          <p:spPr bwMode="auto">
            <a:xfrm>
              <a:off x="2889250" y="5075237"/>
              <a:ext cx="2471737" cy="873125"/>
            </a:xfrm>
            <a:custGeom>
              <a:avLst/>
              <a:gdLst>
                <a:gd name="T0" fmla="*/ 2147483647 w 1557"/>
                <a:gd name="T1" fmla="*/ 0 h 550"/>
                <a:gd name="T2" fmla="*/ 0 w 1557"/>
                <a:gd name="T3" fmla="*/ 2147483647 h 550"/>
                <a:gd name="T4" fmla="*/ 0 w 1557"/>
                <a:gd name="T5" fmla="*/ 2147483647 h 550"/>
                <a:gd name="T6" fmla="*/ 2147483647 w 1557"/>
                <a:gd name="T7" fmla="*/ 0 h 550"/>
                <a:gd name="T8" fmla="*/ 2147483647 w 1557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7" h="550">
                  <a:moveTo>
                    <a:pt x="1499" y="0"/>
                  </a:moveTo>
                  <a:lnTo>
                    <a:pt x="0" y="529"/>
                  </a:lnTo>
                  <a:lnTo>
                    <a:pt x="0" y="550"/>
                  </a:lnTo>
                  <a:lnTo>
                    <a:pt x="1557" y="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2" name="Freeform 67"/>
            <p:cNvSpPr>
              <a:spLocks/>
            </p:cNvSpPr>
            <p:nvPr/>
          </p:nvSpPr>
          <p:spPr bwMode="auto">
            <a:xfrm>
              <a:off x="2889250" y="5075237"/>
              <a:ext cx="2565400" cy="908050"/>
            </a:xfrm>
            <a:custGeom>
              <a:avLst/>
              <a:gdLst>
                <a:gd name="T0" fmla="*/ 2147483647 w 1616"/>
                <a:gd name="T1" fmla="*/ 0 h 572"/>
                <a:gd name="T2" fmla="*/ 0 w 1616"/>
                <a:gd name="T3" fmla="*/ 2147483647 h 572"/>
                <a:gd name="T4" fmla="*/ 0 w 1616"/>
                <a:gd name="T5" fmla="*/ 2147483647 h 572"/>
                <a:gd name="T6" fmla="*/ 2147483647 w 1616"/>
                <a:gd name="T7" fmla="*/ 2147483647 h 572"/>
                <a:gd name="T8" fmla="*/ 2147483647 w 1616"/>
                <a:gd name="T9" fmla="*/ 0 h 5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6" h="572">
                  <a:moveTo>
                    <a:pt x="1557" y="0"/>
                  </a:moveTo>
                  <a:lnTo>
                    <a:pt x="0" y="550"/>
                  </a:lnTo>
                  <a:lnTo>
                    <a:pt x="0" y="572"/>
                  </a:lnTo>
                  <a:lnTo>
                    <a:pt x="1616" y="2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3" name="Freeform 68"/>
            <p:cNvSpPr>
              <a:spLocks/>
            </p:cNvSpPr>
            <p:nvPr/>
          </p:nvSpPr>
          <p:spPr bwMode="auto">
            <a:xfrm>
              <a:off x="2889250" y="50784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0 w 1674"/>
                <a:gd name="T5" fmla="*/ 2147483647 h 591"/>
                <a:gd name="T6" fmla="*/ 2147483647 w 1674"/>
                <a:gd name="T7" fmla="*/ 0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16" y="0"/>
                  </a:moveTo>
                  <a:lnTo>
                    <a:pt x="0" y="570"/>
                  </a:lnTo>
                  <a:lnTo>
                    <a:pt x="0" y="591"/>
                  </a:lnTo>
                  <a:lnTo>
                    <a:pt x="1674" y="0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4" name="Freeform 69"/>
            <p:cNvSpPr>
              <a:spLocks/>
            </p:cNvSpPr>
            <p:nvPr/>
          </p:nvSpPr>
          <p:spPr bwMode="auto">
            <a:xfrm>
              <a:off x="2889250" y="5078412"/>
              <a:ext cx="2751137" cy="971550"/>
            </a:xfrm>
            <a:custGeom>
              <a:avLst/>
              <a:gdLst>
                <a:gd name="T0" fmla="*/ 2147483647 w 1733"/>
                <a:gd name="T1" fmla="*/ 0 h 612"/>
                <a:gd name="T2" fmla="*/ 0 w 1733"/>
                <a:gd name="T3" fmla="*/ 2147483647 h 612"/>
                <a:gd name="T4" fmla="*/ 0 w 1733"/>
                <a:gd name="T5" fmla="*/ 2147483647 h 612"/>
                <a:gd name="T6" fmla="*/ 2147483647 w 1733"/>
                <a:gd name="T7" fmla="*/ 0 h 612"/>
                <a:gd name="T8" fmla="*/ 2147483647 w 1733"/>
                <a:gd name="T9" fmla="*/ 0 h 6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3" h="612">
                  <a:moveTo>
                    <a:pt x="1674" y="0"/>
                  </a:moveTo>
                  <a:lnTo>
                    <a:pt x="0" y="591"/>
                  </a:lnTo>
                  <a:lnTo>
                    <a:pt x="0" y="612"/>
                  </a:lnTo>
                  <a:lnTo>
                    <a:pt x="1733" y="0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5" name="Freeform 70"/>
            <p:cNvSpPr>
              <a:spLocks/>
            </p:cNvSpPr>
            <p:nvPr/>
          </p:nvSpPr>
          <p:spPr bwMode="auto">
            <a:xfrm>
              <a:off x="2889250" y="5078412"/>
              <a:ext cx="2843212" cy="1006475"/>
            </a:xfrm>
            <a:custGeom>
              <a:avLst/>
              <a:gdLst>
                <a:gd name="T0" fmla="*/ 2147483647 w 1791"/>
                <a:gd name="T1" fmla="*/ 0 h 634"/>
                <a:gd name="T2" fmla="*/ 0 w 1791"/>
                <a:gd name="T3" fmla="*/ 2147483647 h 634"/>
                <a:gd name="T4" fmla="*/ 0 w 1791"/>
                <a:gd name="T5" fmla="*/ 2147483647 h 634"/>
                <a:gd name="T6" fmla="*/ 2147483647 w 1791"/>
                <a:gd name="T7" fmla="*/ 2147483647 h 634"/>
                <a:gd name="T8" fmla="*/ 2147483647 w 1791"/>
                <a:gd name="T9" fmla="*/ 0 h 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91" h="634">
                  <a:moveTo>
                    <a:pt x="1733" y="0"/>
                  </a:moveTo>
                  <a:lnTo>
                    <a:pt x="0" y="612"/>
                  </a:lnTo>
                  <a:lnTo>
                    <a:pt x="0" y="634"/>
                  </a:lnTo>
                  <a:lnTo>
                    <a:pt x="1791" y="1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6" name="Freeform 71"/>
            <p:cNvSpPr>
              <a:spLocks/>
            </p:cNvSpPr>
            <p:nvPr/>
          </p:nvSpPr>
          <p:spPr bwMode="auto">
            <a:xfrm>
              <a:off x="2889250" y="5079999"/>
              <a:ext cx="2936875" cy="1008063"/>
            </a:xfrm>
            <a:custGeom>
              <a:avLst/>
              <a:gdLst>
                <a:gd name="T0" fmla="*/ 2147483647 w 1850"/>
                <a:gd name="T1" fmla="*/ 0 h 635"/>
                <a:gd name="T2" fmla="*/ 2147483647 w 1850"/>
                <a:gd name="T3" fmla="*/ 0 h 635"/>
                <a:gd name="T4" fmla="*/ 0 w 1850"/>
                <a:gd name="T5" fmla="*/ 2147483647 h 635"/>
                <a:gd name="T6" fmla="*/ 0 w 1850"/>
                <a:gd name="T7" fmla="*/ 2147483647 h 635"/>
                <a:gd name="T8" fmla="*/ 2147483647 w 1850"/>
                <a:gd name="T9" fmla="*/ 2147483647 h 635"/>
                <a:gd name="T10" fmla="*/ 2147483647 w 1850"/>
                <a:gd name="T11" fmla="*/ 0 h 6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50" h="635">
                  <a:moveTo>
                    <a:pt x="1850" y="0"/>
                  </a:moveTo>
                  <a:lnTo>
                    <a:pt x="1791" y="0"/>
                  </a:lnTo>
                  <a:lnTo>
                    <a:pt x="0" y="633"/>
                  </a:lnTo>
                  <a:lnTo>
                    <a:pt x="0" y="635"/>
                  </a:lnTo>
                  <a:lnTo>
                    <a:pt x="59" y="633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7" name="Freeform 72"/>
            <p:cNvSpPr>
              <a:spLocks/>
            </p:cNvSpPr>
            <p:nvPr/>
          </p:nvSpPr>
          <p:spPr bwMode="auto">
            <a:xfrm>
              <a:off x="2982913" y="5079999"/>
              <a:ext cx="2935287" cy="1004888"/>
            </a:xfrm>
            <a:custGeom>
              <a:avLst/>
              <a:gdLst>
                <a:gd name="T0" fmla="*/ 2147483647 w 1849"/>
                <a:gd name="T1" fmla="*/ 2147483647 h 633"/>
                <a:gd name="T2" fmla="*/ 2147483647 w 1849"/>
                <a:gd name="T3" fmla="*/ 2147483647 h 633"/>
                <a:gd name="T4" fmla="*/ 2147483647 w 1849"/>
                <a:gd name="T5" fmla="*/ 0 h 633"/>
                <a:gd name="T6" fmla="*/ 0 w 1849"/>
                <a:gd name="T7" fmla="*/ 2147483647 h 633"/>
                <a:gd name="T8" fmla="*/ 2147483647 w 1849"/>
                <a:gd name="T9" fmla="*/ 2147483647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3">
                  <a:moveTo>
                    <a:pt x="64" y="633"/>
                  </a:moveTo>
                  <a:lnTo>
                    <a:pt x="1849" y="2"/>
                  </a:lnTo>
                  <a:lnTo>
                    <a:pt x="1791" y="0"/>
                  </a:lnTo>
                  <a:lnTo>
                    <a:pt x="0" y="633"/>
                  </a:lnTo>
                  <a:lnTo>
                    <a:pt x="64" y="633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8" name="Freeform 73"/>
            <p:cNvSpPr>
              <a:spLocks/>
            </p:cNvSpPr>
            <p:nvPr/>
          </p:nvSpPr>
          <p:spPr bwMode="auto">
            <a:xfrm>
              <a:off x="3084513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58" y="631"/>
                  </a:moveTo>
                  <a:lnTo>
                    <a:pt x="1849" y="0"/>
                  </a:lnTo>
                  <a:lnTo>
                    <a:pt x="1785" y="0"/>
                  </a:lnTo>
                  <a:lnTo>
                    <a:pt x="0" y="631"/>
                  </a:lnTo>
                  <a:lnTo>
                    <a:pt x="58" y="631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9" name="Freeform 74"/>
            <p:cNvSpPr>
              <a:spLocks/>
            </p:cNvSpPr>
            <p:nvPr/>
          </p:nvSpPr>
          <p:spPr bwMode="auto">
            <a:xfrm>
              <a:off x="3176588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64" y="630"/>
                  </a:moveTo>
                  <a:lnTo>
                    <a:pt x="1849" y="0"/>
                  </a:lnTo>
                  <a:lnTo>
                    <a:pt x="1791" y="0"/>
                  </a:lnTo>
                  <a:lnTo>
                    <a:pt x="0" y="631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0" name="Freeform 75"/>
            <p:cNvSpPr>
              <a:spLocks/>
            </p:cNvSpPr>
            <p:nvPr/>
          </p:nvSpPr>
          <p:spPr bwMode="auto">
            <a:xfrm>
              <a:off x="3278188" y="5083174"/>
              <a:ext cx="2927350" cy="1000125"/>
            </a:xfrm>
            <a:custGeom>
              <a:avLst/>
              <a:gdLst>
                <a:gd name="T0" fmla="*/ 2147483647 w 1844"/>
                <a:gd name="T1" fmla="*/ 2147483647 h 630"/>
                <a:gd name="T2" fmla="*/ 2147483647 w 1844"/>
                <a:gd name="T3" fmla="*/ 2147483647 h 630"/>
                <a:gd name="T4" fmla="*/ 2147483647 w 1844"/>
                <a:gd name="T5" fmla="*/ 0 h 630"/>
                <a:gd name="T6" fmla="*/ 0 w 1844"/>
                <a:gd name="T7" fmla="*/ 2147483647 h 630"/>
                <a:gd name="T8" fmla="*/ 2147483647 w 1844"/>
                <a:gd name="T9" fmla="*/ 2147483647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30">
                  <a:moveTo>
                    <a:pt x="64" y="630"/>
                  </a:moveTo>
                  <a:lnTo>
                    <a:pt x="1844" y="2"/>
                  </a:lnTo>
                  <a:lnTo>
                    <a:pt x="1785" y="0"/>
                  </a:lnTo>
                  <a:lnTo>
                    <a:pt x="0" y="630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1" name="Freeform 76"/>
            <p:cNvSpPr>
              <a:spLocks/>
            </p:cNvSpPr>
            <p:nvPr/>
          </p:nvSpPr>
          <p:spPr bwMode="auto">
            <a:xfrm>
              <a:off x="3379788" y="5086349"/>
              <a:ext cx="2917825" cy="996950"/>
            </a:xfrm>
            <a:custGeom>
              <a:avLst/>
              <a:gdLst>
                <a:gd name="T0" fmla="*/ 2147483647 w 1838"/>
                <a:gd name="T1" fmla="*/ 2147483647 h 628"/>
                <a:gd name="T2" fmla="*/ 2147483647 w 1838"/>
                <a:gd name="T3" fmla="*/ 0 h 628"/>
                <a:gd name="T4" fmla="*/ 2147483647 w 1838"/>
                <a:gd name="T5" fmla="*/ 0 h 628"/>
                <a:gd name="T6" fmla="*/ 0 w 1838"/>
                <a:gd name="T7" fmla="*/ 2147483647 h 628"/>
                <a:gd name="T8" fmla="*/ 2147483647 w 1838"/>
                <a:gd name="T9" fmla="*/ 2147483647 h 6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8" h="628">
                  <a:moveTo>
                    <a:pt x="63" y="626"/>
                  </a:moveTo>
                  <a:lnTo>
                    <a:pt x="1838" y="0"/>
                  </a:lnTo>
                  <a:lnTo>
                    <a:pt x="1780" y="0"/>
                  </a:lnTo>
                  <a:lnTo>
                    <a:pt x="0" y="628"/>
                  </a:lnTo>
                  <a:lnTo>
                    <a:pt x="63" y="62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2" name="Freeform 77"/>
            <p:cNvSpPr>
              <a:spLocks/>
            </p:cNvSpPr>
            <p:nvPr/>
          </p:nvSpPr>
          <p:spPr bwMode="auto">
            <a:xfrm>
              <a:off x="3479800" y="5086349"/>
              <a:ext cx="2911475" cy="993775"/>
            </a:xfrm>
            <a:custGeom>
              <a:avLst/>
              <a:gdLst>
                <a:gd name="T0" fmla="*/ 2147483647 w 1834"/>
                <a:gd name="T1" fmla="*/ 2147483647 h 626"/>
                <a:gd name="T2" fmla="*/ 2147483647 w 1834"/>
                <a:gd name="T3" fmla="*/ 0 h 626"/>
                <a:gd name="T4" fmla="*/ 2147483647 w 1834"/>
                <a:gd name="T5" fmla="*/ 0 h 626"/>
                <a:gd name="T6" fmla="*/ 0 w 1834"/>
                <a:gd name="T7" fmla="*/ 2147483647 h 626"/>
                <a:gd name="T8" fmla="*/ 2147483647 w 1834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4" h="626">
                  <a:moveTo>
                    <a:pt x="64" y="626"/>
                  </a:moveTo>
                  <a:lnTo>
                    <a:pt x="1834" y="0"/>
                  </a:lnTo>
                  <a:lnTo>
                    <a:pt x="1775" y="0"/>
                  </a:lnTo>
                  <a:lnTo>
                    <a:pt x="0" y="626"/>
                  </a:lnTo>
                  <a:lnTo>
                    <a:pt x="64" y="626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3" name="Freeform 78"/>
            <p:cNvSpPr>
              <a:spLocks/>
            </p:cNvSpPr>
            <p:nvPr/>
          </p:nvSpPr>
          <p:spPr bwMode="auto">
            <a:xfrm>
              <a:off x="3581400" y="5086349"/>
              <a:ext cx="2901950" cy="993775"/>
            </a:xfrm>
            <a:custGeom>
              <a:avLst/>
              <a:gdLst>
                <a:gd name="T0" fmla="*/ 2147483647 w 1828"/>
                <a:gd name="T1" fmla="*/ 2147483647 h 626"/>
                <a:gd name="T2" fmla="*/ 2147483647 w 1828"/>
                <a:gd name="T3" fmla="*/ 2147483647 h 626"/>
                <a:gd name="T4" fmla="*/ 2147483647 w 1828"/>
                <a:gd name="T5" fmla="*/ 0 h 626"/>
                <a:gd name="T6" fmla="*/ 0 w 1828"/>
                <a:gd name="T7" fmla="*/ 2147483647 h 626"/>
                <a:gd name="T8" fmla="*/ 2147483647 w 1828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8" h="626">
                  <a:moveTo>
                    <a:pt x="64" y="624"/>
                  </a:moveTo>
                  <a:lnTo>
                    <a:pt x="1828" y="2"/>
                  </a:lnTo>
                  <a:lnTo>
                    <a:pt x="1770" y="0"/>
                  </a:lnTo>
                  <a:lnTo>
                    <a:pt x="0" y="626"/>
                  </a:lnTo>
                  <a:lnTo>
                    <a:pt x="64" y="624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4" name="Freeform 79"/>
            <p:cNvSpPr>
              <a:spLocks/>
            </p:cNvSpPr>
            <p:nvPr/>
          </p:nvSpPr>
          <p:spPr bwMode="auto">
            <a:xfrm>
              <a:off x="3683000" y="5089524"/>
              <a:ext cx="2994025" cy="987425"/>
            </a:xfrm>
            <a:custGeom>
              <a:avLst/>
              <a:gdLst>
                <a:gd name="T0" fmla="*/ 2147483647 w 1886"/>
                <a:gd name="T1" fmla="*/ 2147483647 h 622"/>
                <a:gd name="T2" fmla="*/ 2147483647 w 1886"/>
                <a:gd name="T3" fmla="*/ 2147483647 h 622"/>
                <a:gd name="T4" fmla="*/ 2147483647 w 1886"/>
                <a:gd name="T5" fmla="*/ 0 h 622"/>
                <a:gd name="T6" fmla="*/ 0 w 1886"/>
                <a:gd name="T7" fmla="*/ 2147483647 h 622"/>
                <a:gd name="T8" fmla="*/ 2147483647 w 1886"/>
                <a:gd name="T9" fmla="*/ 2147483647 h 6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6" h="622">
                  <a:moveTo>
                    <a:pt x="127" y="622"/>
                  </a:moveTo>
                  <a:lnTo>
                    <a:pt x="1886" y="2"/>
                  </a:lnTo>
                  <a:lnTo>
                    <a:pt x="1764" y="0"/>
                  </a:lnTo>
                  <a:lnTo>
                    <a:pt x="0" y="622"/>
                  </a:lnTo>
                  <a:lnTo>
                    <a:pt x="127" y="622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5" name="Freeform 80"/>
            <p:cNvSpPr>
              <a:spLocks/>
            </p:cNvSpPr>
            <p:nvPr/>
          </p:nvSpPr>
          <p:spPr bwMode="auto">
            <a:xfrm>
              <a:off x="3884613" y="5092699"/>
              <a:ext cx="2886075" cy="984250"/>
            </a:xfrm>
            <a:custGeom>
              <a:avLst/>
              <a:gdLst>
                <a:gd name="T0" fmla="*/ 2147483647 w 1818"/>
                <a:gd name="T1" fmla="*/ 2147483647 h 620"/>
                <a:gd name="T2" fmla="*/ 2147483647 w 1818"/>
                <a:gd name="T3" fmla="*/ 0 h 620"/>
                <a:gd name="T4" fmla="*/ 2147483647 w 1818"/>
                <a:gd name="T5" fmla="*/ 0 h 620"/>
                <a:gd name="T6" fmla="*/ 0 w 1818"/>
                <a:gd name="T7" fmla="*/ 2147483647 h 620"/>
                <a:gd name="T8" fmla="*/ 2147483647 w 1818"/>
                <a:gd name="T9" fmla="*/ 2147483647 h 6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8" h="620">
                  <a:moveTo>
                    <a:pt x="69" y="618"/>
                  </a:moveTo>
                  <a:lnTo>
                    <a:pt x="1818" y="0"/>
                  </a:lnTo>
                  <a:lnTo>
                    <a:pt x="1759" y="0"/>
                  </a:lnTo>
                  <a:lnTo>
                    <a:pt x="0" y="620"/>
                  </a:lnTo>
                  <a:lnTo>
                    <a:pt x="69" y="618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6" name="Freeform 81"/>
            <p:cNvSpPr>
              <a:spLocks/>
            </p:cNvSpPr>
            <p:nvPr/>
          </p:nvSpPr>
          <p:spPr bwMode="auto">
            <a:xfrm>
              <a:off x="39941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0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4" y="618"/>
                  </a:moveTo>
                  <a:lnTo>
                    <a:pt x="1812" y="0"/>
                  </a:lnTo>
                  <a:lnTo>
                    <a:pt x="1749" y="0"/>
                  </a:lnTo>
                  <a:lnTo>
                    <a:pt x="0" y="618"/>
                  </a:lnTo>
                  <a:lnTo>
                    <a:pt x="64" y="618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7" name="Freeform 82"/>
            <p:cNvSpPr>
              <a:spLocks/>
            </p:cNvSpPr>
            <p:nvPr/>
          </p:nvSpPr>
          <p:spPr bwMode="auto">
            <a:xfrm>
              <a:off x="40957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2147483647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9" y="616"/>
                  </a:moveTo>
                  <a:lnTo>
                    <a:pt x="1812" y="2"/>
                  </a:lnTo>
                  <a:lnTo>
                    <a:pt x="1748" y="0"/>
                  </a:lnTo>
                  <a:lnTo>
                    <a:pt x="0" y="618"/>
                  </a:lnTo>
                  <a:lnTo>
                    <a:pt x="69" y="61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8" name="Freeform 83"/>
            <p:cNvSpPr>
              <a:spLocks/>
            </p:cNvSpPr>
            <p:nvPr/>
          </p:nvSpPr>
          <p:spPr bwMode="auto">
            <a:xfrm>
              <a:off x="4205288" y="5095874"/>
              <a:ext cx="2868612" cy="974725"/>
            </a:xfrm>
            <a:custGeom>
              <a:avLst/>
              <a:gdLst>
                <a:gd name="T0" fmla="*/ 2147483647 w 1807"/>
                <a:gd name="T1" fmla="*/ 0 h 614"/>
                <a:gd name="T2" fmla="*/ 0 w 1807"/>
                <a:gd name="T3" fmla="*/ 2147483647 h 614"/>
                <a:gd name="T4" fmla="*/ 2147483647 w 1807"/>
                <a:gd name="T5" fmla="*/ 2147483647 h 614"/>
                <a:gd name="T6" fmla="*/ 2147483647 w 1807"/>
                <a:gd name="T7" fmla="*/ 0 h 614"/>
                <a:gd name="T8" fmla="*/ 2147483647 w 1807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7" h="614">
                  <a:moveTo>
                    <a:pt x="1743" y="0"/>
                  </a:moveTo>
                  <a:lnTo>
                    <a:pt x="0" y="614"/>
                  </a:lnTo>
                  <a:lnTo>
                    <a:pt x="64" y="614"/>
                  </a:lnTo>
                  <a:lnTo>
                    <a:pt x="1807" y="0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9" name="Freeform 84"/>
            <p:cNvSpPr>
              <a:spLocks/>
            </p:cNvSpPr>
            <p:nvPr/>
          </p:nvSpPr>
          <p:spPr bwMode="auto">
            <a:xfrm>
              <a:off x="4306888" y="5095874"/>
              <a:ext cx="2859087" cy="974725"/>
            </a:xfrm>
            <a:custGeom>
              <a:avLst/>
              <a:gdLst>
                <a:gd name="T0" fmla="*/ 2147483647 w 1801"/>
                <a:gd name="T1" fmla="*/ 0 h 614"/>
                <a:gd name="T2" fmla="*/ 0 w 1801"/>
                <a:gd name="T3" fmla="*/ 2147483647 h 614"/>
                <a:gd name="T4" fmla="*/ 2147483647 w 1801"/>
                <a:gd name="T5" fmla="*/ 2147483647 h 614"/>
                <a:gd name="T6" fmla="*/ 2147483647 w 1801"/>
                <a:gd name="T7" fmla="*/ 2147483647 h 614"/>
                <a:gd name="T8" fmla="*/ 2147483647 w 1801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1" h="614">
                  <a:moveTo>
                    <a:pt x="1743" y="0"/>
                  </a:moveTo>
                  <a:lnTo>
                    <a:pt x="0" y="614"/>
                  </a:lnTo>
                  <a:lnTo>
                    <a:pt x="69" y="612"/>
                  </a:lnTo>
                  <a:lnTo>
                    <a:pt x="1801" y="2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0" name="Freeform 85"/>
            <p:cNvSpPr>
              <a:spLocks/>
            </p:cNvSpPr>
            <p:nvPr/>
          </p:nvSpPr>
          <p:spPr bwMode="auto">
            <a:xfrm>
              <a:off x="4416425" y="5099049"/>
              <a:ext cx="2767012" cy="968375"/>
            </a:xfrm>
            <a:custGeom>
              <a:avLst/>
              <a:gdLst>
                <a:gd name="T0" fmla="*/ 2147483647 w 1743"/>
                <a:gd name="T1" fmla="*/ 0 h 610"/>
                <a:gd name="T2" fmla="*/ 2147483647 w 1743"/>
                <a:gd name="T3" fmla="*/ 0 h 610"/>
                <a:gd name="T4" fmla="*/ 0 w 1743"/>
                <a:gd name="T5" fmla="*/ 2147483647 h 610"/>
                <a:gd name="T6" fmla="*/ 2147483647 w 1743"/>
                <a:gd name="T7" fmla="*/ 2147483647 h 610"/>
                <a:gd name="T8" fmla="*/ 2147483647 w 1743"/>
                <a:gd name="T9" fmla="*/ 2147483647 h 610"/>
                <a:gd name="T10" fmla="*/ 2147483647 w 1743"/>
                <a:gd name="T11" fmla="*/ 0 h 6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43" h="610">
                  <a:moveTo>
                    <a:pt x="1743" y="0"/>
                  </a:moveTo>
                  <a:lnTo>
                    <a:pt x="1732" y="0"/>
                  </a:lnTo>
                  <a:lnTo>
                    <a:pt x="0" y="610"/>
                  </a:lnTo>
                  <a:lnTo>
                    <a:pt x="69" y="610"/>
                  </a:lnTo>
                  <a:lnTo>
                    <a:pt x="1743" y="19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1" name="Freeform 86"/>
            <p:cNvSpPr>
              <a:spLocks/>
            </p:cNvSpPr>
            <p:nvPr/>
          </p:nvSpPr>
          <p:spPr bwMode="auto">
            <a:xfrm>
              <a:off x="4525963" y="51292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2147483647 w 1674"/>
                <a:gd name="T5" fmla="*/ 2147483647 h 591"/>
                <a:gd name="T6" fmla="*/ 2147483647 w 1674"/>
                <a:gd name="T7" fmla="*/ 2147483647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74" y="0"/>
                  </a:moveTo>
                  <a:lnTo>
                    <a:pt x="0" y="591"/>
                  </a:lnTo>
                  <a:lnTo>
                    <a:pt x="64" y="591"/>
                  </a:lnTo>
                  <a:lnTo>
                    <a:pt x="1674" y="22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2" name="Freeform 87"/>
            <p:cNvSpPr>
              <a:spLocks/>
            </p:cNvSpPr>
            <p:nvPr/>
          </p:nvSpPr>
          <p:spPr bwMode="auto">
            <a:xfrm>
              <a:off x="4627563" y="5164137"/>
              <a:ext cx="2555875" cy="903288"/>
            </a:xfrm>
            <a:custGeom>
              <a:avLst/>
              <a:gdLst>
                <a:gd name="T0" fmla="*/ 2147483647 w 1610"/>
                <a:gd name="T1" fmla="*/ 0 h 569"/>
                <a:gd name="T2" fmla="*/ 0 w 1610"/>
                <a:gd name="T3" fmla="*/ 2147483647 h 569"/>
                <a:gd name="T4" fmla="*/ 2147483647 w 1610"/>
                <a:gd name="T5" fmla="*/ 2147483647 h 569"/>
                <a:gd name="T6" fmla="*/ 2147483647 w 1610"/>
                <a:gd name="T7" fmla="*/ 2147483647 h 569"/>
                <a:gd name="T8" fmla="*/ 2147483647 w 1610"/>
                <a:gd name="T9" fmla="*/ 0 h 5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0" h="569">
                  <a:moveTo>
                    <a:pt x="1610" y="0"/>
                  </a:moveTo>
                  <a:lnTo>
                    <a:pt x="0" y="569"/>
                  </a:lnTo>
                  <a:lnTo>
                    <a:pt x="69" y="567"/>
                  </a:lnTo>
                  <a:lnTo>
                    <a:pt x="1610" y="23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3" name="Freeform 88"/>
            <p:cNvSpPr>
              <a:spLocks/>
            </p:cNvSpPr>
            <p:nvPr/>
          </p:nvSpPr>
          <p:spPr bwMode="auto">
            <a:xfrm>
              <a:off x="4737100" y="5200649"/>
              <a:ext cx="2446337" cy="863600"/>
            </a:xfrm>
            <a:custGeom>
              <a:avLst/>
              <a:gdLst>
                <a:gd name="T0" fmla="*/ 2147483647 w 1541"/>
                <a:gd name="T1" fmla="*/ 0 h 544"/>
                <a:gd name="T2" fmla="*/ 0 w 1541"/>
                <a:gd name="T3" fmla="*/ 2147483647 h 544"/>
                <a:gd name="T4" fmla="*/ 2147483647 w 1541"/>
                <a:gd name="T5" fmla="*/ 2147483647 h 544"/>
                <a:gd name="T6" fmla="*/ 2147483647 w 1541"/>
                <a:gd name="T7" fmla="*/ 2147483647 h 544"/>
                <a:gd name="T8" fmla="*/ 2147483647 w 1541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1" h="544">
                  <a:moveTo>
                    <a:pt x="1541" y="0"/>
                  </a:moveTo>
                  <a:lnTo>
                    <a:pt x="0" y="544"/>
                  </a:lnTo>
                  <a:lnTo>
                    <a:pt x="64" y="544"/>
                  </a:lnTo>
                  <a:lnTo>
                    <a:pt x="1541" y="23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4" name="Freeform 89"/>
            <p:cNvSpPr>
              <a:spLocks/>
            </p:cNvSpPr>
            <p:nvPr/>
          </p:nvSpPr>
          <p:spPr bwMode="auto">
            <a:xfrm>
              <a:off x="4838700" y="5237162"/>
              <a:ext cx="2344737" cy="827088"/>
            </a:xfrm>
            <a:custGeom>
              <a:avLst/>
              <a:gdLst>
                <a:gd name="T0" fmla="*/ 2147483647 w 1477"/>
                <a:gd name="T1" fmla="*/ 0 h 521"/>
                <a:gd name="T2" fmla="*/ 0 w 1477"/>
                <a:gd name="T3" fmla="*/ 2147483647 h 521"/>
                <a:gd name="T4" fmla="*/ 2147483647 w 1477"/>
                <a:gd name="T5" fmla="*/ 2147483647 h 521"/>
                <a:gd name="T6" fmla="*/ 2147483647 w 1477"/>
                <a:gd name="T7" fmla="*/ 2147483647 h 521"/>
                <a:gd name="T8" fmla="*/ 2147483647 w 1477"/>
                <a:gd name="T9" fmla="*/ 0 h 5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7" h="521">
                  <a:moveTo>
                    <a:pt x="1477" y="0"/>
                  </a:moveTo>
                  <a:lnTo>
                    <a:pt x="0" y="521"/>
                  </a:lnTo>
                  <a:lnTo>
                    <a:pt x="69" y="519"/>
                  </a:lnTo>
                  <a:lnTo>
                    <a:pt x="1477" y="22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5" name="Freeform 90"/>
            <p:cNvSpPr>
              <a:spLocks/>
            </p:cNvSpPr>
            <p:nvPr/>
          </p:nvSpPr>
          <p:spPr bwMode="auto">
            <a:xfrm>
              <a:off x="4948238" y="5272087"/>
              <a:ext cx="2235200" cy="788988"/>
            </a:xfrm>
            <a:custGeom>
              <a:avLst/>
              <a:gdLst>
                <a:gd name="T0" fmla="*/ 2147483647 w 1408"/>
                <a:gd name="T1" fmla="*/ 0 h 497"/>
                <a:gd name="T2" fmla="*/ 0 w 1408"/>
                <a:gd name="T3" fmla="*/ 2147483647 h 497"/>
                <a:gd name="T4" fmla="*/ 2147483647 w 1408"/>
                <a:gd name="T5" fmla="*/ 2147483647 h 497"/>
                <a:gd name="T6" fmla="*/ 2147483647 w 1408"/>
                <a:gd name="T7" fmla="*/ 2147483647 h 497"/>
                <a:gd name="T8" fmla="*/ 2147483647 w 1408"/>
                <a:gd name="T9" fmla="*/ 0 h 4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8" h="497">
                  <a:moveTo>
                    <a:pt x="1408" y="0"/>
                  </a:moveTo>
                  <a:lnTo>
                    <a:pt x="0" y="497"/>
                  </a:lnTo>
                  <a:lnTo>
                    <a:pt x="64" y="497"/>
                  </a:lnTo>
                  <a:lnTo>
                    <a:pt x="1408" y="23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6" name="Freeform 91"/>
            <p:cNvSpPr>
              <a:spLocks/>
            </p:cNvSpPr>
            <p:nvPr/>
          </p:nvSpPr>
          <p:spPr bwMode="auto">
            <a:xfrm>
              <a:off x="5049838" y="5308599"/>
              <a:ext cx="2133600" cy="752475"/>
            </a:xfrm>
            <a:custGeom>
              <a:avLst/>
              <a:gdLst>
                <a:gd name="T0" fmla="*/ 2147483647 w 1344"/>
                <a:gd name="T1" fmla="*/ 0 h 474"/>
                <a:gd name="T2" fmla="*/ 0 w 1344"/>
                <a:gd name="T3" fmla="*/ 2147483647 h 474"/>
                <a:gd name="T4" fmla="*/ 2147483647 w 1344"/>
                <a:gd name="T5" fmla="*/ 2147483647 h 474"/>
                <a:gd name="T6" fmla="*/ 2147483647 w 1344"/>
                <a:gd name="T7" fmla="*/ 2147483647 h 474"/>
                <a:gd name="T8" fmla="*/ 2147483647 w 1344"/>
                <a:gd name="T9" fmla="*/ 0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474">
                  <a:moveTo>
                    <a:pt x="1344" y="0"/>
                  </a:moveTo>
                  <a:lnTo>
                    <a:pt x="0" y="474"/>
                  </a:lnTo>
                  <a:lnTo>
                    <a:pt x="69" y="472"/>
                  </a:lnTo>
                  <a:lnTo>
                    <a:pt x="1344" y="23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7" name="Freeform 92"/>
            <p:cNvSpPr>
              <a:spLocks/>
            </p:cNvSpPr>
            <p:nvPr/>
          </p:nvSpPr>
          <p:spPr bwMode="auto">
            <a:xfrm>
              <a:off x="5159375" y="5345112"/>
              <a:ext cx="2024062" cy="712788"/>
            </a:xfrm>
            <a:custGeom>
              <a:avLst/>
              <a:gdLst>
                <a:gd name="T0" fmla="*/ 2147483647 w 1275"/>
                <a:gd name="T1" fmla="*/ 0 h 449"/>
                <a:gd name="T2" fmla="*/ 0 w 1275"/>
                <a:gd name="T3" fmla="*/ 2147483647 h 449"/>
                <a:gd name="T4" fmla="*/ 2147483647 w 1275"/>
                <a:gd name="T5" fmla="*/ 2147483647 h 449"/>
                <a:gd name="T6" fmla="*/ 2147483647 w 1275"/>
                <a:gd name="T7" fmla="*/ 2147483647 h 449"/>
                <a:gd name="T8" fmla="*/ 2147483647 w 1275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5" h="449">
                  <a:moveTo>
                    <a:pt x="1275" y="0"/>
                  </a:moveTo>
                  <a:lnTo>
                    <a:pt x="0" y="449"/>
                  </a:lnTo>
                  <a:lnTo>
                    <a:pt x="64" y="449"/>
                  </a:lnTo>
                  <a:lnTo>
                    <a:pt x="1275" y="22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8" name="Freeform 93"/>
            <p:cNvSpPr>
              <a:spLocks/>
            </p:cNvSpPr>
            <p:nvPr/>
          </p:nvSpPr>
          <p:spPr bwMode="auto">
            <a:xfrm>
              <a:off x="5260975" y="5380037"/>
              <a:ext cx="1922462" cy="677863"/>
            </a:xfrm>
            <a:custGeom>
              <a:avLst/>
              <a:gdLst>
                <a:gd name="T0" fmla="*/ 2147483647 w 1211"/>
                <a:gd name="T1" fmla="*/ 0 h 427"/>
                <a:gd name="T2" fmla="*/ 0 w 1211"/>
                <a:gd name="T3" fmla="*/ 2147483647 h 427"/>
                <a:gd name="T4" fmla="*/ 2147483647 w 1211"/>
                <a:gd name="T5" fmla="*/ 2147483647 h 427"/>
                <a:gd name="T6" fmla="*/ 2147483647 w 1211"/>
                <a:gd name="T7" fmla="*/ 2147483647 h 427"/>
                <a:gd name="T8" fmla="*/ 2147483647 w 1211"/>
                <a:gd name="T9" fmla="*/ 0 h 4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1" h="427">
                  <a:moveTo>
                    <a:pt x="1211" y="0"/>
                  </a:moveTo>
                  <a:lnTo>
                    <a:pt x="0" y="427"/>
                  </a:lnTo>
                  <a:lnTo>
                    <a:pt x="69" y="427"/>
                  </a:lnTo>
                  <a:lnTo>
                    <a:pt x="1211" y="23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9" name="Freeform 94"/>
            <p:cNvSpPr>
              <a:spLocks/>
            </p:cNvSpPr>
            <p:nvPr/>
          </p:nvSpPr>
          <p:spPr bwMode="auto">
            <a:xfrm>
              <a:off x="5370513" y="5416549"/>
              <a:ext cx="1812925" cy="641350"/>
            </a:xfrm>
            <a:custGeom>
              <a:avLst/>
              <a:gdLst>
                <a:gd name="T0" fmla="*/ 2147483647 w 1142"/>
                <a:gd name="T1" fmla="*/ 0 h 404"/>
                <a:gd name="T2" fmla="*/ 0 w 1142"/>
                <a:gd name="T3" fmla="*/ 2147483647 h 404"/>
                <a:gd name="T4" fmla="*/ 2147483647 w 1142"/>
                <a:gd name="T5" fmla="*/ 2147483647 h 404"/>
                <a:gd name="T6" fmla="*/ 2147483647 w 1142"/>
                <a:gd name="T7" fmla="*/ 2147483647 h 404"/>
                <a:gd name="T8" fmla="*/ 2147483647 w 1142"/>
                <a:gd name="T9" fmla="*/ 0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2" h="404">
                  <a:moveTo>
                    <a:pt x="1142" y="0"/>
                  </a:moveTo>
                  <a:lnTo>
                    <a:pt x="0" y="404"/>
                  </a:lnTo>
                  <a:lnTo>
                    <a:pt x="69" y="403"/>
                  </a:lnTo>
                  <a:lnTo>
                    <a:pt x="1142" y="23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0" name="Freeform 95"/>
            <p:cNvSpPr>
              <a:spLocks/>
            </p:cNvSpPr>
            <p:nvPr/>
          </p:nvSpPr>
          <p:spPr bwMode="auto">
            <a:xfrm>
              <a:off x="5480050" y="5453062"/>
              <a:ext cx="1703387" cy="603250"/>
            </a:xfrm>
            <a:custGeom>
              <a:avLst/>
              <a:gdLst>
                <a:gd name="T0" fmla="*/ 2147483647 w 1073"/>
                <a:gd name="T1" fmla="*/ 0 h 380"/>
                <a:gd name="T2" fmla="*/ 0 w 1073"/>
                <a:gd name="T3" fmla="*/ 2147483647 h 380"/>
                <a:gd name="T4" fmla="*/ 2147483647 w 1073"/>
                <a:gd name="T5" fmla="*/ 2147483647 h 380"/>
                <a:gd name="T6" fmla="*/ 2147483647 w 1073"/>
                <a:gd name="T7" fmla="*/ 2147483647 h 380"/>
                <a:gd name="T8" fmla="*/ 2147483647 w 1073"/>
                <a:gd name="T9" fmla="*/ 0 h 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3" h="380">
                  <a:moveTo>
                    <a:pt x="1073" y="0"/>
                  </a:moveTo>
                  <a:lnTo>
                    <a:pt x="0" y="380"/>
                  </a:lnTo>
                  <a:lnTo>
                    <a:pt x="63" y="380"/>
                  </a:lnTo>
                  <a:lnTo>
                    <a:pt x="1073" y="2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1" name="Freeform 96"/>
            <p:cNvSpPr>
              <a:spLocks/>
            </p:cNvSpPr>
            <p:nvPr/>
          </p:nvSpPr>
          <p:spPr bwMode="auto">
            <a:xfrm>
              <a:off x="5580063" y="5487987"/>
              <a:ext cx="1603375" cy="568325"/>
            </a:xfrm>
            <a:custGeom>
              <a:avLst/>
              <a:gdLst>
                <a:gd name="T0" fmla="*/ 2147483647 w 1010"/>
                <a:gd name="T1" fmla="*/ 0 h 358"/>
                <a:gd name="T2" fmla="*/ 0 w 1010"/>
                <a:gd name="T3" fmla="*/ 2147483647 h 358"/>
                <a:gd name="T4" fmla="*/ 2147483647 w 1010"/>
                <a:gd name="T5" fmla="*/ 2147483647 h 358"/>
                <a:gd name="T6" fmla="*/ 2147483647 w 1010"/>
                <a:gd name="T7" fmla="*/ 2147483647 h 358"/>
                <a:gd name="T8" fmla="*/ 2147483647 w 1010"/>
                <a:gd name="T9" fmla="*/ 0 h 3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0" h="358">
                  <a:moveTo>
                    <a:pt x="1010" y="0"/>
                  </a:moveTo>
                  <a:lnTo>
                    <a:pt x="0" y="358"/>
                  </a:lnTo>
                  <a:lnTo>
                    <a:pt x="69" y="356"/>
                  </a:lnTo>
                  <a:lnTo>
                    <a:pt x="1010" y="23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2" name="Freeform 97"/>
            <p:cNvSpPr>
              <a:spLocks/>
            </p:cNvSpPr>
            <p:nvPr/>
          </p:nvSpPr>
          <p:spPr bwMode="auto">
            <a:xfrm>
              <a:off x="5689600" y="5524499"/>
              <a:ext cx="1493837" cy="528638"/>
            </a:xfrm>
            <a:custGeom>
              <a:avLst/>
              <a:gdLst>
                <a:gd name="T0" fmla="*/ 2147483647 w 941"/>
                <a:gd name="T1" fmla="*/ 0 h 333"/>
                <a:gd name="T2" fmla="*/ 0 w 941"/>
                <a:gd name="T3" fmla="*/ 2147483647 h 333"/>
                <a:gd name="T4" fmla="*/ 2147483647 w 941"/>
                <a:gd name="T5" fmla="*/ 2147483647 h 333"/>
                <a:gd name="T6" fmla="*/ 2147483647 w 941"/>
                <a:gd name="T7" fmla="*/ 2147483647 h 333"/>
                <a:gd name="T8" fmla="*/ 2147483647 w 941"/>
                <a:gd name="T9" fmla="*/ 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1" h="333">
                  <a:moveTo>
                    <a:pt x="941" y="0"/>
                  </a:moveTo>
                  <a:lnTo>
                    <a:pt x="0" y="333"/>
                  </a:lnTo>
                  <a:lnTo>
                    <a:pt x="64" y="333"/>
                  </a:lnTo>
                  <a:lnTo>
                    <a:pt x="941" y="23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3" name="Freeform 98"/>
            <p:cNvSpPr>
              <a:spLocks/>
            </p:cNvSpPr>
            <p:nvPr/>
          </p:nvSpPr>
          <p:spPr bwMode="auto">
            <a:xfrm>
              <a:off x="5791200" y="5561012"/>
              <a:ext cx="1392237" cy="492125"/>
            </a:xfrm>
            <a:custGeom>
              <a:avLst/>
              <a:gdLst>
                <a:gd name="T0" fmla="*/ 2147483647 w 877"/>
                <a:gd name="T1" fmla="*/ 0 h 310"/>
                <a:gd name="T2" fmla="*/ 0 w 877"/>
                <a:gd name="T3" fmla="*/ 2147483647 h 310"/>
                <a:gd name="T4" fmla="*/ 2147483647 w 877"/>
                <a:gd name="T5" fmla="*/ 2147483647 h 310"/>
                <a:gd name="T6" fmla="*/ 2147483647 w 877"/>
                <a:gd name="T7" fmla="*/ 2147483647 h 310"/>
                <a:gd name="T8" fmla="*/ 2147483647 w 877"/>
                <a:gd name="T9" fmla="*/ 0 h 3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7" h="310">
                  <a:moveTo>
                    <a:pt x="877" y="0"/>
                  </a:moveTo>
                  <a:lnTo>
                    <a:pt x="0" y="310"/>
                  </a:lnTo>
                  <a:lnTo>
                    <a:pt x="69" y="308"/>
                  </a:lnTo>
                  <a:lnTo>
                    <a:pt x="877" y="2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4" name="Freeform 99"/>
            <p:cNvSpPr>
              <a:spLocks/>
            </p:cNvSpPr>
            <p:nvPr/>
          </p:nvSpPr>
          <p:spPr bwMode="auto">
            <a:xfrm>
              <a:off x="5900738" y="5595937"/>
              <a:ext cx="1282700" cy="454025"/>
            </a:xfrm>
            <a:custGeom>
              <a:avLst/>
              <a:gdLst>
                <a:gd name="T0" fmla="*/ 2147483647 w 808"/>
                <a:gd name="T1" fmla="*/ 0 h 286"/>
                <a:gd name="T2" fmla="*/ 0 w 808"/>
                <a:gd name="T3" fmla="*/ 2147483647 h 286"/>
                <a:gd name="T4" fmla="*/ 2147483647 w 808"/>
                <a:gd name="T5" fmla="*/ 2147483647 h 286"/>
                <a:gd name="T6" fmla="*/ 2147483647 w 808"/>
                <a:gd name="T7" fmla="*/ 2147483647 h 286"/>
                <a:gd name="T8" fmla="*/ 2147483647 w 808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8" h="286">
                  <a:moveTo>
                    <a:pt x="808" y="0"/>
                  </a:moveTo>
                  <a:lnTo>
                    <a:pt x="0" y="286"/>
                  </a:lnTo>
                  <a:lnTo>
                    <a:pt x="64" y="286"/>
                  </a:lnTo>
                  <a:lnTo>
                    <a:pt x="808" y="23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5" name="Freeform 100"/>
            <p:cNvSpPr>
              <a:spLocks/>
            </p:cNvSpPr>
            <p:nvPr/>
          </p:nvSpPr>
          <p:spPr bwMode="auto">
            <a:xfrm>
              <a:off x="6002338" y="5632449"/>
              <a:ext cx="1189037" cy="417513"/>
            </a:xfrm>
            <a:custGeom>
              <a:avLst/>
              <a:gdLst>
                <a:gd name="T0" fmla="*/ 2147483647 w 749"/>
                <a:gd name="T1" fmla="*/ 0 h 263"/>
                <a:gd name="T2" fmla="*/ 0 w 749"/>
                <a:gd name="T3" fmla="*/ 2147483647 h 263"/>
                <a:gd name="T4" fmla="*/ 2147483647 w 749"/>
                <a:gd name="T5" fmla="*/ 2147483647 h 263"/>
                <a:gd name="T6" fmla="*/ 2147483647 w 749"/>
                <a:gd name="T7" fmla="*/ 0 h 2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9" h="263">
                  <a:moveTo>
                    <a:pt x="744" y="0"/>
                  </a:moveTo>
                  <a:lnTo>
                    <a:pt x="0" y="263"/>
                  </a:lnTo>
                  <a:lnTo>
                    <a:pt x="749" y="253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6" name="Freeform 101"/>
            <p:cNvSpPr>
              <a:spLocks/>
            </p:cNvSpPr>
            <p:nvPr/>
          </p:nvSpPr>
          <p:spPr bwMode="auto">
            <a:xfrm>
              <a:off x="2982913" y="5083174"/>
              <a:ext cx="4141787" cy="966788"/>
            </a:xfrm>
            <a:custGeom>
              <a:avLst/>
              <a:gdLst>
                <a:gd name="T0" fmla="*/ 0 w 2609"/>
                <a:gd name="T1" fmla="*/ 0 h 609"/>
                <a:gd name="T2" fmla="*/ 0 w 2609"/>
                <a:gd name="T3" fmla="*/ 2147483647 h 609"/>
                <a:gd name="T4" fmla="*/ 2147483647 w 2609"/>
                <a:gd name="T5" fmla="*/ 2147483647 h 609"/>
                <a:gd name="T6" fmla="*/ 2147483647 w 2609"/>
                <a:gd name="T7" fmla="*/ 2147483647 h 609"/>
                <a:gd name="T8" fmla="*/ 0 w 2609"/>
                <a:gd name="T9" fmla="*/ 0 h 6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9" h="609">
                  <a:moveTo>
                    <a:pt x="0" y="0"/>
                  </a:moveTo>
                  <a:lnTo>
                    <a:pt x="0" y="609"/>
                  </a:lnTo>
                  <a:lnTo>
                    <a:pt x="2609" y="582"/>
                  </a:lnTo>
                  <a:lnTo>
                    <a:pt x="2603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7" name="Freeform 102"/>
            <p:cNvSpPr>
              <a:spLocks/>
            </p:cNvSpPr>
            <p:nvPr/>
          </p:nvSpPr>
          <p:spPr bwMode="auto">
            <a:xfrm>
              <a:off x="2982913" y="5129212"/>
              <a:ext cx="4141787" cy="920750"/>
            </a:xfrm>
            <a:custGeom>
              <a:avLst/>
              <a:gdLst>
                <a:gd name="T0" fmla="*/ 2147483647 w 2609"/>
                <a:gd name="T1" fmla="*/ 0 h 580"/>
                <a:gd name="T2" fmla="*/ 2147483647 w 2609"/>
                <a:gd name="T3" fmla="*/ 0 h 580"/>
                <a:gd name="T4" fmla="*/ 2147483647 w 2609"/>
                <a:gd name="T5" fmla="*/ 2147483647 h 580"/>
                <a:gd name="T6" fmla="*/ 0 w 2609"/>
                <a:gd name="T7" fmla="*/ 2147483647 h 580"/>
                <a:gd name="T8" fmla="*/ 0 w 2609"/>
                <a:gd name="T9" fmla="*/ 2147483647 h 580"/>
                <a:gd name="T10" fmla="*/ 2147483647 w 2609"/>
                <a:gd name="T11" fmla="*/ 2147483647 h 580"/>
                <a:gd name="T12" fmla="*/ 2147483647 w 2609"/>
                <a:gd name="T13" fmla="*/ 0 h 5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09" h="580">
                  <a:moveTo>
                    <a:pt x="2603" y="0"/>
                  </a:moveTo>
                  <a:lnTo>
                    <a:pt x="2588" y="0"/>
                  </a:lnTo>
                  <a:lnTo>
                    <a:pt x="2588" y="544"/>
                  </a:lnTo>
                  <a:lnTo>
                    <a:pt x="0" y="572"/>
                  </a:lnTo>
                  <a:lnTo>
                    <a:pt x="0" y="580"/>
                  </a:lnTo>
                  <a:lnTo>
                    <a:pt x="2609" y="553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8" name="Freeform 103"/>
            <p:cNvSpPr>
              <a:spLocks/>
            </p:cNvSpPr>
            <p:nvPr/>
          </p:nvSpPr>
          <p:spPr bwMode="auto">
            <a:xfrm>
              <a:off x="4525963" y="6110287"/>
              <a:ext cx="742950" cy="101600"/>
            </a:xfrm>
            <a:custGeom>
              <a:avLst/>
              <a:gdLst>
                <a:gd name="T0" fmla="*/ 2147483647 w 468"/>
                <a:gd name="T1" fmla="*/ 2147483647 h 64"/>
                <a:gd name="T2" fmla="*/ 2147483647 w 468"/>
                <a:gd name="T3" fmla="*/ 0 h 64"/>
                <a:gd name="T4" fmla="*/ 2147483647 w 468"/>
                <a:gd name="T5" fmla="*/ 2147483647 h 64"/>
                <a:gd name="T6" fmla="*/ 2147483647 w 468"/>
                <a:gd name="T7" fmla="*/ 2147483647 h 64"/>
                <a:gd name="T8" fmla="*/ 2147483647 w 468"/>
                <a:gd name="T9" fmla="*/ 2147483647 h 64"/>
                <a:gd name="T10" fmla="*/ 2147483647 w 468"/>
                <a:gd name="T11" fmla="*/ 2147483647 h 64"/>
                <a:gd name="T12" fmla="*/ 2147483647 w 468"/>
                <a:gd name="T13" fmla="*/ 2147483647 h 64"/>
                <a:gd name="T14" fmla="*/ 2147483647 w 468"/>
                <a:gd name="T15" fmla="*/ 2147483647 h 64"/>
                <a:gd name="T16" fmla="*/ 2147483647 w 468"/>
                <a:gd name="T17" fmla="*/ 2147483647 h 64"/>
                <a:gd name="T18" fmla="*/ 2147483647 w 468"/>
                <a:gd name="T19" fmla="*/ 2147483647 h 64"/>
                <a:gd name="T20" fmla="*/ 2147483647 w 468"/>
                <a:gd name="T21" fmla="*/ 2147483647 h 64"/>
                <a:gd name="T22" fmla="*/ 2147483647 w 468"/>
                <a:gd name="T23" fmla="*/ 2147483647 h 64"/>
                <a:gd name="T24" fmla="*/ 2147483647 w 468"/>
                <a:gd name="T25" fmla="*/ 2147483647 h 64"/>
                <a:gd name="T26" fmla="*/ 2147483647 w 468"/>
                <a:gd name="T27" fmla="*/ 2147483647 h 64"/>
                <a:gd name="T28" fmla="*/ 2147483647 w 468"/>
                <a:gd name="T29" fmla="*/ 2147483647 h 64"/>
                <a:gd name="T30" fmla="*/ 0 w 468"/>
                <a:gd name="T31" fmla="*/ 2147483647 h 64"/>
                <a:gd name="T32" fmla="*/ 0 w 468"/>
                <a:gd name="T33" fmla="*/ 2147483647 h 64"/>
                <a:gd name="T34" fmla="*/ 0 w 468"/>
                <a:gd name="T35" fmla="*/ 2147483647 h 64"/>
                <a:gd name="T36" fmla="*/ 2147483647 w 468"/>
                <a:gd name="T37" fmla="*/ 2147483647 h 64"/>
                <a:gd name="T38" fmla="*/ 2147483647 w 468"/>
                <a:gd name="T39" fmla="*/ 2147483647 h 64"/>
                <a:gd name="T40" fmla="*/ 2147483647 w 468"/>
                <a:gd name="T41" fmla="*/ 2147483647 h 64"/>
                <a:gd name="T42" fmla="*/ 2147483647 w 468"/>
                <a:gd name="T43" fmla="*/ 2147483647 h 64"/>
                <a:gd name="T44" fmla="*/ 2147483647 w 468"/>
                <a:gd name="T45" fmla="*/ 2147483647 h 64"/>
                <a:gd name="T46" fmla="*/ 2147483647 w 468"/>
                <a:gd name="T47" fmla="*/ 2147483647 h 64"/>
                <a:gd name="T48" fmla="*/ 2147483647 w 468"/>
                <a:gd name="T49" fmla="*/ 2147483647 h 64"/>
                <a:gd name="T50" fmla="*/ 2147483647 w 468"/>
                <a:gd name="T51" fmla="*/ 2147483647 h 64"/>
                <a:gd name="T52" fmla="*/ 2147483647 w 468"/>
                <a:gd name="T53" fmla="*/ 2147483647 h 64"/>
                <a:gd name="T54" fmla="*/ 2147483647 w 468"/>
                <a:gd name="T55" fmla="*/ 2147483647 h 64"/>
                <a:gd name="T56" fmla="*/ 2147483647 w 468"/>
                <a:gd name="T57" fmla="*/ 2147483647 h 64"/>
                <a:gd name="T58" fmla="*/ 2147483647 w 468"/>
                <a:gd name="T59" fmla="*/ 2147483647 h 64"/>
                <a:gd name="T60" fmla="*/ 2147483647 w 468"/>
                <a:gd name="T61" fmla="*/ 2147483647 h 64"/>
                <a:gd name="T62" fmla="*/ 2147483647 w 468"/>
                <a:gd name="T63" fmla="*/ 2147483647 h 64"/>
                <a:gd name="T64" fmla="*/ 2147483647 w 468"/>
                <a:gd name="T65" fmla="*/ 2147483647 h 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8" h="64">
                  <a:moveTo>
                    <a:pt x="319" y="2"/>
                  </a:moveTo>
                  <a:lnTo>
                    <a:pt x="420" y="0"/>
                  </a:lnTo>
                  <a:lnTo>
                    <a:pt x="468" y="54"/>
                  </a:lnTo>
                  <a:lnTo>
                    <a:pt x="468" y="56"/>
                  </a:lnTo>
                  <a:lnTo>
                    <a:pt x="463" y="58"/>
                  </a:lnTo>
                  <a:lnTo>
                    <a:pt x="447" y="60"/>
                  </a:lnTo>
                  <a:lnTo>
                    <a:pt x="420" y="62"/>
                  </a:lnTo>
                  <a:lnTo>
                    <a:pt x="377" y="64"/>
                  </a:lnTo>
                  <a:lnTo>
                    <a:pt x="223" y="64"/>
                  </a:lnTo>
                  <a:lnTo>
                    <a:pt x="138" y="64"/>
                  </a:lnTo>
                  <a:lnTo>
                    <a:pt x="80" y="62"/>
                  </a:lnTo>
                  <a:lnTo>
                    <a:pt x="37" y="60"/>
                  </a:lnTo>
                  <a:lnTo>
                    <a:pt x="16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53"/>
                  </a:lnTo>
                  <a:lnTo>
                    <a:pt x="48" y="5"/>
                  </a:lnTo>
                  <a:lnTo>
                    <a:pt x="245" y="3"/>
                  </a:lnTo>
                  <a:lnTo>
                    <a:pt x="277" y="56"/>
                  </a:lnTo>
                  <a:lnTo>
                    <a:pt x="282" y="58"/>
                  </a:lnTo>
                  <a:lnTo>
                    <a:pt x="282" y="60"/>
                  </a:lnTo>
                  <a:lnTo>
                    <a:pt x="287" y="60"/>
                  </a:lnTo>
                  <a:lnTo>
                    <a:pt x="346" y="58"/>
                  </a:lnTo>
                  <a:lnTo>
                    <a:pt x="351" y="58"/>
                  </a:lnTo>
                  <a:lnTo>
                    <a:pt x="351" y="56"/>
                  </a:lnTo>
                  <a:lnTo>
                    <a:pt x="319" y="2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9" name="Freeform 104"/>
            <p:cNvSpPr>
              <a:spLocks/>
            </p:cNvSpPr>
            <p:nvPr/>
          </p:nvSpPr>
          <p:spPr bwMode="auto">
            <a:xfrm>
              <a:off x="3344863" y="6215062"/>
              <a:ext cx="3500437" cy="68263"/>
            </a:xfrm>
            <a:custGeom>
              <a:avLst/>
              <a:gdLst>
                <a:gd name="T0" fmla="*/ 2147483647 w 2205"/>
                <a:gd name="T1" fmla="*/ 2147483647 h 43"/>
                <a:gd name="T2" fmla="*/ 2147483647 w 2205"/>
                <a:gd name="T3" fmla="*/ 2147483647 h 43"/>
                <a:gd name="T4" fmla="*/ 0 w 2205"/>
                <a:gd name="T5" fmla="*/ 2147483647 h 43"/>
                <a:gd name="T6" fmla="*/ 0 w 2205"/>
                <a:gd name="T7" fmla="*/ 2147483647 h 43"/>
                <a:gd name="T8" fmla="*/ 2147483647 w 2205"/>
                <a:gd name="T9" fmla="*/ 2147483647 h 43"/>
                <a:gd name="T10" fmla="*/ 2147483647 w 2205"/>
                <a:gd name="T11" fmla="*/ 2147483647 h 43"/>
                <a:gd name="T12" fmla="*/ 2147483647 w 2205"/>
                <a:gd name="T13" fmla="*/ 2147483647 h 43"/>
                <a:gd name="T14" fmla="*/ 2147483647 w 2205"/>
                <a:gd name="T15" fmla="*/ 2147483647 h 43"/>
                <a:gd name="T16" fmla="*/ 2147483647 w 2205"/>
                <a:gd name="T17" fmla="*/ 2147483647 h 43"/>
                <a:gd name="T18" fmla="*/ 2147483647 w 2205"/>
                <a:gd name="T19" fmla="*/ 2147483647 h 43"/>
                <a:gd name="T20" fmla="*/ 2147483647 w 2205"/>
                <a:gd name="T21" fmla="*/ 2147483647 h 43"/>
                <a:gd name="T22" fmla="*/ 2147483647 w 2205"/>
                <a:gd name="T23" fmla="*/ 2147483647 h 43"/>
                <a:gd name="T24" fmla="*/ 2147483647 w 2205"/>
                <a:gd name="T25" fmla="*/ 2147483647 h 43"/>
                <a:gd name="T26" fmla="*/ 2147483647 w 2205"/>
                <a:gd name="T27" fmla="*/ 2147483647 h 43"/>
                <a:gd name="T28" fmla="*/ 2147483647 w 2205"/>
                <a:gd name="T29" fmla="*/ 2147483647 h 43"/>
                <a:gd name="T30" fmla="*/ 2147483647 w 2205"/>
                <a:gd name="T31" fmla="*/ 2147483647 h 43"/>
                <a:gd name="T32" fmla="*/ 2147483647 w 2205"/>
                <a:gd name="T33" fmla="*/ 2147483647 h 43"/>
                <a:gd name="T34" fmla="*/ 2147483647 w 2205"/>
                <a:gd name="T35" fmla="*/ 2147483647 h 43"/>
                <a:gd name="T36" fmla="*/ 2147483647 w 2205"/>
                <a:gd name="T37" fmla="*/ 2147483647 h 43"/>
                <a:gd name="T38" fmla="*/ 2147483647 w 2205"/>
                <a:gd name="T39" fmla="*/ 2147483647 h 43"/>
                <a:gd name="T40" fmla="*/ 2147483647 w 2205"/>
                <a:gd name="T41" fmla="*/ 2147483647 h 43"/>
                <a:gd name="T42" fmla="*/ 2147483647 w 2205"/>
                <a:gd name="T43" fmla="*/ 2147483647 h 43"/>
                <a:gd name="T44" fmla="*/ 2147483647 w 2205"/>
                <a:gd name="T45" fmla="*/ 2147483647 h 43"/>
                <a:gd name="T46" fmla="*/ 2147483647 w 2205"/>
                <a:gd name="T47" fmla="*/ 0 h 43"/>
                <a:gd name="T48" fmla="*/ 2147483647 w 2205"/>
                <a:gd name="T49" fmla="*/ 2147483647 h 4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05" h="43">
                  <a:moveTo>
                    <a:pt x="2205" y="11"/>
                  </a:moveTo>
                  <a:lnTo>
                    <a:pt x="133" y="43"/>
                  </a:lnTo>
                  <a:lnTo>
                    <a:pt x="0" y="32"/>
                  </a:lnTo>
                  <a:lnTo>
                    <a:pt x="261" y="22"/>
                  </a:lnTo>
                  <a:lnTo>
                    <a:pt x="494" y="17"/>
                  </a:lnTo>
                  <a:lnTo>
                    <a:pt x="718" y="11"/>
                  </a:lnTo>
                  <a:lnTo>
                    <a:pt x="734" y="13"/>
                  </a:lnTo>
                  <a:lnTo>
                    <a:pt x="787" y="17"/>
                  </a:lnTo>
                  <a:lnTo>
                    <a:pt x="888" y="21"/>
                  </a:lnTo>
                  <a:lnTo>
                    <a:pt x="957" y="21"/>
                  </a:lnTo>
                  <a:lnTo>
                    <a:pt x="1036" y="21"/>
                  </a:lnTo>
                  <a:lnTo>
                    <a:pt x="1074" y="19"/>
                  </a:lnTo>
                  <a:lnTo>
                    <a:pt x="1148" y="19"/>
                  </a:lnTo>
                  <a:lnTo>
                    <a:pt x="1185" y="17"/>
                  </a:lnTo>
                  <a:lnTo>
                    <a:pt x="1217" y="13"/>
                  </a:lnTo>
                  <a:lnTo>
                    <a:pt x="1233" y="11"/>
                  </a:lnTo>
                  <a:lnTo>
                    <a:pt x="1233" y="9"/>
                  </a:lnTo>
                  <a:lnTo>
                    <a:pt x="1228" y="5"/>
                  </a:lnTo>
                  <a:lnTo>
                    <a:pt x="1621" y="4"/>
                  </a:lnTo>
                  <a:lnTo>
                    <a:pt x="2030" y="0"/>
                  </a:lnTo>
                  <a:lnTo>
                    <a:pt x="2205" y="11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0" name="Freeform 105"/>
            <p:cNvSpPr>
              <a:spLocks/>
            </p:cNvSpPr>
            <p:nvPr/>
          </p:nvSpPr>
          <p:spPr bwMode="auto">
            <a:xfrm>
              <a:off x="3336925" y="6265862"/>
              <a:ext cx="261937" cy="44450"/>
            </a:xfrm>
            <a:custGeom>
              <a:avLst/>
              <a:gdLst>
                <a:gd name="T0" fmla="*/ 2147483647 w 165"/>
                <a:gd name="T1" fmla="*/ 2147483647 h 28"/>
                <a:gd name="T2" fmla="*/ 2147483647 w 165"/>
                <a:gd name="T3" fmla="*/ 2147483647 h 28"/>
                <a:gd name="T4" fmla="*/ 2147483647 w 165"/>
                <a:gd name="T5" fmla="*/ 2147483647 h 28"/>
                <a:gd name="T6" fmla="*/ 2147483647 w 165"/>
                <a:gd name="T7" fmla="*/ 2147483647 h 28"/>
                <a:gd name="T8" fmla="*/ 2147483647 w 165"/>
                <a:gd name="T9" fmla="*/ 2147483647 h 28"/>
                <a:gd name="T10" fmla="*/ 2147483647 w 165"/>
                <a:gd name="T11" fmla="*/ 2147483647 h 28"/>
                <a:gd name="T12" fmla="*/ 2147483647 w 165"/>
                <a:gd name="T13" fmla="*/ 0 h 28"/>
                <a:gd name="T14" fmla="*/ 0 w 165"/>
                <a:gd name="T15" fmla="*/ 2147483647 h 28"/>
                <a:gd name="T16" fmla="*/ 2147483647 w 165"/>
                <a:gd name="T17" fmla="*/ 2147483647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28">
                  <a:moveTo>
                    <a:pt x="165" y="28"/>
                  </a:moveTo>
                  <a:lnTo>
                    <a:pt x="165" y="21"/>
                  </a:lnTo>
                  <a:lnTo>
                    <a:pt x="159" y="17"/>
                  </a:lnTo>
                  <a:lnTo>
                    <a:pt x="138" y="11"/>
                  </a:lnTo>
                  <a:lnTo>
                    <a:pt x="5" y="0"/>
                  </a:lnTo>
                  <a:lnTo>
                    <a:pt x="0" y="13"/>
                  </a:lnTo>
                  <a:lnTo>
                    <a:pt x="165" y="28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1" name="Freeform 106"/>
            <p:cNvSpPr>
              <a:spLocks/>
            </p:cNvSpPr>
            <p:nvPr/>
          </p:nvSpPr>
          <p:spPr bwMode="auto">
            <a:xfrm>
              <a:off x="2873375" y="6037262"/>
              <a:ext cx="4335462" cy="63500"/>
            </a:xfrm>
            <a:custGeom>
              <a:avLst/>
              <a:gdLst>
                <a:gd name="T0" fmla="*/ 0 w 2731"/>
                <a:gd name="T1" fmla="*/ 2147483647 h 40"/>
                <a:gd name="T2" fmla="*/ 2147483647 w 2731"/>
                <a:gd name="T3" fmla="*/ 2147483647 h 40"/>
                <a:gd name="T4" fmla="*/ 2147483647 w 2731"/>
                <a:gd name="T5" fmla="*/ 0 h 40"/>
                <a:gd name="T6" fmla="*/ 2147483647 w 2731"/>
                <a:gd name="T7" fmla="*/ 2147483647 h 40"/>
                <a:gd name="T8" fmla="*/ 0 w 273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31" h="40">
                  <a:moveTo>
                    <a:pt x="0" y="40"/>
                  </a:moveTo>
                  <a:lnTo>
                    <a:pt x="10" y="34"/>
                  </a:lnTo>
                  <a:lnTo>
                    <a:pt x="2720" y="0"/>
                  </a:lnTo>
                  <a:lnTo>
                    <a:pt x="2731" y="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2" name="Freeform 107"/>
            <p:cNvSpPr>
              <a:spLocks/>
            </p:cNvSpPr>
            <p:nvPr/>
          </p:nvSpPr>
          <p:spPr bwMode="auto">
            <a:xfrm>
              <a:off x="2847975" y="6030912"/>
              <a:ext cx="4394200" cy="76200"/>
            </a:xfrm>
            <a:custGeom>
              <a:avLst/>
              <a:gdLst>
                <a:gd name="T0" fmla="*/ 2147483647 w 2768"/>
                <a:gd name="T1" fmla="*/ 0 h 48"/>
                <a:gd name="T2" fmla="*/ 2147483647 w 2768"/>
                <a:gd name="T3" fmla="*/ 0 h 48"/>
                <a:gd name="T4" fmla="*/ 2147483647 w 2768"/>
                <a:gd name="T5" fmla="*/ 2147483647 h 48"/>
                <a:gd name="T6" fmla="*/ 0 w 2768"/>
                <a:gd name="T7" fmla="*/ 2147483647 h 48"/>
                <a:gd name="T8" fmla="*/ 2147483647 w 2768"/>
                <a:gd name="T9" fmla="*/ 2147483647 h 48"/>
                <a:gd name="T10" fmla="*/ 2147483647 w 2768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68" h="48">
                  <a:moveTo>
                    <a:pt x="2742" y="0"/>
                  </a:moveTo>
                  <a:lnTo>
                    <a:pt x="2736" y="0"/>
                  </a:lnTo>
                  <a:lnTo>
                    <a:pt x="21" y="34"/>
                  </a:lnTo>
                  <a:lnTo>
                    <a:pt x="0" y="48"/>
                  </a:lnTo>
                  <a:lnTo>
                    <a:pt x="2768" y="14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3" name="Freeform 108"/>
            <p:cNvSpPr>
              <a:spLocks/>
            </p:cNvSpPr>
            <p:nvPr/>
          </p:nvSpPr>
          <p:spPr bwMode="auto">
            <a:xfrm>
              <a:off x="2662238" y="5948362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9"/>
                  </a:moveTo>
                  <a:lnTo>
                    <a:pt x="21" y="9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9"/>
                  </a:lnTo>
                  <a:lnTo>
                    <a:pt x="5" y="3"/>
                  </a:lnTo>
                  <a:lnTo>
                    <a:pt x="11" y="0"/>
                  </a:lnTo>
                  <a:lnTo>
                    <a:pt x="16" y="3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4" name="Freeform 109"/>
            <p:cNvSpPr>
              <a:spLocks/>
            </p:cNvSpPr>
            <p:nvPr/>
          </p:nvSpPr>
          <p:spPr bwMode="auto">
            <a:xfrm>
              <a:off x="2662238" y="591502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7"/>
                  </a:moveTo>
                  <a:lnTo>
                    <a:pt x="21" y="7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7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5" name="Freeform 110"/>
            <p:cNvSpPr>
              <a:spLocks/>
            </p:cNvSpPr>
            <p:nvPr/>
          </p:nvSpPr>
          <p:spPr bwMode="auto">
            <a:xfrm>
              <a:off x="2662238" y="5878512"/>
              <a:ext cx="33337" cy="30163"/>
            </a:xfrm>
            <a:custGeom>
              <a:avLst/>
              <a:gdLst>
                <a:gd name="T0" fmla="*/ 2147483647 w 21"/>
                <a:gd name="T1" fmla="*/ 2147483647 h 19"/>
                <a:gd name="T2" fmla="*/ 2147483647 w 21"/>
                <a:gd name="T3" fmla="*/ 2147483647 h 19"/>
                <a:gd name="T4" fmla="*/ 2147483647 w 21"/>
                <a:gd name="T5" fmla="*/ 2147483647 h 19"/>
                <a:gd name="T6" fmla="*/ 2147483647 w 21"/>
                <a:gd name="T7" fmla="*/ 2147483647 h 19"/>
                <a:gd name="T8" fmla="*/ 2147483647 w 21"/>
                <a:gd name="T9" fmla="*/ 2147483647 h 19"/>
                <a:gd name="T10" fmla="*/ 2147483647 w 21"/>
                <a:gd name="T11" fmla="*/ 2147483647 h 19"/>
                <a:gd name="T12" fmla="*/ 0 w 21"/>
                <a:gd name="T13" fmla="*/ 2147483647 h 19"/>
                <a:gd name="T14" fmla="*/ 0 w 21"/>
                <a:gd name="T15" fmla="*/ 2147483647 h 19"/>
                <a:gd name="T16" fmla="*/ 2147483647 w 21"/>
                <a:gd name="T17" fmla="*/ 2147483647 h 19"/>
                <a:gd name="T18" fmla="*/ 2147483647 w 21"/>
                <a:gd name="T19" fmla="*/ 0 h 19"/>
                <a:gd name="T20" fmla="*/ 2147483647 w 21"/>
                <a:gd name="T21" fmla="*/ 0 h 19"/>
                <a:gd name="T22" fmla="*/ 2147483647 w 21"/>
                <a:gd name="T23" fmla="*/ 2147483647 h 19"/>
                <a:gd name="T24" fmla="*/ 2147483647 w 21"/>
                <a:gd name="T25" fmla="*/ 2147483647 h 19"/>
                <a:gd name="T26" fmla="*/ 2147483647 w 21"/>
                <a:gd name="T27" fmla="*/ 2147483647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9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9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4"/>
                  </a:lnTo>
                  <a:lnTo>
                    <a:pt x="11" y="0"/>
                  </a:lnTo>
                  <a:lnTo>
                    <a:pt x="16" y="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6" name="Freeform 111"/>
            <p:cNvSpPr>
              <a:spLocks/>
            </p:cNvSpPr>
            <p:nvPr/>
          </p:nvSpPr>
          <p:spPr bwMode="auto">
            <a:xfrm>
              <a:off x="2662238" y="584517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7" name="Freeform 112"/>
            <p:cNvSpPr>
              <a:spLocks/>
            </p:cNvSpPr>
            <p:nvPr/>
          </p:nvSpPr>
          <p:spPr bwMode="auto">
            <a:xfrm>
              <a:off x="4568825" y="6208712"/>
              <a:ext cx="227012" cy="36513"/>
            </a:xfrm>
            <a:custGeom>
              <a:avLst/>
              <a:gdLst>
                <a:gd name="T0" fmla="*/ 2147483647 w 143"/>
                <a:gd name="T1" fmla="*/ 2147483647 h 23"/>
                <a:gd name="T2" fmla="*/ 2147483647 w 143"/>
                <a:gd name="T3" fmla="*/ 2147483647 h 23"/>
                <a:gd name="T4" fmla="*/ 2147483647 w 143"/>
                <a:gd name="T5" fmla="*/ 2147483647 h 23"/>
                <a:gd name="T6" fmla="*/ 2147483647 w 143"/>
                <a:gd name="T7" fmla="*/ 2147483647 h 23"/>
                <a:gd name="T8" fmla="*/ 2147483647 w 143"/>
                <a:gd name="T9" fmla="*/ 2147483647 h 23"/>
                <a:gd name="T10" fmla="*/ 0 w 143"/>
                <a:gd name="T11" fmla="*/ 2147483647 h 23"/>
                <a:gd name="T12" fmla="*/ 2147483647 w 143"/>
                <a:gd name="T13" fmla="*/ 0 h 23"/>
                <a:gd name="T14" fmla="*/ 2147483647 w 143"/>
                <a:gd name="T15" fmla="*/ 0 h 23"/>
                <a:gd name="T16" fmla="*/ 2147483647 w 143"/>
                <a:gd name="T17" fmla="*/ 2147483647 h 23"/>
                <a:gd name="T18" fmla="*/ 2147483647 w 143"/>
                <a:gd name="T19" fmla="*/ 2147483647 h 23"/>
                <a:gd name="T20" fmla="*/ 2147483647 w 143"/>
                <a:gd name="T21" fmla="*/ 2147483647 h 23"/>
                <a:gd name="T22" fmla="*/ 2147483647 w 143"/>
                <a:gd name="T23" fmla="*/ 2147483647 h 23"/>
                <a:gd name="T24" fmla="*/ 2147483647 w 143"/>
                <a:gd name="T25" fmla="*/ 2147483647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3" h="23">
                  <a:moveTo>
                    <a:pt x="143" y="2"/>
                  </a:moveTo>
                  <a:lnTo>
                    <a:pt x="138" y="21"/>
                  </a:lnTo>
                  <a:lnTo>
                    <a:pt x="95" y="23"/>
                  </a:lnTo>
                  <a:lnTo>
                    <a:pt x="48" y="23"/>
                  </a:lnTo>
                  <a:lnTo>
                    <a:pt x="0" y="19"/>
                  </a:lnTo>
                  <a:lnTo>
                    <a:pt x="16" y="0"/>
                  </a:lnTo>
                  <a:lnTo>
                    <a:pt x="69" y="4"/>
                  </a:lnTo>
                  <a:lnTo>
                    <a:pt x="111" y="4"/>
                  </a:lnTo>
                  <a:lnTo>
                    <a:pt x="127" y="4"/>
                  </a:lnTo>
                  <a:lnTo>
                    <a:pt x="143" y="2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8" name="Freeform 113"/>
            <p:cNvSpPr>
              <a:spLocks/>
            </p:cNvSpPr>
            <p:nvPr/>
          </p:nvSpPr>
          <p:spPr bwMode="auto">
            <a:xfrm>
              <a:off x="4525963" y="6194424"/>
              <a:ext cx="0" cy="1588"/>
            </a:xfrm>
            <a:custGeom>
              <a:avLst/>
              <a:gdLst>
                <a:gd name="T0" fmla="*/ 2147483647 h 1"/>
                <a:gd name="T1" fmla="*/ 2147483647 h 1"/>
                <a:gd name="T2" fmla="*/ 2147483647 h 1"/>
                <a:gd name="T3" fmla="*/ 0 h 1"/>
                <a:gd name="T4" fmla="*/ 2147483647 h 1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</a:gdLst>
              <a:ahLst/>
              <a:cxnLst>
                <a:cxn ang="T5">
                  <a:pos x="0" y="T0"/>
                </a:cxn>
                <a:cxn ang="T6">
                  <a:pos x="0" y="T1"/>
                </a:cxn>
                <a:cxn ang="T7">
                  <a:pos x="0" y="T2"/>
                </a:cxn>
                <a:cxn ang="T8">
                  <a:pos x="0" y="T3"/>
                </a:cxn>
                <a:cxn ang="T9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9" name="Freeform 114"/>
            <p:cNvSpPr>
              <a:spLocks/>
            </p:cNvSpPr>
            <p:nvPr/>
          </p:nvSpPr>
          <p:spPr bwMode="auto">
            <a:xfrm>
              <a:off x="4525963" y="6178549"/>
              <a:ext cx="17462" cy="20638"/>
            </a:xfrm>
            <a:custGeom>
              <a:avLst/>
              <a:gdLst>
                <a:gd name="T0" fmla="*/ 0 w 11"/>
                <a:gd name="T1" fmla="*/ 2147483647 h 13"/>
                <a:gd name="T2" fmla="*/ 0 w 11"/>
                <a:gd name="T3" fmla="*/ 2147483647 h 13"/>
                <a:gd name="T4" fmla="*/ 0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0 h 13"/>
                <a:gd name="T10" fmla="*/ 0 w 11"/>
                <a:gd name="T11" fmla="*/ 2147483647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13">
                  <a:moveTo>
                    <a:pt x="0" y="10"/>
                  </a:moveTo>
                  <a:lnTo>
                    <a:pt x="0" y="11"/>
                  </a:lnTo>
                  <a:lnTo>
                    <a:pt x="6" y="13"/>
                  </a:lnTo>
                  <a:lnTo>
                    <a:pt x="1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0" name="Freeform 115"/>
            <p:cNvSpPr>
              <a:spLocks/>
            </p:cNvSpPr>
            <p:nvPr/>
          </p:nvSpPr>
          <p:spPr bwMode="auto">
            <a:xfrm>
              <a:off x="4535488" y="6167437"/>
              <a:ext cx="23812" cy="31750"/>
            </a:xfrm>
            <a:custGeom>
              <a:avLst/>
              <a:gdLst>
                <a:gd name="T0" fmla="*/ 2147483647 w 15"/>
                <a:gd name="T1" fmla="*/ 2147483647 h 20"/>
                <a:gd name="T2" fmla="*/ 0 w 15"/>
                <a:gd name="T3" fmla="*/ 2147483647 h 20"/>
                <a:gd name="T4" fmla="*/ 0 w 15"/>
                <a:gd name="T5" fmla="*/ 2147483647 h 20"/>
                <a:gd name="T6" fmla="*/ 2147483647 w 15"/>
                <a:gd name="T7" fmla="*/ 2147483647 h 20"/>
                <a:gd name="T8" fmla="*/ 2147483647 w 15"/>
                <a:gd name="T9" fmla="*/ 0 h 20"/>
                <a:gd name="T10" fmla="*/ 2147483647 w 15"/>
                <a:gd name="T11" fmla="*/ 2147483647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20">
                  <a:moveTo>
                    <a:pt x="5" y="7"/>
                  </a:moveTo>
                  <a:lnTo>
                    <a:pt x="0" y="20"/>
                  </a:lnTo>
                  <a:lnTo>
                    <a:pt x="5" y="20"/>
                  </a:lnTo>
                  <a:lnTo>
                    <a:pt x="15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1" name="Freeform 116"/>
            <p:cNvSpPr>
              <a:spLocks/>
            </p:cNvSpPr>
            <p:nvPr/>
          </p:nvSpPr>
          <p:spPr bwMode="auto">
            <a:xfrm>
              <a:off x="4543425" y="6151562"/>
              <a:ext cx="25400" cy="50800"/>
            </a:xfrm>
            <a:custGeom>
              <a:avLst/>
              <a:gdLst>
                <a:gd name="T0" fmla="*/ 2147483647 w 16"/>
                <a:gd name="T1" fmla="*/ 2147483647 h 32"/>
                <a:gd name="T2" fmla="*/ 0 w 16"/>
                <a:gd name="T3" fmla="*/ 2147483647 h 32"/>
                <a:gd name="T4" fmla="*/ 0 w 16"/>
                <a:gd name="T5" fmla="*/ 2147483647 h 32"/>
                <a:gd name="T6" fmla="*/ 2147483647 w 16"/>
                <a:gd name="T7" fmla="*/ 2147483647 h 32"/>
                <a:gd name="T8" fmla="*/ 2147483647 w 16"/>
                <a:gd name="T9" fmla="*/ 0 h 32"/>
                <a:gd name="T10" fmla="*/ 2147483647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2">
                  <a:moveTo>
                    <a:pt x="10" y="10"/>
                  </a:moveTo>
                  <a:lnTo>
                    <a:pt x="0" y="30"/>
                  </a:lnTo>
                  <a:lnTo>
                    <a:pt x="10" y="32"/>
                  </a:lnTo>
                  <a:lnTo>
                    <a:pt x="16" y="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2" name="Freeform 117"/>
            <p:cNvSpPr>
              <a:spLocks/>
            </p:cNvSpPr>
            <p:nvPr/>
          </p:nvSpPr>
          <p:spPr bwMode="auto">
            <a:xfrm>
              <a:off x="4559300" y="6137274"/>
              <a:ext cx="25400" cy="65088"/>
            </a:xfrm>
            <a:custGeom>
              <a:avLst/>
              <a:gdLst>
                <a:gd name="T0" fmla="*/ 2147483647 w 16"/>
                <a:gd name="T1" fmla="*/ 2147483647 h 41"/>
                <a:gd name="T2" fmla="*/ 0 w 16"/>
                <a:gd name="T3" fmla="*/ 2147483647 h 41"/>
                <a:gd name="T4" fmla="*/ 0 w 16"/>
                <a:gd name="T5" fmla="*/ 2147483647 h 41"/>
                <a:gd name="T6" fmla="*/ 2147483647 w 16"/>
                <a:gd name="T7" fmla="*/ 2147483647 h 41"/>
                <a:gd name="T8" fmla="*/ 2147483647 w 16"/>
                <a:gd name="T9" fmla="*/ 0 h 41"/>
                <a:gd name="T10" fmla="*/ 2147483647 w 16"/>
                <a:gd name="T11" fmla="*/ 2147483647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41">
                  <a:moveTo>
                    <a:pt x="6" y="9"/>
                  </a:moveTo>
                  <a:lnTo>
                    <a:pt x="0" y="41"/>
                  </a:lnTo>
                  <a:lnTo>
                    <a:pt x="6" y="41"/>
                  </a:lnTo>
                  <a:lnTo>
                    <a:pt x="16" y="0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3" name="Freeform 118"/>
            <p:cNvSpPr>
              <a:spLocks/>
            </p:cNvSpPr>
            <p:nvPr/>
          </p:nvSpPr>
          <p:spPr bwMode="auto">
            <a:xfrm>
              <a:off x="4568825" y="6124574"/>
              <a:ext cx="33337" cy="77788"/>
            </a:xfrm>
            <a:custGeom>
              <a:avLst/>
              <a:gdLst>
                <a:gd name="T0" fmla="*/ 2147483647 w 21"/>
                <a:gd name="T1" fmla="*/ 2147483647 h 49"/>
                <a:gd name="T2" fmla="*/ 0 w 21"/>
                <a:gd name="T3" fmla="*/ 2147483647 h 49"/>
                <a:gd name="T4" fmla="*/ 0 w 21"/>
                <a:gd name="T5" fmla="*/ 2147483647 h 49"/>
                <a:gd name="T6" fmla="*/ 2147483647 w 21"/>
                <a:gd name="T7" fmla="*/ 2147483647 h 49"/>
                <a:gd name="T8" fmla="*/ 2147483647 w 21"/>
                <a:gd name="T9" fmla="*/ 0 h 49"/>
                <a:gd name="T10" fmla="*/ 2147483647 w 21"/>
                <a:gd name="T11" fmla="*/ 2147483647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49">
                  <a:moveTo>
                    <a:pt x="10" y="8"/>
                  </a:moveTo>
                  <a:lnTo>
                    <a:pt x="0" y="49"/>
                  </a:lnTo>
                  <a:lnTo>
                    <a:pt x="5" y="49"/>
                  </a:lnTo>
                  <a:lnTo>
                    <a:pt x="21" y="0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4" name="Freeform 119"/>
            <p:cNvSpPr>
              <a:spLocks/>
            </p:cNvSpPr>
            <p:nvPr/>
          </p:nvSpPr>
          <p:spPr bwMode="auto">
            <a:xfrm>
              <a:off x="4576763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2147483647 w 21"/>
                <a:gd name="T3" fmla="*/ 2147483647 h 53"/>
                <a:gd name="T4" fmla="*/ 0 w 21"/>
                <a:gd name="T5" fmla="*/ 2147483647 h 53"/>
                <a:gd name="T6" fmla="*/ 0 w 21"/>
                <a:gd name="T7" fmla="*/ 2147483647 h 53"/>
                <a:gd name="T8" fmla="*/ 2147483647 w 21"/>
                <a:gd name="T9" fmla="*/ 2147483647 h 53"/>
                <a:gd name="T10" fmla="*/ 2147483647 w 21"/>
                <a:gd name="T11" fmla="*/ 0 h 53"/>
                <a:gd name="T12" fmla="*/ 2147483647 w 21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16" y="2"/>
                  </a:lnTo>
                  <a:lnTo>
                    <a:pt x="0" y="51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5" name="Freeform 120"/>
            <p:cNvSpPr>
              <a:spLocks/>
            </p:cNvSpPr>
            <p:nvPr/>
          </p:nvSpPr>
          <p:spPr bwMode="auto">
            <a:xfrm>
              <a:off x="4584700" y="6121399"/>
              <a:ext cx="34925" cy="84138"/>
            </a:xfrm>
            <a:custGeom>
              <a:avLst/>
              <a:gdLst>
                <a:gd name="T0" fmla="*/ 2147483647 w 22"/>
                <a:gd name="T1" fmla="*/ 0 h 53"/>
                <a:gd name="T2" fmla="*/ 0 w 22"/>
                <a:gd name="T3" fmla="*/ 2147483647 h 53"/>
                <a:gd name="T4" fmla="*/ 0 w 22"/>
                <a:gd name="T5" fmla="*/ 2147483647 h 53"/>
                <a:gd name="T6" fmla="*/ 2147483647 w 22"/>
                <a:gd name="T7" fmla="*/ 2147483647 h 53"/>
                <a:gd name="T8" fmla="*/ 2147483647 w 22"/>
                <a:gd name="T9" fmla="*/ 0 h 53"/>
                <a:gd name="T10" fmla="*/ 2147483647 w 22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3">
                  <a:moveTo>
                    <a:pt x="16" y="0"/>
                  </a:moveTo>
                  <a:lnTo>
                    <a:pt x="0" y="53"/>
                  </a:lnTo>
                  <a:lnTo>
                    <a:pt x="6" y="5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6" name="Freeform 121"/>
            <p:cNvSpPr>
              <a:spLocks/>
            </p:cNvSpPr>
            <p:nvPr/>
          </p:nvSpPr>
          <p:spPr bwMode="auto">
            <a:xfrm>
              <a:off x="4594225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0 w 21"/>
                <a:gd name="T3" fmla="*/ 2147483647 h 53"/>
                <a:gd name="T4" fmla="*/ 0 w 21"/>
                <a:gd name="T5" fmla="*/ 2147483647 h 53"/>
                <a:gd name="T6" fmla="*/ 2147483647 w 21"/>
                <a:gd name="T7" fmla="*/ 2147483647 h 53"/>
                <a:gd name="T8" fmla="*/ 2147483647 w 21"/>
                <a:gd name="T9" fmla="*/ 0 h 53"/>
                <a:gd name="T10" fmla="*/ 2147483647 w 21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0" y="53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7" name="Freeform 122"/>
            <p:cNvSpPr>
              <a:spLocks/>
            </p:cNvSpPr>
            <p:nvPr/>
          </p:nvSpPr>
          <p:spPr bwMode="auto">
            <a:xfrm>
              <a:off x="4602163" y="6118224"/>
              <a:ext cx="42862" cy="87313"/>
            </a:xfrm>
            <a:custGeom>
              <a:avLst/>
              <a:gdLst>
                <a:gd name="T0" fmla="*/ 2147483647 w 27"/>
                <a:gd name="T1" fmla="*/ 2147483647 h 55"/>
                <a:gd name="T2" fmla="*/ 0 w 27"/>
                <a:gd name="T3" fmla="*/ 2147483647 h 55"/>
                <a:gd name="T4" fmla="*/ 0 w 27"/>
                <a:gd name="T5" fmla="*/ 2147483647 h 55"/>
                <a:gd name="T6" fmla="*/ 2147483647 w 27"/>
                <a:gd name="T7" fmla="*/ 2147483647 h 55"/>
                <a:gd name="T8" fmla="*/ 2147483647 w 27"/>
                <a:gd name="T9" fmla="*/ 0 h 55"/>
                <a:gd name="T10" fmla="*/ 2147483647 w 27"/>
                <a:gd name="T11" fmla="*/ 2147483647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5">
                  <a:moveTo>
                    <a:pt x="16" y="2"/>
                  </a:moveTo>
                  <a:lnTo>
                    <a:pt x="0" y="55"/>
                  </a:lnTo>
                  <a:lnTo>
                    <a:pt x="5" y="55"/>
                  </a:lnTo>
                  <a:lnTo>
                    <a:pt x="27" y="0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8" name="Freeform 123"/>
            <p:cNvSpPr>
              <a:spLocks/>
            </p:cNvSpPr>
            <p:nvPr/>
          </p:nvSpPr>
          <p:spPr bwMode="auto">
            <a:xfrm>
              <a:off x="4610100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2" y="0"/>
                  </a:moveTo>
                  <a:lnTo>
                    <a:pt x="0" y="55"/>
                  </a:lnTo>
                  <a:lnTo>
                    <a:pt x="6" y="57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9" name="Freeform 124"/>
            <p:cNvSpPr>
              <a:spLocks/>
            </p:cNvSpPr>
            <p:nvPr/>
          </p:nvSpPr>
          <p:spPr bwMode="auto">
            <a:xfrm>
              <a:off x="4619625" y="6118224"/>
              <a:ext cx="41275" cy="90488"/>
            </a:xfrm>
            <a:custGeom>
              <a:avLst/>
              <a:gdLst>
                <a:gd name="T0" fmla="*/ 2147483647 w 26"/>
                <a:gd name="T1" fmla="*/ 0 h 57"/>
                <a:gd name="T2" fmla="*/ 0 w 26"/>
                <a:gd name="T3" fmla="*/ 2147483647 h 57"/>
                <a:gd name="T4" fmla="*/ 0 w 26"/>
                <a:gd name="T5" fmla="*/ 2147483647 h 57"/>
                <a:gd name="T6" fmla="*/ 2147483647 w 26"/>
                <a:gd name="T7" fmla="*/ 2147483647 h 57"/>
                <a:gd name="T8" fmla="*/ 2147483647 w 26"/>
                <a:gd name="T9" fmla="*/ 0 h 57"/>
                <a:gd name="T10" fmla="*/ 2147483647 w 26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7">
                  <a:moveTo>
                    <a:pt x="21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0" name="Freeform 125"/>
            <p:cNvSpPr>
              <a:spLocks/>
            </p:cNvSpPr>
            <p:nvPr/>
          </p:nvSpPr>
          <p:spPr bwMode="auto">
            <a:xfrm>
              <a:off x="4627563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1" y="0"/>
                  </a:moveTo>
                  <a:lnTo>
                    <a:pt x="0" y="57"/>
                  </a:lnTo>
                  <a:lnTo>
                    <a:pt x="11" y="57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1" name="Freeform 126"/>
            <p:cNvSpPr>
              <a:spLocks/>
            </p:cNvSpPr>
            <p:nvPr/>
          </p:nvSpPr>
          <p:spPr bwMode="auto">
            <a:xfrm>
              <a:off x="4645025" y="6118224"/>
              <a:ext cx="33337" cy="90488"/>
            </a:xfrm>
            <a:custGeom>
              <a:avLst/>
              <a:gdLst>
                <a:gd name="T0" fmla="*/ 2147483647 w 21"/>
                <a:gd name="T1" fmla="*/ 0 h 57"/>
                <a:gd name="T2" fmla="*/ 0 w 21"/>
                <a:gd name="T3" fmla="*/ 2147483647 h 57"/>
                <a:gd name="T4" fmla="*/ 0 w 21"/>
                <a:gd name="T5" fmla="*/ 2147483647 h 57"/>
                <a:gd name="T6" fmla="*/ 2147483647 w 21"/>
                <a:gd name="T7" fmla="*/ 2147483647 h 57"/>
                <a:gd name="T8" fmla="*/ 2147483647 w 21"/>
                <a:gd name="T9" fmla="*/ 0 h 57"/>
                <a:gd name="T10" fmla="*/ 2147483647 w 21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7">
                  <a:moveTo>
                    <a:pt x="16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2" name="Freeform 127"/>
            <p:cNvSpPr>
              <a:spLocks/>
            </p:cNvSpPr>
            <p:nvPr/>
          </p:nvSpPr>
          <p:spPr bwMode="auto">
            <a:xfrm>
              <a:off x="46529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16" y="0"/>
                  </a:moveTo>
                  <a:lnTo>
                    <a:pt x="0" y="57"/>
                  </a:lnTo>
                  <a:lnTo>
                    <a:pt x="11" y="59"/>
                  </a:lnTo>
                  <a:lnTo>
                    <a:pt x="2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3" name="Freeform 128"/>
            <p:cNvSpPr>
              <a:spLocks/>
            </p:cNvSpPr>
            <p:nvPr/>
          </p:nvSpPr>
          <p:spPr bwMode="auto">
            <a:xfrm>
              <a:off x="4670425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5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4" name="Freeform 129"/>
            <p:cNvSpPr>
              <a:spLocks/>
            </p:cNvSpPr>
            <p:nvPr/>
          </p:nvSpPr>
          <p:spPr bwMode="auto">
            <a:xfrm>
              <a:off x="46783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0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5" name="Freeform 130"/>
            <p:cNvSpPr>
              <a:spLocks/>
            </p:cNvSpPr>
            <p:nvPr/>
          </p:nvSpPr>
          <p:spPr bwMode="auto">
            <a:xfrm>
              <a:off x="46783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6" name="Freeform 131"/>
            <p:cNvSpPr>
              <a:spLocks/>
            </p:cNvSpPr>
            <p:nvPr/>
          </p:nvSpPr>
          <p:spPr bwMode="auto">
            <a:xfrm>
              <a:off x="46863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7" name="Freeform 132"/>
            <p:cNvSpPr>
              <a:spLocks/>
            </p:cNvSpPr>
            <p:nvPr/>
          </p:nvSpPr>
          <p:spPr bwMode="auto">
            <a:xfrm>
              <a:off x="46942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8" name="Freeform 133"/>
            <p:cNvSpPr>
              <a:spLocks/>
            </p:cNvSpPr>
            <p:nvPr/>
          </p:nvSpPr>
          <p:spPr bwMode="auto">
            <a:xfrm>
              <a:off x="47037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9" name="Freeform 134"/>
            <p:cNvSpPr>
              <a:spLocks/>
            </p:cNvSpPr>
            <p:nvPr/>
          </p:nvSpPr>
          <p:spPr bwMode="auto">
            <a:xfrm>
              <a:off x="47117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0" name="Freeform 135"/>
            <p:cNvSpPr>
              <a:spLocks/>
            </p:cNvSpPr>
            <p:nvPr/>
          </p:nvSpPr>
          <p:spPr bwMode="auto">
            <a:xfrm>
              <a:off x="47196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2147483647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1" name="Freeform 136"/>
            <p:cNvSpPr>
              <a:spLocks/>
            </p:cNvSpPr>
            <p:nvPr/>
          </p:nvSpPr>
          <p:spPr bwMode="auto">
            <a:xfrm>
              <a:off x="47291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2" name="Freeform 137"/>
            <p:cNvSpPr>
              <a:spLocks/>
            </p:cNvSpPr>
            <p:nvPr/>
          </p:nvSpPr>
          <p:spPr bwMode="auto">
            <a:xfrm>
              <a:off x="4737100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3" name="Freeform 138"/>
            <p:cNvSpPr>
              <a:spLocks/>
            </p:cNvSpPr>
            <p:nvPr/>
          </p:nvSpPr>
          <p:spPr bwMode="auto">
            <a:xfrm>
              <a:off x="47450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0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16" y="0"/>
                  </a:moveTo>
                  <a:lnTo>
                    <a:pt x="0" y="59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4" name="Freeform 139"/>
            <p:cNvSpPr>
              <a:spLocks/>
            </p:cNvSpPr>
            <p:nvPr/>
          </p:nvSpPr>
          <p:spPr bwMode="auto">
            <a:xfrm>
              <a:off x="47450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5" name="Freeform 140"/>
            <p:cNvSpPr>
              <a:spLocks/>
            </p:cNvSpPr>
            <p:nvPr/>
          </p:nvSpPr>
          <p:spPr bwMode="auto">
            <a:xfrm>
              <a:off x="47545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6" name="Freeform 141"/>
            <p:cNvSpPr>
              <a:spLocks/>
            </p:cNvSpPr>
            <p:nvPr/>
          </p:nvSpPr>
          <p:spPr bwMode="auto">
            <a:xfrm>
              <a:off x="47625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7" name="Freeform 142"/>
            <p:cNvSpPr>
              <a:spLocks/>
            </p:cNvSpPr>
            <p:nvPr/>
          </p:nvSpPr>
          <p:spPr bwMode="auto">
            <a:xfrm>
              <a:off x="4770438" y="6118224"/>
              <a:ext cx="101600" cy="96838"/>
            </a:xfrm>
            <a:custGeom>
              <a:avLst/>
              <a:gdLst>
                <a:gd name="T0" fmla="*/ 2147483647 w 64"/>
                <a:gd name="T1" fmla="*/ 0 h 61"/>
                <a:gd name="T2" fmla="*/ 0 w 64"/>
                <a:gd name="T3" fmla="*/ 2147483647 h 61"/>
                <a:gd name="T4" fmla="*/ 0 w 64"/>
                <a:gd name="T5" fmla="*/ 2147483647 h 61"/>
                <a:gd name="T6" fmla="*/ 2147483647 w 64"/>
                <a:gd name="T7" fmla="*/ 2147483647 h 61"/>
                <a:gd name="T8" fmla="*/ 2147483647 w 64"/>
                <a:gd name="T9" fmla="*/ 0 h 61"/>
                <a:gd name="T10" fmla="*/ 2147483647 w 64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" h="61">
                  <a:moveTo>
                    <a:pt x="22" y="0"/>
                  </a:moveTo>
                  <a:lnTo>
                    <a:pt x="0" y="59"/>
                  </a:lnTo>
                  <a:lnTo>
                    <a:pt x="64" y="61"/>
                  </a:lnTo>
                  <a:lnTo>
                    <a:pt x="43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8" name="Freeform 143"/>
            <p:cNvSpPr>
              <a:spLocks/>
            </p:cNvSpPr>
            <p:nvPr/>
          </p:nvSpPr>
          <p:spPr bwMode="auto">
            <a:xfrm>
              <a:off x="4484688" y="6215062"/>
              <a:ext cx="25400" cy="20638"/>
            </a:xfrm>
            <a:custGeom>
              <a:avLst/>
              <a:gdLst>
                <a:gd name="T0" fmla="*/ 0 w 16"/>
                <a:gd name="T1" fmla="*/ 2147483647 h 13"/>
                <a:gd name="T2" fmla="*/ 0 w 16"/>
                <a:gd name="T3" fmla="*/ 2147483647 h 13"/>
                <a:gd name="T4" fmla="*/ 2147483647 w 16"/>
                <a:gd name="T5" fmla="*/ 2147483647 h 13"/>
                <a:gd name="T6" fmla="*/ 2147483647 w 16"/>
                <a:gd name="T7" fmla="*/ 0 h 13"/>
                <a:gd name="T8" fmla="*/ 0 w 16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3">
                  <a:moveTo>
                    <a:pt x="0" y="11"/>
                  </a:moveTo>
                  <a:lnTo>
                    <a:pt x="0" y="11"/>
                  </a:lnTo>
                  <a:lnTo>
                    <a:pt x="16" y="13"/>
                  </a:lnTo>
                  <a:lnTo>
                    <a:pt x="1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9" name="Freeform 144"/>
            <p:cNvSpPr>
              <a:spLocks/>
            </p:cNvSpPr>
            <p:nvPr/>
          </p:nvSpPr>
          <p:spPr bwMode="auto">
            <a:xfrm>
              <a:off x="4510088" y="6196012"/>
              <a:ext cx="15875" cy="42863"/>
            </a:xfrm>
            <a:custGeom>
              <a:avLst/>
              <a:gdLst>
                <a:gd name="T0" fmla="*/ 2147483647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0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0 h 27"/>
                <a:gd name="T12" fmla="*/ 2147483647 w 10"/>
                <a:gd name="T13" fmla="*/ 0 h 27"/>
                <a:gd name="T14" fmla="*/ 2147483647 w 10"/>
                <a:gd name="T15" fmla="*/ 0 h 27"/>
                <a:gd name="T16" fmla="*/ 2147483647 w 10"/>
                <a:gd name="T17" fmla="*/ 0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27">
                  <a:moveTo>
                    <a:pt x="10" y="0"/>
                  </a:moveTo>
                  <a:lnTo>
                    <a:pt x="0" y="12"/>
                  </a:lnTo>
                  <a:lnTo>
                    <a:pt x="0" y="25"/>
                  </a:lnTo>
                  <a:lnTo>
                    <a:pt x="1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0" name="Freeform 145"/>
            <p:cNvSpPr>
              <a:spLocks/>
            </p:cNvSpPr>
            <p:nvPr/>
          </p:nvSpPr>
          <p:spPr bwMode="auto">
            <a:xfrm>
              <a:off x="4525963" y="6196012"/>
              <a:ext cx="17462" cy="42863"/>
            </a:xfrm>
            <a:custGeom>
              <a:avLst/>
              <a:gdLst>
                <a:gd name="T0" fmla="*/ 0 w 11"/>
                <a:gd name="T1" fmla="*/ 0 h 27"/>
                <a:gd name="T2" fmla="*/ 0 w 11"/>
                <a:gd name="T3" fmla="*/ 2147483647 h 27"/>
                <a:gd name="T4" fmla="*/ 0 w 11"/>
                <a:gd name="T5" fmla="*/ 2147483647 h 27"/>
                <a:gd name="T6" fmla="*/ 2147483647 w 11"/>
                <a:gd name="T7" fmla="*/ 2147483647 h 27"/>
                <a:gd name="T8" fmla="*/ 2147483647 w 11"/>
                <a:gd name="T9" fmla="*/ 2147483647 h 27"/>
                <a:gd name="T10" fmla="*/ 2147483647 w 11"/>
                <a:gd name="T11" fmla="*/ 2147483647 h 27"/>
                <a:gd name="T12" fmla="*/ 0 w 11"/>
                <a:gd name="T13" fmla="*/ 0 h 27"/>
                <a:gd name="T14" fmla="*/ 0 w 11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7">
                  <a:moveTo>
                    <a:pt x="0" y="0"/>
                  </a:moveTo>
                  <a:lnTo>
                    <a:pt x="0" y="27"/>
                  </a:lnTo>
                  <a:lnTo>
                    <a:pt x="11" y="27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1" name="Freeform 146"/>
            <p:cNvSpPr>
              <a:spLocks/>
            </p:cNvSpPr>
            <p:nvPr/>
          </p:nvSpPr>
          <p:spPr bwMode="auto">
            <a:xfrm>
              <a:off x="4543425" y="6199187"/>
              <a:ext cx="15875" cy="42863"/>
            </a:xfrm>
            <a:custGeom>
              <a:avLst/>
              <a:gdLst>
                <a:gd name="T0" fmla="*/ 0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2147483647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2147483647 h 27"/>
                <a:gd name="T12" fmla="*/ 0 w 10"/>
                <a:gd name="T13" fmla="*/ 0 h 27"/>
                <a:gd name="T14" fmla="*/ 0 w 10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7">
                  <a:moveTo>
                    <a:pt x="0" y="0"/>
                  </a:moveTo>
                  <a:lnTo>
                    <a:pt x="0" y="25"/>
                  </a:lnTo>
                  <a:lnTo>
                    <a:pt x="10" y="27"/>
                  </a:ln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2" name="Freeform 147"/>
            <p:cNvSpPr>
              <a:spLocks/>
            </p:cNvSpPr>
            <p:nvPr/>
          </p:nvSpPr>
          <p:spPr bwMode="auto">
            <a:xfrm>
              <a:off x="4559300" y="6202362"/>
              <a:ext cx="25400" cy="39688"/>
            </a:xfrm>
            <a:custGeom>
              <a:avLst/>
              <a:gdLst>
                <a:gd name="T0" fmla="*/ 0 w 16"/>
                <a:gd name="T1" fmla="*/ 0 h 25"/>
                <a:gd name="T2" fmla="*/ 0 w 16"/>
                <a:gd name="T3" fmla="*/ 2147483647 h 25"/>
                <a:gd name="T4" fmla="*/ 0 w 16"/>
                <a:gd name="T5" fmla="*/ 2147483647 h 25"/>
                <a:gd name="T6" fmla="*/ 2147483647 w 16"/>
                <a:gd name="T7" fmla="*/ 2147483647 h 25"/>
                <a:gd name="T8" fmla="*/ 2147483647 w 16"/>
                <a:gd name="T9" fmla="*/ 2147483647 h 25"/>
                <a:gd name="T10" fmla="*/ 2147483647 w 16"/>
                <a:gd name="T11" fmla="*/ 2147483647 h 25"/>
                <a:gd name="T12" fmla="*/ 0 w 16"/>
                <a:gd name="T13" fmla="*/ 0 h 25"/>
                <a:gd name="T14" fmla="*/ 0 w 16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0" y="25"/>
                  </a:lnTo>
                  <a:lnTo>
                    <a:pt x="16" y="25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3" name="Freeform 148"/>
            <p:cNvSpPr>
              <a:spLocks/>
            </p:cNvSpPr>
            <p:nvPr/>
          </p:nvSpPr>
          <p:spPr bwMode="auto">
            <a:xfrm>
              <a:off x="4584700" y="620553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0 h 23"/>
                <a:gd name="T10" fmla="*/ 2147483647 w 11"/>
                <a:gd name="T11" fmla="*/ 0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3"/>
                  </a:lnTo>
                  <a:lnTo>
                    <a:pt x="11" y="23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4" name="Freeform 149"/>
            <p:cNvSpPr>
              <a:spLocks/>
            </p:cNvSpPr>
            <p:nvPr/>
          </p:nvSpPr>
          <p:spPr bwMode="auto">
            <a:xfrm>
              <a:off x="4602163" y="6205537"/>
              <a:ext cx="17462" cy="39688"/>
            </a:xfrm>
            <a:custGeom>
              <a:avLst/>
              <a:gdLst>
                <a:gd name="T0" fmla="*/ 0 w 11"/>
                <a:gd name="T1" fmla="*/ 0 h 25"/>
                <a:gd name="T2" fmla="*/ 0 w 11"/>
                <a:gd name="T3" fmla="*/ 2147483647 h 25"/>
                <a:gd name="T4" fmla="*/ 0 w 11"/>
                <a:gd name="T5" fmla="*/ 2147483647 h 25"/>
                <a:gd name="T6" fmla="*/ 2147483647 w 11"/>
                <a:gd name="T7" fmla="*/ 2147483647 h 25"/>
                <a:gd name="T8" fmla="*/ 2147483647 w 11"/>
                <a:gd name="T9" fmla="*/ 2147483647 h 25"/>
                <a:gd name="T10" fmla="*/ 2147483647 w 11"/>
                <a:gd name="T11" fmla="*/ 2147483647 h 25"/>
                <a:gd name="T12" fmla="*/ 0 w 11"/>
                <a:gd name="T13" fmla="*/ 0 h 25"/>
                <a:gd name="T14" fmla="*/ 0 w 11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5">
                  <a:moveTo>
                    <a:pt x="0" y="0"/>
                  </a:moveTo>
                  <a:lnTo>
                    <a:pt x="0" y="23"/>
                  </a:lnTo>
                  <a:lnTo>
                    <a:pt x="11" y="25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5" name="Freeform 150"/>
            <p:cNvSpPr>
              <a:spLocks/>
            </p:cNvSpPr>
            <p:nvPr/>
          </p:nvSpPr>
          <p:spPr bwMode="auto">
            <a:xfrm>
              <a:off x="4619625" y="6208712"/>
              <a:ext cx="15875" cy="36513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147483647 h 23"/>
                <a:gd name="T4" fmla="*/ 0 w 10"/>
                <a:gd name="T5" fmla="*/ 2147483647 h 23"/>
                <a:gd name="T6" fmla="*/ 2147483647 w 10"/>
                <a:gd name="T7" fmla="*/ 2147483647 h 23"/>
                <a:gd name="T8" fmla="*/ 2147483647 w 10"/>
                <a:gd name="T9" fmla="*/ 0 h 23"/>
                <a:gd name="T10" fmla="*/ 2147483647 w 10"/>
                <a:gd name="T11" fmla="*/ 0 h 23"/>
                <a:gd name="T12" fmla="*/ 0 w 10"/>
                <a:gd name="T13" fmla="*/ 0 h 23"/>
                <a:gd name="T14" fmla="*/ 0 w 10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lnTo>
                    <a:pt x="0" y="23"/>
                  </a:lnTo>
                  <a:lnTo>
                    <a:pt x="10" y="23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6" name="Freeform 151"/>
            <p:cNvSpPr>
              <a:spLocks/>
            </p:cNvSpPr>
            <p:nvPr/>
          </p:nvSpPr>
          <p:spPr bwMode="auto">
            <a:xfrm>
              <a:off x="4635500" y="6208712"/>
              <a:ext cx="25400" cy="365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2147483647 h 23"/>
                <a:gd name="T4" fmla="*/ 0 w 16"/>
                <a:gd name="T5" fmla="*/ 2147483647 h 23"/>
                <a:gd name="T6" fmla="*/ 2147483647 w 16"/>
                <a:gd name="T7" fmla="*/ 2147483647 h 23"/>
                <a:gd name="T8" fmla="*/ 2147483647 w 16"/>
                <a:gd name="T9" fmla="*/ 2147483647 h 23"/>
                <a:gd name="T10" fmla="*/ 2147483647 w 16"/>
                <a:gd name="T11" fmla="*/ 2147483647 h 23"/>
                <a:gd name="T12" fmla="*/ 0 w 16"/>
                <a:gd name="T13" fmla="*/ 0 h 23"/>
                <a:gd name="T14" fmla="*/ 0 w 16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lnTo>
                    <a:pt x="0" y="23"/>
                  </a:lnTo>
                  <a:lnTo>
                    <a:pt x="16" y="23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7" name="Freeform 152"/>
            <p:cNvSpPr>
              <a:spLocks/>
            </p:cNvSpPr>
            <p:nvPr/>
          </p:nvSpPr>
          <p:spPr bwMode="auto">
            <a:xfrm>
              <a:off x="4660900" y="6211887"/>
              <a:ext cx="33337" cy="33338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2147483647 h 21"/>
                <a:gd name="T4" fmla="*/ 0 w 21"/>
                <a:gd name="T5" fmla="*/ 2147483647 h 21"/>
                <a:gd name="T6" fmla="*/ 2147483647 w 21"/>
                <a:gd name="T7" fmla="*/ 2147483647 h 21"/>
                <a:gd name="T8" fmla="*/ 2147483647 w 21"/>
                <a:gd name="T9" fmla="*/ 0 h 21"/>
                <a:gd name="T10" fmla="*/ 2147483647 w 21"/>
                <a:gd name="T11" fmla="*/ 0 h 21"/>
                <a:gd name="T12" fmla="*/ 0 w 21"/>
                <a:gd name="T13" fmla="*/ 0 h 21"/>
                <a:gd name="T14" fmla="*/ 0 w 2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8" name="Freeform 153"/>
            <p:cNvSpPr>
              <a:spLocks/>
            </p:cNvSpPr>
            <p:nvPr/>
          </p:nvSpPr>
          <p:spPr bwMode="auto">
            <a:xfrm>
              <a:off x="4694238" y="6211887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9" name="Freeform 154"/>
            <p:cNvSpPr>
              <a:spLocks/>
            </p:cNvSpPr>
            <p:nvPr/>
          </p:nvSpPr>
          <p:spPr bwMode="auto">
            <a:xfrm>
              <a:off x="4711700" y="621188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2147483647 h 23"/>
                <a:gd name="T10" fmla="*/ 2147483647 w 11"/>
                <a:gd name="T11" fmla="*/ 2147483647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1"/>
                  </a:lnTo>
                  <a:lnTo>
                    <a:pt x="11" y="23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0" name="Freeform 155"/>
            <p:cNvSpPr>
              <a:spLocks/>
            </p:cNvSpPr>
            <p:nvPr/>
          </p:nvSpPr>
          <p:spPr bwMode="auto">
            <a:xfrm>
              <a:off x="4729163" y="6215062"/>
              <a:ext cx="25400" cy="33338"/>
            </a:xfrm>
            <a:custGeom>
              <a:avLst/>
              <a:gdLst>
                <a:gd name="T0" fmla="*/ 0 w 16"/>
                <a:gd name="T1" fmla="*/ 0 h 21"/>
                <a:gd name="T2" fmla="*/ 0 w 16"/>
                <a:gd name="T3" fmla="*/ 2147483647 h 21"/>
                <a:gd name="T4" fmla="*/ 0 w 16"/>
                <a:gd name="T5" fmla="*/ 2147483647 h 21"/>
                <a:gd name="T6" fmla="*/ 2147483647 w 16"/>
                <a:gd name="T7" fmla="*/ 2147483647 h 21"/>
                <a:gd name="T8" fmla="*/ 2147483647 w 16"/>
                <a:gd name="T9" fmla="*/ 0 h 21"/>
                <a:gd name="T10" fmla="*/ 2147483647 w 16"/>
                <a:gd name="T11" fmla="*/ 0 h 21"/>
                <a:gd name="T12" fmla="*/ 0 w 16"/>
                <a:gd name="T13" fmla="*/ 0 h 21"/>
                <a:gd name="T14" fmla="*/ 0 w 16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1">
                  <a:moveTo>
                    <a:pt x="0" y="0"/>
                  </a:moveTo>
                  <a:lnTo>
                    <a:pt x="0" y="21"/>
                  </a:lnTo>
                  <a:lnTo>
                    <a:pt x="16" y="21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1" name="Freeform 156"/>
            <p:cNvSpPr>
              <a:spLocks/>
            </p:cNvSpPr>
            <p:nvPr/>
          </p:nvSpPr>
          <p:spPr bwMode="auto">
            <a:xfrm>
              <a:off x="47545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2" name="Freeform 157"/>
            <p:cNvSpPr>
              <a:spLocks/>
            </p:cNvSpPr>
            <p:nvPr/>
          </p:nvSpPr>
          <p:spPr bwMode="auto">
            <a:xfrm>
              <a:off x="47704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3" name="Freeform 158"/>
            <p:cNvSpPr>
              <a:spLocks/>
            </p:cNvSpPr>
            <p:nvPr/>
          </p:nvSpPr>
          <p:spPr bwMode="auto">
            <a:xfrm>
              <a:off x="4787900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4" name="Freeform 159"/>
            <p:cNvSpPr>
              <a:spLocks/>
            </p:cNvSpPr>
            <p:nvPr/>
          </p:nvSpPr>
          <p:spPr bwMode="auto">
            <a:xfrm>
              <a:off x="48053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5" name="Freeform 160"/>
            <p:cNvSpPr>
              <a:spLocks/>
            </p:cNvSpPr>
            <p:nvPr/>
          </p:nvSpPr>
          <p:spPr bwMode="auto">
            <a:xfrm>
              <a:off x="48212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6" name="Freeform 161"/>
            <p:cNvSpPr>
              <a:spLocks/>
            </p:cNvSpPr>
            <p:nvPr/>
          </p:nvSpPr>
          <p:spPr bwMode="auto">
            <a:xfrm>
              <a:off x="4838700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7" name="Freeform 162"/>
            <p:cNvSpPr>
              <a:spLocks/>
            </p:cNvSpPr>
            <p:nvPr/>
          </p:nvSpPr>
          <p:spPr bwMode="auto">
            <a:xfrm>
              <a:off x="4854575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8" name="Freeform 163"/>
            <p:cNvSpPr>
              <a:spLocks/>
            </p:cNvSpPr>
            <p:nvPr/>
          </p:nvSpPr>
          <p:spPr bwMode="auto">
            <a:xfrm>
              <a:off x="2840038" y="5026024"/>
              <a:ext cx="49212" cy="1081088"/>
            </a:xfrm>
            <a:custGeom>
              <a:avLst/>
              <a:gdLst>
                <a:gd name="T0" fmla="*/ 2147483647 w 31"/>
                <a:gd name="T1" fmla="*/ 2147483647 h 681"/>
                <a:gd name="T2" fmla="*/ 0 w 31"/>
                <a:gd name="T3" fmla="*/ 2147483647 h 681"/>
                <a:gd name="T4" fmla="*/ 0 w 31"/>
                <a:gd name="T5" fmla="*/ 0 h 681"/>
                <a:gd name="T6" fmla="*/ 2147483647 w 31"/>
                <a:gd name="T7" fmla="*/ 2147483647 h 681"/>
                <a:gd name="T8" fmla="*/ 2147483647 w 31"/>
                <a:gd name="T9" fmla="*/ 2147483647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681">
                  <a:moveTo>
                    <a:pt x="31" y="667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31" y="12"/>
                  </a:lnTo>
                  <a:lnTo>
                    <a:pt x="31" y="667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9467" name="TextBox 9"/>
          <p:cNvSpPr txBox="1">
            <a:spLocks noChangeArrowheads="1"/>
          </p:cNvSpPr>
          <p:nvPr/>
        </p:nvSpPr>
        <p:spPr bwMode="auto">
          <a:xfrm>
            <a:off x="6205538" y="5619750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sz="1400">
                <a:solidFill>
                  <a:schemeClr val="bg1"/>
                </a:solidFill>
              </a:rPr>
              <a:t>멍멍</a:t>
            </a:r>
            <a:r>
              <a:rPr lang="en-US" altLang="ko-KR" sz="1400">
                <a:solidFill>
                  <a:schemeClr val="bg1"/>
                </a:solidFill>
              </a:rPr>
              <a:t>!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68870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 smtClean="0"/>
              <a:t>메소드를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오버라이딩하려면</a:t>
            </a:r>
            <a:endParaRPr lang="en-US" altLang="ko-KR" sz="36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메소드의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반환형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 변수의 개수와 데이터 타입이 일치하여야 한다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sp>
        <p:nvSpPr>
          <p:cNvPr id="20484" name="Rectangle 13"/>
          <p:cNvSpPr>
            <a:spLocks noChangeArrowheads="1"/>
          </p:cNvSpPr>
          <p:nvPr/>
        </p:nvSpPr>
        <p:spPr bwMode="auto">
          <a:xfrm>
            <a:off x="1009650" y="2806700"/>
            <a:ext cx="7394575" cy="13239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public class</a:t>
            </a:r>
            <a:r>
              <a:rPr lang="en-US" altLang="ko-KR" sz="1600">
                <a:latin typeface="Trebuchet MS" pitchFamily="34" charset="0"/>
              </a:rPr>
              <a:t> Animal {</a:t>
            </a:r>
          </a:p>
          <a:p>
            <a:r>
              <a:rPr lang="en-US" altLang="ko-KR" sz="1600" b="1">
                <a:latin typeface="Trebuchet MS" pitchFamily="34" charset="0"/>
              </a:rPr>
              <a:t>	</a:t>
            </a:r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public</a:t>
            </a:r>
            <a:r>
              <a:rPr lang="en-US" altLang="ko-KR" sz="1600" b="1">
                <a:solidFill>
                  <a:schemeClr val="tx2"/>
                </a:solidFill>
                <a:latin typeface="Trebuchet MS" pitchFamily="34" charset="0"/>
              </a:rPr>
              <a:t> void</a:t>
            </a:r>
            <a:r>
              <a:rPr lang="en-US" altLang="ko-KR" sz="1600">
                <a:latin typeface="Trebuchet MS" pitchFamily="34" charset="0"/>
              </a:rPr>
              <a:t> sound()</a:t>
            </a:r>
          </a:p>
          <a:p>
            <a:r>
              <a:rPr lang="en-US" altLang="ko-KR" sz="1600">
                <a:latin typeface="Trebuchet MS" pitchFamily="34" charset="0"/>
              </a:rPr>
              <a:t>	{</a:t>
            </a:r>
          </a:p>
          <a:p>
            <a:r>
              <a:rPr lang="en-US" altLang="ko-KR" sz="1600">
                <a:latin typeface="Trebuchet MS" pitchFamily="34" charset="0"/>
              </a:rPr>
              <a:t>	}</a:t>
            </a:r>
          </a:p>
          <a:p>
            <a:r>
              <a:rPr lang="en-US" altLang="ko-KR" sz="1600">
                <a:latin typeface="Trebuchet MS" pitchFamily="34" charset="0"/>
              </a:rPr>
              <a:t>};</a:t>
            </a:r>
          </a:p>
        </p:txBody>
      </p:sp>
      <p:sp>
        <p:nvSpPr>
          <p:cNvPr id="20485" name="Rectangle 14"/>
          <p:cNvSpPr>
            <a:spLocks noChangeArrowheads="1"/>
          </p:cNvSpPr>
          <p:nvPr/>
        </p:nvSpPr>
        <p:spPr bwMode="auto">
          <a:xfrm>
            <a:off x="977900" y="4791075"/>
            <a:ext cx="7408863" cy="13239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public class</a:t>
            </a:r>
            <a:r>
              <a:rPr lang="en-US" altLang="ko-KR" sz="1600">
                <a:latin typeface="Trebuchet MS" pitchFamily="34" charset="0"/>
              </a:rPr>
              <a:t> Dog</a:t>
            </a:r>
            <a:r>
              <a:rPr lang="ko-KR" altLang="en-US" sz="1600">
                <a:latin typeface="Trebuchet MS" pitchFamily="34" charset="0"/>
              </a:rPr>
              <a:t> </a:t>
            </a:r>
            <a:r>
              <a:rPr lang="en-US" altLang="ko-KR" sz="1600">
                <a:solidFill>
                  <a:srgbClr val="0066FF"/>
                </a:solidFill>
                <a:latin typeface="Trebuchet MS" pitchFamily="34" charset="0"/>
              </a:rPr>
              <a:t>extends</a:t>
            </a:r>
            <a:r>
              <a:rPr lang="en-US" altLang="ko-KR" sz="1600">
                <a:latin typeface="Trebuchet MS" pitchFamily="34" charset="0"/>
              </a:rPr>
              <a:t> Animal {</a:t>
            </a:r>
          </a:p>
          <a:p>
            <a:r>
              <a:rPr lang="en-US" altLang="ko-KR" sz="1600" b="1">
                <a:latin typeface="Trebuchet MS" pitchFamily="34" charset="0"/>
              </a:rPr>
              <a:t>	</a:t>
            </a:r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public</a:t>
            </a:r>
            <a:r>
              <a:rPr lang="en-US" altLang="ko-KR" sz="1600" b="1">
                <a:solidFill>
                  <a:schemeClr val="tx2"/>
                </a:solidFill>
                <a:latin typeface="Trebuchet MS" pitchFamily="34" charset="0"/>
              </a:rPr>
              <a:t> int</a:t>
            </a:r>
            <a:r>
              <a:rPr lang="en-US" altLang="ko-KR" sz="1600">
                <a:latin typeface="Trebuchet MS" pitchFamily="34" charset="0"/>
              </a:rPr>
              <a:t> sound()</a:t>
            </a:r>
          </a:p>
          <a:p>
            <a:r>
              <a:rPr lang="en-US" altLang="ko-KR" sz="1600">
                <a:latin typeface="Trebuchet MS" pitchFamily="34" charset="0"/>
              </a:rPr>
              <a:t>	{</a:t>
            </a:r>
          </a:p>
          <a:p>
            <a:r>
              <a:rPr lang="en-US" altLang="ko-KR" sz="1600">
                <a:latin typeface="Trebuchet MS" pitchFamily="34" charset="0"/>
              </a:rPr>
              <a:t>	}</a:t>
            </a:r>
          </a:p>
          <a:p>
            <a:r>
              <a:rPr lang="en-US" altLang="ko-KR" sz="1600">
                <a:latin typeface="Trebuchet MS" pitchFamily="34" charset="0"/>
              </a:rPr>
              <a:t>};</a:t>
            </a:r>
          </a:p>
        </p:txBody>
      </p:sp>
      <p:sp>
        <p:nvSpPr>
          <p:cNvPr id="20486" name="Line 15"/>
          <p:cNvSpPr>
            <a:spLocks noChangeShapeType="1"/>
          </p:cNvSpPr>
          <p:nvPr/>
        </p:nvSpPr>
        <p:spPr bwMode="auto">
          <a:xfrm>
            <a:off x="3806825" y="42973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7" name="AutoShape 16"/>
          <p:cNvSpPr>
            <a:spLocks noChangeArrowheads="1"/>
          </p:cNvSpPr>
          <p:nvPr/>
        </p:nvSpPr>
        <p:spPr bwMode="auto">
          <a:xfrm>
            <a:off x="3632200" y="4305300"/>
            <a:ext cx="725488" cy="2682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0488" name="Text Box 17"/>
          <p:cNvSpPr txBox="1">
            <a:spLocks noChangeArrowheads="1"/>
          </p:cNvSpPr>
          <p:nvPr/>
        </p:nvSpPr>
        <p:spPr bwMode="auto">
          <a:xfrm>
            <a:off x="4419600" y="4256088"/>
            <a:ext cx="2223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dirty="0" err="1" smtClean="0">
                <a:solidFill>
                  <a:srgbClr val="FF0000"/>
                </a:solidFill>
              </a:rPr>
              <a:t>오버라이딩이</a:t>
            </a:r>
            <a:r>
              <a:rPr lang="ko-KR" altLang="en-US" dirty="0" smtClean="0">
                <a:solidFill>
                  <a:srgbClr val="FF0000"/>
                </a:solidFill>
              </a:rPr>
              <a:t> 아님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34032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어노테이션</a:t>
            </a:r>
          </a:p>
        </p:txBody>
      </p:sp>
      <p:sp>
        <p:nvSpPr>
          <p:cNvPr id="21507" name="Rectangle 13"/>
          <p:cNvSpPr>
            <a:spLocks noChangeArrowheads="1"/>
          </p:cNvSpPr>
          <p:nvPr/>
        </p:nvSpPr>
        <p:spPr bwMode="auto">
          <a:xfrm>
            <a:off x="1096963" y="1403350"/>
            <a:ext cx="7394575" cy="13239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public class</a:t>
            </a:r>
            <a:r>
              <a:rPr lang="en-US" altLang="ko-KR" sz="1600">
                <a:latin typeface="Trebuchet MS" pitchFamily="34" charset="0"/>
              </a:rPr>
              <a:t> Animal {</a:t>
            </a:r>
          </a:p>
          <a:p>
            <a:r>
              <a:rPr lang="en-US" altLang="ko-KR" sz="1600" b="1">
                <a:latin typeface="Trebuchet MS" pitchFamily="34" charset="0"/>
              </a:rPr>
              <a:t>	</a:t>
            </a:r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public</a:t>
            </a:r>
            <a:r>
              <a:rPr lang="en-US" altLang="ko-KR" sz="1600" b="1">
                <a:solidFill>
                  <a:schemeClr val="tx2"/>
                </a:solidFill>
                <a:latin typeface="Trebuchet MS" pitchFamily="34" charset="0"/>
              </a:rPr>
              <a:t> void</a:t>
            </a:r>
            <a:r>
              <a:rPr lang="en-US" altLang="ko-KR" sz="1600">
                <a:latin typeface="Trebuchet MS" pitchFamily="34" charset="0"/>
              </a:rPr>
              <a:t> sound()</a:t>
            </a:r>
          </a:p>
          <a:p>
            <a:r>
              <a:rPr lang="en-US" altLang="ko-KR" sz="1600">
                <a:latin typeface="Trebuchet MS" pitchFamily="34" charset="0"/>
              </a:rPr>
              <a:t>	{</a:t>
            </a:r>
          </a:p>
          <a:p>
            <a:r>
              <a:rPr lang="en-US" altLang="ko-KR" sz="1600">
                <a:latin typeface="Trebuchet MS" pitchFamily="34" charset="0"/>
              </a:rPr>
              <a:t>	}</a:t>
            </a:r>
          </a:p>
          <a:p>
            <a:r>
              <a:rPr lang="en-US" altLang="ko-KR" sz="1600">
                <a:latin typeface="Trebuchet MS" pitchFamily="34" charset="0"/>
              </a:rPr>
              <a:t>};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065213" y="3265488"/>
            <a:ext cx="7408862" cy="1568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j-lt"/>
                <a:ea typeface="+mn-ea"/>
              </a:rPr>
              <a:t>class Dog extends Animal {</a:t>
            </a:r>
            <a:endParaRPr lang="ko-KR" altLang="en-US" sz="1600" dirty="0">
              <a:latin typeface="+mj-lt"/>
              <a:ea typeface="+mn-ea"/>
            </a:endParaRPr>
          </a:p>
          <a:p>
            <a:pPr>
              <a:defRPr/>
            </a:pPr>
            <a:r>
              <a:rPr lang="ko-KR" altLang="en-US" sz="1600" dirty="0">
                <a:latin typeface="+mj-lt"/>
                <a:ea typeface="+mn-ea"/>
              </a:rPr>
              <a:t>	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+mn-ea"/>
              </a:rPr>
              <a:t>@Override </a:t>
            </a:r>
            <a:endParaRPr lang="ko-KR" altLang="en-US" sz="1600" dirty="0">
              <a:solidFill>
                <a:schemeClr val="tx2"/>
              </a:solidFill>
              <a:latin typeface="+mj-lt"/>
              <a:ea typeface="+mn-ea"/>
            </a:endParaRPr>
          </a:p>
          <a:p>
            <a:pPr>
              <a:defRPr/>
            </a:pPr>
            <a:r>
              <a:rPr lang="ko-KR" altLang="en-US" sz="1600" dirty="0">
                <a:latin typeface="+mj-lt"/>
                <a:ea typeface="+mn-ea"/>
              </a:rPr>
              <a:t>	</a:t>
            </a:r>
            <a:r>
              <a:rPr lang="en-US" altLang="ko-KR" sz="1600" dirty="0">
                <a:latin typeface="+mj-lt"/>
                <a:ea typeface="+mn-ea"/>
              </a:rPr>
              <a:t>void </a:t>
            </a:r>
            <a:r>
              <a:rPr lang="en-US" altLang="ko-KR" sz="1600" dirty="0" err="1">
                <a:latin typeface="+mj-lt"/>
                <a:ea typeface="+mn-ea"/>
              </a:rPr>
              <a:t>saund</a:t>
            </a:r>
            <a:r>
              <a:rPr lang="en-US" altLang="ko-KR" sz="1600" dirty="0">
                <a:latin typeface="+mj-lt"/>
                <a:ea typeface="+mn-ea"/>
              </a:rPr>
              <a:t>() {</a:t>
            </a:r>
            <a:r>
              <a:rPr lang="ko-KR" altLang="en-US" sz="1600" dirty="0">
                <a:latin typeface="+mj-lt"/>
                <a:ea typeface="+mn-ea"/>
              </a:rPr>
              <a:t>	</a:t>
            </a:r>
            <a:r>
              <a:rPr lang="en-US" altLang="ko-KR" sz="1600" dirty="0">
                <a:latin typeface="+mj-lt"/>
                <a:ea typeface="+mn-ea"/>
              </a:rPr>
              <a:t>// </a:t>
            </a:r>
            <a:r>
              <a:rPr lang="ko-KR" altLang="en-US" sz="1600" dirty="0">
                <a:latin typeface="+mj-lt"/>
                <a:ea typeface="+mn-ea"/>
              </a:rPr>
              <a:t>오류 발생</a:t>
            </a:r>
            <a:r>
              <a:rPr lang="en-US" altLang="ko-KR" sz="1600" dirty="0">
                <a:latin typeface="+mj-lt"/>
                <a:ea typeface="+mn-ea"/>
              </a:rPr>
              <a:t>!</a:t>
            </a:r>
            <a:endParaRPr lang="ko-KR" altLang="en-US" sz="1600" dirty="0">
              <a:latin typeface="+mj-lt"/>
              <a:ea typeface="+mn-ea"/>
            </a:endParaRPr>
          </a:p>
          <a:p>
            <a:pPr>
              <a:defRPr/>
            </a:pPr>
            <a:r>
              <a:rPr lang="ko-KR" altLang="en-US" sz="1600" dirty="0">
                <a:latin typeface="+mj-lt"/>
                <a:ea typeface="+mn-ea"/>
              </a:rPr>
              <a:t>		</a:t>
            </a:r>
            <a:r>
              <a:rPr lang="en-US" altLang="ko-KR" sz="1600" dirty="0" err="1">
                <a:latin typeface="+mj-lt"/>
                <a:ea typeface="+mn-ea"/>
              </a:rPr>
              <a:t>System.out.println</a:t>
            </a:r>
            <a:r>
              <a:rPr lang="en-US" altLang="ko-KR" sz="1600" dirty="0">
                <a:latin typeface="+mj-lt"/>
                <a:ea typeface="+mn-ea"/>
              </a:rPr>
              <a:t>("</a:t>
            </a:r>
            <a:r>
              <a:rPr lang="ko-KR" altLang="en-US" sz="1600" dirty="0">
                <a:latin typeface="+mj-lt"/>
                <a:ea typeface="+mn-ea"/>
              </a:rPr>
              <a:t>멍멍</a:t>
            </a:r>
            <a:r>
              <a:rPr lang="en-US" altLang="ko-KR" sz="1600" dirty="0">
                <a:latin typeface="+mj-lt"/>
                <a:ea typeface="+mn-ea"/>
              </a:rPr>
              <a:t>!");</a:t>
            </a:r>
            <a:r>
              <a:rPr lang="ko-KR" altLang="en-US" sz="1600" dirty="0">
                <a:latin typeface="+mj-lt"/>
                <a:ea typeface="+mn-ea"/>
              </a:rPr>
              <a:t>	</a:t>
            </a:r>
            <a:endParaRPr lang="en-US" altLang="ko-KR" sz="1600" dirty="0">
              <a:latin typeface="+mj-lt"/>
              <a:ea typeface="+mn-ea"/>
            </a:endParaRPr>
          </a:p>
          <a:p>
            <a:pPr>
              <a:defRPr/>
            </a:pPr>
            <a:r>
              <a:rPr lang="en-US" altLang="ko-KR" sz="1600" dirty="0">
                <a:latin typeface="+mj-lt"/>
                <a:ea typeface="+mn-ea"/>
              </a:rPr>
              <a:t>	}</a:t>
            </a:r>
            <a:endParaRPr lang="ko-KR" altLang="en-US" sz="1600" dirty="0">
              <a:latin typeface="+mj-lt"/>
              <a:ea typeface="+mn-ea"/>
            </a:endParaRPr>
          </a:p>
          <a:p>
            <a:pPr>
              <a:defRPr/>
            </a:pPr>
            <a:r>
              <a:rPr lang="en-US" altLang="ko-KR" sz="1600" dirty="0">
                <a:latin typeface="+mj-lt"/>
                <a:ea typeface="+mn-ea"/>
              </a:rPr>
              <a:t>}</a:t>
            </a:r>
            <a:endParaRPr lang="ko-KR" altLang="en-US" sz="1600" dirty="0">
              <a:latin typeface="+mj-lt"/>
              <a:ea typeface="+mn-ea"/>
            </a:endParaRPr>
          </a:p>
        </p:txBody>
      </p:sp>
      <p:sp>
        <p:nvSpPr>
          <p:cNvPr id="21509" name="Line 15"/>
          <p:cNvSpPr>
            <a:spLocks noChangeShapeType="1"/>
          </p:cNvSpPr>
          <p:nvPr/>
        </p:nvSpPr>
        <p:spPr bwMode="auto">
          <a:xfrm>
            <a:off x="3894138" y="28940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0" name="AutoShape 16"/>
          <p:cNvSpPr>
            <a:spLocks noChangeArrowheads="1"/>
          </p:cNvSpPr>
          <p:nvPr/>
        </p:nvSpPr>
        <p:spPr bwMode="auto">
          <a:xfrm>
            <a:off x="3719513" y="2901950"/>
            <a:ext cx="725487" cy="26828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1511" name="Text Box 17"/>
          <p:cNvSpPr txBox="1">
            <a:spLocks noChangeArrowheads="1"/>
          </p:cNvSpPr>
          <p:nvPr/>
        </p:nvSpPr>
        <p:spPr bwMode="auto">
          <a:xfrm>
            <a:off x="4506913" y="2852738"/>
            <a:ext cx="21691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dirty="0" err="1" smtClean="0">
                <a:solidFill>
                  <a:schemeClr val="tx2"/>
                </a:solidFill>
              </a:rPr>
              <a:t>오버라이딩이</a:t>
            </a:r>
            <a:r>
              <a:rPr lang="ko-KR" altLang="en-US" dirty="0" smtClean="0">
                <a:solidFill>
                  <a:schemeClr val="tx2"/>
                </a:solidFill>
              </a:rPr>
              <a:t> 아님</a:t>
            </a:r>
            <a:endParaRPr lang="ko-KR" altLang="en-US" dirty="0">
              <a:solidFill>
                <a:schemeClr val="tx2"/>
              </a:solidFill>
            </a:endParaRPr>
          </a:p>
        </p:txBody>
      </p:sp>
      <p:grpSp>
        <p:nvGrpSpPr>
          <p:cNvPr id="21512" name="그룹 17535"/>
          <p:cNvGrpSpPr>
            <a:grpSpLocks/>
          </p:cNvGrpSpPr>
          <p:nvPr/>
        </p:nvGrpSpPr>
        <p:grpSpPr bwMode="auto">
          <a:xfrm>
            <a:off x="795338" y="5305425"/>
            <a:ext cx="8062912" cy="1147763"/>
            <a:chOff x="2636838" y="4984749"/>
            <a:chExt cx="4681537" cy="1331913"/>
          </a:xfrm>
        </p:grpSpPr>
        <p:sp>
          <p:nvSpPr>
            <p:cNvPr id="21514" name="TextBox 9"/>
            <p:cNvSpPr txBox="1">
              <a:spLocks noChangeArrowheads="1"/>
            </p:cNvSpPr>
            <p:nvPr/>
          </p:nvSpPr>
          <p:spPr bwMode="auto">
            <a:xfrm>
              <a:off x="3030048" y="5372020"/>
              <a:ext cx="26436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latinLnBrk="1"/>
              <a:r>
                <a:rPr lang="en-US" altLang="ko-KR" sz="1400">
                  <a:solidFill>
                    <a:schemeClr val="bg1"/>
                  </a:solidFill>
                </a:rPr>
                <a:t>1</a:t>
              </a:r>
              <a:r>
                <a:rPr lang="ko-KR" altLang="en-US" sz="1400">
                  <a:solidFill>
                    <a:schemeClr val="bg1"/>
                  </a:solidFill>
                </a:rPr>
                <a:t>부터 </a:t>
              </a:r>
              <a:r>
                <a:rPr lang="en-US" altLang="ko-KR" sz="1400">
                  <a:solidFill>
                    <a:schemeClr val="bg1"/>
                  </a:solidFill>
                </a:rPr>
                <a:t>10</a:t>
              </a:r>
              <a:r>
                <a:rPr lang="ko-KR" altLang="en-US" sz="1400">
                  <a:solidFill>
                    <a:schemeClr val="bg1"/>
                  </a:solidFill>
                </a:rPr>
                <a:t>까지의 정수의 합 </a:t>
              </a:r>
              <a:r>
                <a:rPr lang="en-US" altLang="ko-KR" sz="1400">
                  <a:solidFill>
                    <a:schemeClr val="bg1"/>
                  </a:solidFill>
                </a:rPr>
                <a:t>= 55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151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36838" y="4984749"/>
              <a:ext cx="4681537" cy="133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6" name="Freeform 5"/>
            <p:cNvSpPr>
              <a:spLocks/>
            </p:cNvSpPr>
            <p:nvPr/>
          </p:nvSpPr>
          <p:spPr bwMode="auto">
            <a:xfrm>
              <a:off x="2713038" y="4991099"/>
              <a:ext cx="4587875" cy="1150938"/>
            </a:xfrm>
            <a:custGeom>
              <a:avLst/>
              <a:gdLst>
                <a:gd name="T0" fmla="*/ 2147483647 w 2890"/>
                <a:gd name="T1" fmla="*/ 2147483647 h 725"/>
                <a:gd name="T2" fmla="*/ 2147483647 w 2890"/>
                <a:gd name="T3" fmla="*/ 2147483647 h 725"/>
                <a:gd name="T4" fmla="*/ 0 w 2890"/>
                <a:gd name="T5" fmla="*/ 2147483647 h 725"/>
                <a:gd name="T6" fmla="*/ 0 w 2890"/>
                <a:gd name="T7" fmla="*/ 2147483647 h 725"/>
                <a:gd name="T8" fmla="*/ 2147483647 w 2890"/>
                <a:gd name="T9" fmla="*/ 0 h 725"/>
                <a:gd name="T10" fmla="*/ 2147483647 w 2890"/>
                <a:gd name="T11" fmla="*/ 2147483647 h 725"/>
                <a:gd name="T12" fmla="*/ 2147483647 w 2890"/>
                <a:gd name="T13" fmla="*/ 2147483647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90" h="725">
                  <a:moveTo>
                    <a:pt x="2890" y="688"/>
                  </a:moveTo>
                  <a:lnTo>
                    <a:pt x="16" y="725"/>
                  </a:lnTo>
                  <a:lnTo>
                    <a:pt x="0" y="724"/>
                  </a:lnTo>
                  <a:lnTo>
                    <a:pt x="0" y="5"/>
                  </a:lnTo>
                  <a:lnTo>
                    <a:pt x="16" y="0"/>
                  </a:lnTo>
                  <a:lnTo>
                    <a:pt x="2890" y="39"/>
                  </a:lnTo>
                  <a:lnTo>
                    <a:pt x="2890" y="688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7" name="Freeform 6"/>
            <p:cNvSpPr>
              <a:spLocks/>
            </p:cNvSpPr>
            <p:nvPr/>
          </p:nvSpPr>
          <p:spPr bwMode="auto">
            <a:xfrm>
              <a:off x="2713038" y="4991099"/>
              <a:ext cx="2581275" cy="950913"/>
            </a:xfrm>
            <a:custGeom>
              <a:avLst/>
              <a:gdLst>
                <a:gd name="T0" fmla="*/ 2147483647 w 1626"/>
                <a:gd name="T1" fmla="*/ 0 h 599"/>
                <a:gd name="T2" fmla="*/ 0 w 1626"/>
                <a:gd name="T3" fmla="*/ 2147483647 h 599"/>
                <a:gd name="T4" fmla="*/ 0 w 1626"/>
                <a:gd name="T5" fmla="*/ 2147483647 h 599"/>
                <a:gd name="T6" fmla="*/ 0 w 1626"/>
                <a:gd name="T7" fmla="*/ 2147483647 h 599"/>
                <a:gd name="T8" fmla="*/ 2147483647 w 1626"/>
                <a:gd name="T9" fmla="*/ 2147483647 h 599"/>
                <a:gd name="T10" fmla="*/ 2147483647 w 1626"/>
                <a:gd name="T11" fmla="*/ 0 h 5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26" h="599">
                  <a:moveTo>
                    <a:pt x="16" y="0"/>
                  </a:moveTo>
                  <a:lnTo>
                    <a:pt x="0" y="5"/>
                  </a:lnTo>
                  <a:lnTo>
                    <a:pt x="0" y="586"/>
                  </a:lnTo>
                  <a:lnTo>
                    <a:pt x="0" y="599"/>
                  </a:lnTo>
                  <a:lnTo>
                    <a:pt x="1626" y="2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8" name="Freeform 7"/>
            <p:cNvSpPr>
              <a:spLocks/>
            </p:cNvSpPr>
            <p:nvPr/>
          </p:nvSpPr>
          <p:spPr bwMode="auto">
            <a:xfrm>
              <a:off x="2713038" y="5026024"/>
              <a:ext cx="2632075" cy="939800"/>
            </a:xfrm>
            <a:custGeom>
              <a:avLst/>
              <a:gdLst>
                <a:gd name="T0" fmla="*/ 2147483647 w 1658"/>
                <a:gd name="T1" fmla="*/ 0 h 592"/>
                <a:gd name="T2" fmla="*/ 0 w 1658"/>
                <a:gd name="T3" fmla="*/ 2147483647 h 592"/>
                <a:gd name="T4" fmla="*/ 0 w 1658"/>
                <a:gd name="T5" fmla="*/ 2147483647 h 592"/>
                <a:gd name="T6" fmla="*/ 2147483647 w 1658"/>
                <a:gd name="T7" fmla="*/ 0 h 592"/>
                <a:gd name="T8" fmla="*/ 2147483647 w 1658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58" h="592">
                  <a:moveTo>
                    <a:pt x="1626" y="0"/>
                  </a:moveTo>
                  <a:lnTo>
                    <a:pt x="0" y="577"/>
                  </a:lnTo>
                  <a:lnTo>
                    <a:pt x="0" y="592"/>
                  </a:lnTo>
                  <a:lnTo>
                    <a:pt x="1658" y="0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9" name="Freeform 8"/>
            <p:cNvSpPr>
              <a:spLocks/>
            </p:cNvSpPr>
            <p:nvPr/>
          </p:nvSpPr>
          <p:spPr bwMode="auto">
            <a:xfrm>
              <a:off x="2713038" y="5026024"/>
              <a:ext cx="2690812" cy="960438"/>
            </a:xfrm>
            <a:custGeom>
              <a:avLst/>
              <a:gdLst>
                <a:gd name="T0" fmla="*/ 2147483647 w 1695"/>
                <a:gd name="T1" fmla="*/ 0 h 605"/>
                <a:gd name="T2" fmla="*/ 0 w 1695"/>
                <a:gd name="T3" fmla="*/ 2147483647 h 605"/>
                <a:gd name="T4" fmla="*/ 0 w 1695"/>
                <a:gd name="T5" fmla="*/ 2147483647 h 605"/>
                <a:gd name="T6" fmla="*/ 2147483647 w 1695"/>
                <a:gd name="T7" fmla="*/ 0 h 605"/>
                <a:gd name="T8" fmla="*/ 2147483647 w 1695"/>
                <a:gd name="T9" fmla="*/ 0 h 6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5" h="605">
                  <a:moveTo>
                    <a:pt x="1658" y="0"/>
                  </a:moveTo>
                  <a:lnTo>
                    <a:pt x="0" y="592"/>
                  </a:lnTo>
                  <a:lnTo>
                    <a:pt x="0" y="605"/>
                  </a:lnTo>
                  <a:lnTo>
                    <a:pt x="1695" y="0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0" name="Freeform 9"/>
            <p:cNvSpPr>
              <a:spLocks/>
            </p:cNvSpPr>
            <p:nvPr/>
          </p:nvSpPr>
          <p:spPr bwMode="auto">
            <a:xfrm>
              <a:off x="2713038" y="5026024"/>
              <a:ext cx="2749550" cy="981075"/>
            </a:xfrm>
            <a:custGeom>
              <a:avLst/>
              <a:gdLst>
                <a:gd name="T0" fmla="*/ 2147483647 w 1732"/>
                <a:gd name="T1" fmla="*/ 0 h 618"/>
                <a:gd name="T2" fmla="*/ 0 w 1732"/>
                <a:gd name="T3" fmla="*/ 2147483647 h 618"/>
                <a:gd name="T4" fmla="*/ 0 w 1732"/>
                <a:gd name="T5" fmla="*/ 2147483647 h 618"/>
                <a:gd name="T6" fmla="*/ 2147483647 w 1732"/>
                <a:gd name="T7" fmla="*/ 2147483647 h 618"/>
                <a:gd name="T8" fmla="*/ 2147483647 w 1732"/>
                <a:gd name="T9" fmla="*/ 0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2" h="618">
                  <a:moveTo>
                    <a:pt x="1695" y="0"/>
                  </a:moveTo>
                  <a:lnTo>
                    <a:pt x="0" y="605"/>
                  </a:lnTo>
                  <a:lnTo>
                    <a:pt x="0" y="618"/>
                  </a:lnTo>
                  <a:lnTo>
                    <a:pt x="1732" y="2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1" name="Freeform 10"/>
            <p:cNvSpPr>
              <a:spLocks/>
            </p:cNvSpPr>
            <p:nvPr/>
          </p:nvSpPr>
          <p:spPr bwMode="auto">
            <a:xfrm>
              <a:off x="2713038" y="5029199"/>
              <a:ext cx="2808287" cy="1000125"/>
            </a:xfrm>
            <a:custGeom>
              <a:avLst/>
              <a:gdLst>
                <a:gd name="T0" fmla="*/ 2147483647 w 1769"/>
                <a:gd name="T1" fmla="*/ 0 h 630"/>
                <a:gd name="T2" fmla="*/ 0 w 1769"/>
                <a:gd name="T3" fmla="*/ 2147483647 h 630"/>
                <a:gd name="T4" fmla="*/ 0 w 1769"/>
                <a:gd name="T5" fmla="*/ 2147483647 h 630"/>
                <a:gd name="T6" fmla="*/ 2147483647 w 1769"/>
                <a:gd name="T7" fmla="*/ 0 h 630"/>
                <a:gd name="T8" fmla="*/ 2147483647 w 1769"/>
                <a:gd name="T9" fmla="*/ 0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9" h="630">
                  <a:moveTo>
                    <a:pt x="1732" y="0"/>
                  </a:moveTo>
                  <a:lnTo>
                    <a:pt x="0" y="616"/>
                  </a:lnTo>
                  <a:lnTo>
                    <a:pt x="0" y="630"/>
                  </a:lnTo>
                  <a:lnTo>
                    <a:pt x="1769" y="0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2" name="Freeform 11"/>
            <p:cNvSpPr>
              <a:spLocks/>
            </p:cNvSpPr>
            <p:nvPr/>
          </p:nvSpPr>
          <p:spPr bwMode="auto">
            <a:xfrm>
              <a:off x="2713038" y="5029199"/>
              <a:ext cx="2867025" cy="1020763"/>
            </a:xfrm>
            <a:custGeom>
              <a:avLst/>
              <a:gdLst>
                <a:gd name="T0" fmla="*/ 2147483647 w 1806"/>
                <a:gd name="T1" fmla="*/ 0 h 643"/>
                <a:gd name="T2" fmla="*/ 0 w 1806"/>
                <a:gd name="T3" fmla="*/ 2147483647 h 643"/>
                <a:gd name="T4" fmla="*/ 0 w 1806"/>
                <a:gd name="T5" fmla="*/ 2147483647 h 643"/>
                <a:gd name="T6" fmla="*/ 2147483647 w 1806"/>
                <a:gd name="T7" fmla="*/ 0 h 643"/>
                <a:gd name="T8" fmla="*/ 2147483647 w 1806"/>
                <a:gd name="T9" fmla="*/ 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6" h="643">
                  <a:moveTo>
                    <a:pt x="1769" y="0"/>
                  </a:moveTo>
                  <a:lnTo>
                    <a:pt x="0" y="630"/>
                  </a:lnTo>
                  <a:lnTo>
                    <a:pt x="0" y="643"/>
                  </a:lnTo>
                  <a:lnTo>
                    <a:pt x="1806" y="0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3" name="Freeform 12"/>
            <p:cNvSpPr>
              <a:spLocks/>
            </p:cNvSpPr>
            <p:nvPr/>
          </p:nvSpPr>
          <p:spPr bwMode="auto">
            <a:xfrm>
              <a:off x="2713038" y="5029199"/>
              <a:ext cx="2927350" cy="1041400"/>
            </a:xfrm>
            <a:custGeom>
              <a:avLst/>
              <a:gdLst>
                <a:gd name="T0" fmla="*/ 2147483647 w 1844"/>
                <a:gd name="T1" fmla="*/ 0 h 656"/>
                <a:gd name="T2" fmla="*/ 0 w 1844"/>
                <a:gd name="T3" fmla="*/ 2147483647 h 656"/>
                <a:gd name="T4" fmla="*/ 0 w 1844"/>
                <a:gd name="T5" fmla="*/ 2147483647 h 656"/>
                <a:gd name="T6" fmla="*/ 2147483647 w 1844"/>
                <a:gd name="T7" fmla="*/ 2147483647 h 656"/>
                <a:gd name="T8" fmla="*/ 2147483647 w 1844"/>
                <a:gd name="T9" fmla="*/ 0 h 6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56">
                  <a:moveTo>
                    <a:pt x="1806" y="0"/>
                  </a:moveTo>
                  <a:lnTo>
                    <a:pt x="0" y="643"/>
                  </a:lnTo>
                  <a:lnTo>
                    <a:pt x="0" y="656"/>
                  </a:lnTo>
                  <a:lnTo>
                    <a:pt x="1844" y="2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4" name="Freeform 13"/>
            <p:cNvSpPr>
              <a:spLocks/>
            </p:cNvSpPr>
            <p:nvPr/>
          </p:nvSpPr>
          <p:spPr bwMode="auto">
            <a:xfrm>
              <a:off x="2713038" y="5032374"/>
              <a:ext cx="2986087" cy="1058863"/>
            </a:xfrm>
            <a:custGeom>
              <a:avLst/>
              <a:gdLst>
                <a:gd name="T0" fmla="*/ 2147483647 w 1881"/>
                <a:gd name="T1" fmla="*/ 0 h 667"/>
                <a:gd name="T2" fmla="*/ 0 w 1881"/>
                <a:gd name="T3" fmla="*/ 2147483647 h 667"/>
                <a:gd name="T4" fmla="*/ 0 w 1881"/>
                <a:gd name="T5" fmla="*/ 2147483647 h 667"/>
                <a:gd name="T6" fmla="*/ 2147483647 w 1881"/>
                <a:gd name="T7" fmla="*/ 0 h 667"/>
                <a:gd name="T8" fmla="*/ 2147483647 w 1881"/>
                <a:gd name="T9" fmla="*/ 0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1" h="667">
                  <a:moveTo>
                    <a:pt x="1844" y="0"/>
                  </a:moveTo>
                  <a:lnTo>
                    <a:pt x="0" y="654"/>
                  </a:lnTo>
                  <a:lnTo>
                    <a:pt x="0" y="667"/>
                  </a:lnTo>
                  <a:lnTo>
                    <a:pt x="1881" y="0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5" name="Freeform 14"/>
            <p:cNvSpPr>
              <a:spLocks/>
            </p:cNvSpPr>
            <p:nvPr/>
          </p:nvSpPr>
          <p:spPr bwMode="auto">
            <a:xfrm>
              <a:off x="2713038" y="5032374"/>
              <a:ext cx="3036887" cy="1081088"/>
            </a:xfrm>
            <a:custGeom>
              <a:avLst/>
              <a:gdLst>
                <a:gd name="T0" fmla="*/ 2147483647 w 1913"/>
                <a:gd name="T1" fmla="*/ 0 h 681"/>
                <a:gd name="T2" fmla="*/ 0 w 1913"/>
                <a:gd name="T3" fmla="*/ 2147483647 h 681"/>
                <a:gd name="T4" fmla="*/ 0 w 1913"/>
                <a:gd name="T5" fmla="*/ 2147483647 h 681"/>
                <a:gd name="T6" fmla="*/ 2147483647 w 1913"/>
                <a:gd name="T7" fmla="*/ 0 h 681"/>
                <a:gd name="T8" fmla="*/ 2147483647 w 1913"/>
                <a:gd name="T9" fmla="*/ 0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3" h="681">
                  <a:moveTo>
                    <a:pt x="1881" y="0"/>
                  </a:moveTo>
                  <a:lnTo>
                    <a:pt x="0" y="667"/>
                  </a:lnTo>
                  <a:lnTo>
                    <a:pt x="0" y="681"/>
                  </a:lnTo>
                  <a:lnTo>
                    <a:pt x="1913" y="0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6" name="Freeform 15"/>
            <p:cNvSpPr>
              <a:spLocks/>
            </p:cNvSpPr>
            <p:nvPr/>
          </p:nvSpPr>
          <p:spPr bwMode="auto">
            <a:xfrm>
              <a:off x="2713038" y="5032374"/>
              <a:ext cx="3162300" cy="1109663"/>
            </a:xfrm>
            <a:custGeom>
              <a:avLst/>
              <a:gdLst>
                <a:gd name="T0" fmla="*/ 2147483647 w 1992"/>
                <a:gd name="T1" fmla="*/ 2147483647 h 699"/>
                <a:gd name="T2" fmla="*/ 2147483647 w 1992"/>
                <a:gd name="T3" fmla="*/ 0 h 699"/>
                <a:gd name="T4" fmla="*/ 0 w 1992"/>
                <a:gd name="T5" fmla="*/ 2147483647 h 699"/>
                <a:gd name="T6" fmla="*/ 0 w 1992"/>
                <a:gd name="T7" fmla="*/ 2147483647 h 699"/>
                <a:gd name="T8" fmla="*/ 0 w 1992"/>
                <a:gd name="T9" fmla="*/ 2147483647 h 699"/>
                <a:gd name="T10" fmla="*/ 0 w 1992"/>
                <a:gd name="T11" fmla="*/ 2147483647 h 699"/>
                <a:gd name="T12" fmla="*/ 2147483647 w 1992"/>
                <a:gd name="T13" fmla="*/ 2147483647 h 699"/>
                <a:gd name="T14" fmla="*/ 2147483647 w 1992"/>
                <a:gd name="T15" fmla="*/ 2147483647 h 699"/>
                <a:gd name="T16" fmla="*/ 2147483647 w 1992"/>
                <a:gd name="T17" fmla="*/ 2147483647 h 6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92" h="699">
                  <a:moveTo>
                    <a:pt x="1992" y="2"/>
                  </a:moveTo>
                  <a:lnTo>
                    <a:pt x="1913" y="0"/>
                  </a:lnTo>
                  <a:lnTo>
                    <a:pt x="0" y="681"/>
                  </a:lnTo>
                  <a:lnTo>
                    <a:pt x="0" y="696"/>
                  </a:lnTo>
                  <a:lnTo>
                    <a:pt x="0" y="698"/>
                  </a:lnTo>
                  <a:lnTo>
                    <a:pt x="16" y="699"/>
                  </a:lnTo>
                  <a:lnTo>
                    <a:pt x="26" y="699"/>
                  </a:lnTo>
                  <a:lnTo>
                    <a:pt x="1992" y="2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7" name="Freeform 16"/>
            <p:cNvSpPr>
              <a:spLocks/>
            </p:cNvSpPr>
            <p:nvPr/>
          </p:nvSpPr>
          <p:spPr bwMode="auto">
            <a:xfrm>
              <a:off x="2754313" y="5035549"/>
              <a:ext cx="3181350" cy="1106488"/>
            </a:xfrm>
            <a:custGeom>
              <a:avLst/>
              <a:gdLst>
                <a:gd name="T0" fmla="*/ 2147483647 w 2004"/>
                <a:gd name="T1" fmla="*/ 2147483647 h 697"/>
                <a:gd name="T2" fmla="*/ 2147483647 w 2004"/>
                <a:gd name="T3" fmla="*/ 0 h 697"/>
                <a:gd name="T4" fmla="*/ 2147483647 w 2004"/>
                <a:gd name="T5" fmla="*/ 0 h 697"/>
                <a:gd name="T6" fmla="*/ 0 w 2004"/>
                <a:gd name="T7" fmla="*/ 2147483647 h 697"/>
                <a:gd name="T8" fmla="*/ 2147483647 w 2004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4" h="697">
                  <a:moveTo>
                    <a:pt x="43" y="697"/>
                  </a:moveTo>
                  <a:lnTo>
                    <a:pt x="2004" y="0"/>
                  </a:lnTo>
                  <a:lnTo>
                    <a:pt x="1966" y="0"/>
                  </a:lnTo>
                  <a:lnTo>
                    <a:pt x="0" y="697"/>
                  </a:lnTo>
                  <a:lnTo>
                    <a:pt x="43" y="697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8" name="Freeform 17"/>
            <p:cNvSpPr>
              <a:spLocks/>
            </p:cNvSpPr>
            <p:nvPr/>
          </p:nvSpPr>
          <p:spPr bwMode="auto">
            <a:xfrm>
              <a:off x="2822575" y="5035549"/>
              <a:ext cx="3179762" cy="1106488"/>
            </a:xfrm>
            <a:custGeom>
              <a:avLst/>
              <a:gdLst>
                <a:gd name="T0" fmla="*/ 2147483647 w 2003"/>
                <a:gd name="T1" fmla="*/ 2147483647 h 697"/>
                <a:gd name="T2" fmla="*/ 2147483647 w 2003"/>
                <a:gd name="T3" fmla="*/ 0 h 697"/>
                <a:gd name="T4" fmla="*/ 2147483647 w 2003"/>
                <a:gd name="T5" fmla="*/ 0 h 697"/>
                <a:gd name="T6" fmla="*/ 0 w 2003"/>
                <a:gd name="T7" fmla="*/ 2147483647 h 697"/>
                <a:gd name="T8" fmla="*/ 2147483647 w 2003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3" h="697">
                  <a:moveTo>
                    <a:pt x="42" y="697"/>
                  </a:moveTo>
                  <a:lnTo>
                    <a:pt x="2003" y="0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2" y="697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9" name="Freeform 18"/>
            <p:cNvSpPr>
              <a:spLocks/>
            </p:cNvSpPr>
            <p:nvPr/>
          </p:nvSpPr>
          <p:spPr bwMode="auto">
            <a:xfrm>
              <a:off x="2889250" y="5035549"/>
              <a:ext cx="3171825" cy="1106488"/>
            </a:xfrm>
            <a:custGeom>
              <a:avLst/>
              <a:gdLst>
                <a:gd name="T0" fmla="*/ 2147483647 w 1998"/>
                <a:gd name="T1" fmla="*/ 2147483647 h 697"/>
                <a:gd name="T2" fmla="*/ 2147483647 w 1998"/>
                <a:gd name="T3" fmla="*/ 2147483647 h 697"/>
                <a:gd name="T4" fmla="*/ 2147483647 w 1998"/>
                <a:gd name="T5" fmla="*/ 0 h 697"/>
                <a:gd name="T6" fmla="*/ 0 w 1998"/>
                <a:gd name="T7" fmla="*/ 2147483647 h 697"/>
                <a:gd name="T8" fmla="*/ 2147483647 w 1998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8" h="697">
                  <a:moveTo>
                    <a:pt x="48" y="696"/>
                  </a:moveTo>
                  <a:lnTo>
                    <a:pt x="1998" y="2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8" y="696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0" name="Freeform 19"/>
            <p:cNvSpPr>
              <a:spLocks/>
            </p:cNvSpPr>
            <p:nvPr/>
          </p:nvSpPr>
          <p:spPr bwMode="auto">
            <a:xfrm>
              <a:off x="2965450" y="5038724"/>
              <a:ext cx="3163887" cy="1101725"/>
            </a:xfrm>
            <a:custGeom>
              <a:avLst/>
              <a:gdLst>
                <a:gd name="T0" fmla="*/ 2147483647 w 1993"/>
                <a:gd name="T1" fmla="*/ 0 h 694"/>
                <a:gd name="T2" fmla="*/ 0 w 1993"/>
                <a:gd name="T3" fmla="*/ 2147483647 h 694"/>
                <a:gd name="T4" fmla="*/ 2147483647 w 1993"/>
                <a:gd name="T5" fmla="*/ 2147483647 h 694"/>
                <a:gd name="T6" fmla="*/ 2147483647 w 1993"/>
                <a:gd name="T7" fmla="*/ 0 h 694"/>
                <a:gd name="T8" fmla="*/ 2147483647 w 1993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3" h="694">
                  <a:moveTo>
                    <a:pt x="1950" y="0"/>
                  </a:moveTo>
                  <a:lnTo>
                    <a:pt x="0" y="694"/>
                  </a:lnTo>
                  <a:lnTo>
                    <a:pt x="43" y="694"/>
                  </a:lnTo>
                  <a:lnTo>
                    <a:pt x="1993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1" name="Freeform 20"/>
            <p:cNvSpPr>
              <a:spLocks/>
            </p:cNvSpPr>
            <p:nvPr/>
          </p:nvSpPr>
          <p:spPr bwMode="auto">
            <a:xfrm>
              <a:off x="3033713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50" y="0"/>
                  </a:moveTo>
                  <a:lnTo>
                    <a:pt x="0" y="694"/>
                  </a:lnTo>
                  <a:lnTo>
                    <a:pt x="42" y="694"/>
                  </a:lnTo>
                  <a:lnTo>
                    <a:pt x="1987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2" name="Freeform 21"/>
            <p:cNvSpPr>
              <a:spLocks/>
            </p:cNvSpPr>
            <p:nvPr/>
          </p:nvSpPr>
          <p:spPr bwMode="auto">
            <a:xfrm>
              <a:off x="3100388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45" y="0"/>
                  </a:moveTo>
                  <a:lnTo>
                    <a:pt x="0" y="694"/>
                  </a:lnTo>
                  <a:lnTo>
                    <a:pt x="43" y="692"/>
                  </a:lnTo>
                  <a:lnTo>
                    <a:pt x="1987" y="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3" name="Freeform 22"/>
            <p:cNvSpPr>
              <a:spLocks/>
            </p:cNvSpPr>
            <p:nvPr/>
          </p:nvSpPr>
          <p:spPr bwMode="auto">
            <a:xfrm>
              <a:off x="3168650" y="5038724"/>
              <a:ext cx="3146425" cy="1098550"/>
            </a:xfrm>
            <a:custGeom>
              <a:avLst/>
              <a:gdLst>
                <a:gd name="T0" fmla="*/ 0 w 1982"/>
                <a:gd name="T1" fmla="*/ 2147483647 h 692"/>
                <a:gd name="T2" fmla="*/ 2147483647 w 1982"/>
                <a:gd name="T3" fmla="*/ 2147483647 h 692"/>
                <a:gd name="T4" fmla="*/ 2147483647 w 1982"/>
                <a:gd name="T5" fmla="*/ 2147483647 h 692"/>
                <a:gd name="T6" fmla="*/ 2147483647 w 1982"/>
                <a:gd name="T7" fmla="*/ 0 h 692"/>
                <a:gd name="T8" fmla="*/ 0 w 1982"/>
                <a:gd name="T9" fmla="*/ 2147483647 h 6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2">
                  <a:moveTo>
                    <a:pt x="0" y="692"/>
                  </a:moveTo>
                  <a:lnTo>
                    <a:pt x="42" y="692"/>
                  </a:lnTo>
                  <a:lnTo>
                    <a:pt x="1982" y="2"/>
                  </a:lnTo>
                  <a:lnTo>
                    <a:pt x="1944" y="0"/>
                  </a:lnTo>
                  <a:lnTo>
                    <a:pt x="0" y="692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4" name="Freeform 23"/>
            <p:cNvSpPr>
              <a:spLocks/>
            </p:cNvSpPr>
            <p:nvPr/>
          </p:nvSpPr>
          <p:spPr bwMode="auto">
            <a:xfrm>
              <a:off x="3235325" y="5041899"/>
              <a:ext cx="3146425" cy="1095375"/>
            </a:xfrm>
            <a:custGeom>
              <a:avLst/>
              <a:gdLst>
                <a:gd name="T0" fmla="*/ 2147483647 w 1982"/>
                <a:gd name="T1" fmla="*/ 2147483647 h 690"/>
                <a:gd name="T2" fmla="*/ 2147483647 w 1982"/>
                <a:gd name="T3" fmla="*/ 0 h 690"/>
                <a:gd name="T4" fmla="*/ 2147483647 w 1982"/>
                <a:gd name="T5" fmla="*/ 0 h 690"/>
                <a:gd name="T6" fmla="*/ 0 w 1982"/>
                <a:gd name="T7" fmla="*/ 2147483647 h 690"/>
                <a:gd name="T8" fmla="*/ 2147483647 w 1982"/>
                <a:gd name="T9" fmla="*/ 2147483647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0">
                  <a:moveTo>
                    <a:pt x="43" y="690"/>
                  </a:moveTo>
                  <a:lnTo>
                    <a:pt x="1982" y="0"/>
                  </a:lnTo>
                  <a:lnTo>
                    <a:pt x="1940" y="0"/>
                  </a:lnTo>
                  <a:lnTo>
                    <a:pt x="0" y="690"/>
                  </a:lnTo>
                  <a:lnTo>
                    <a:pt x="43" y="69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5" name="Freeform 24"/>
            <p:cNvSpPr>
              <a:spLocks/>
            </p:cNvSpPr>
            <p:nvPr/>
          </p:nvSpPr>
          <p:spPr bwMode="auto">
            <a:xfrm>
              <a:off x="3303588" y="5041899"/>
              <a:ext cx="3997325" cy="1095375"/>
            </a:xfrm>
            <a:custGeom>
              <a:avLst/>
              <a:gdLst>
                <a:gd name="T0" fmla="*/ 2147483647 w 2518"/>
                <a:gd name="T1" fmla="*/ 0 h 690"/>
                <a:gd name="T2" fmla="*/ 0 w 2518"/>
                <a:gd name="T3" fmla="*/ 2147483647 h 690"/>
                <a:gd name="T4" fmla="*/ 2147483647 w 2518"/>
                <a:gd name="T5" fmla="*/ 2147483647 h 690"/>
                <a:gd name="T6" fmla="*/ 2147483647 w 2518"/>
                <a:gd name="T7" fmla="*/ 2147483647 h 690"/>
                <a:gd name="T8" fmla="*/ 2147483647 w 2518"/>
                <a:gd name="T9" fmla="*/ 0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8" h="690">
                  <a:moveTo>
                    <a:pt x="1939" y="0"/>
                  </a:moveTo>
                  <a:lnTo>
                    <a:pt x="0" y="690"/>
                  </a:lnTo>
                  <a:lnTo>
                    <a:pt x="2518" y="656"/>
                  </a:lnTo>
                  <a:lnTo>
                    <a:pt x="2518" y="7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6" name="Rectangle 25"/>
            <p:cNvSpPr>
              <a:spLocks noChangeArrowheads="1"/>
            </p:cNvSpPr>
            <p:nvPr/>
          </p:nvSpPr>
          <p:spPr bwMode="auto">
            <a:xfrm>
              <a:off x="7175500" y="5086349"/>
              <a:ext cx="74612" cy="966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37" name="Freeform 26"/>
            <p:cNvSpPr>
              <a:spLocks/>
            </p:cNvSpPr>
            <p:nvPr/>
          </p:nvSpPr>
          <p:spPr bwMode="auto">
            <a:xfrm>
              <a:off x="2654300" y="5788024"/>
              <a:ext cx="74612" cy="238125"/>
            </a:xfrm>
            <a:custGeom>
              <a:avLst/>
              <a:gdLst>
                <a:gd name="T0" fmla="*/ 2147483647 w 47"/>
                <a:gd name="T1" fmla="*/ 2147483647 h 150"/>
                <a:gd name="T2" fmla="*/ 0 w 47"/>
                <a:gd name="T3" fmla="*/ 2147483647 h 150"/>
                <a:gd name="T4" fmla="*/ 0 w 47"/>
                <a:gd name="T5" fmla="*/ 2147483647 h 150"/>
                <a:gd name="T6" fmla="*/ 2147483647 w 47"/>
                <a:gd name="T7" fmla="*/ 0 h 150"/>
                <a:gd name="T8" fmla="*/ 2147483647 w 47"/>
                <a:gd name="T9" fmla="*/ 2147483647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50">
                  <a:moveTo>
                    <a:pt x="42" y="150"/>
                  </a:moveTo>
                  <a:lnTo>
                    <a:pt x="0" y="121"/>
                  </a:lnTo>
                  <a:lnTo>
                    <a:pt x="0" y="23"/>
                  </a:lnTo>
                  <a:lnTo>
                    <a:pt x="47" y="0"/>
                  </a:lnTo>
                  <a:lnTo>
                    <a:pt x="42" y="15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8" name="Freeform 27"/>
            <p:cNvSpPr>
              <a:spLocks/>
            </p:cNvSpPr>
            <p:nvPr/>
          </p:nvSpPr>
          <p:spPr bwMode="auto">
            <a:xfrm>
              <a:off x="4484688" y="6110287"/>
              <a:ext cx="817562" cy="138113"/>
            </a:xfrm>
            <a:custGeom>
              <a:avLst/>
              <a:gdLst>
                <a:gd name="T0" fmla="*/ 2147483647 w 515"/>
                <a:gd name="T1" fmla="*/ 2147483647 h 87"/>
                <a:gd name="T2" fmla="*/ 0 w 515"/>
                <a:gd name="T3" fmla="*/ 2147483647 h 87"/>
                <a:gd name="T4" fmla="*/ 0 w 515"/>
                <a:gd name="T5" fmla="*/ 2147483647 h 87"/>
                <a:gd name="T6" fmla="*/ 2147483647 w 515"/>
                <a:gd name="T7" fmla="*/ 2147483647 h 87"/>
                <a:gd name="T8" fmla="*/ 2147483647 w 515"/>
                <a:gd name="T9" fmla="*/ 2147483647 h 87"/>
                <a:gd name="T10" fmla="*/ 2147483647 w 515"/>
                <a:gd name="T11" fmla="*/ 2147483647 h 87"/>
                <a:gd name="T12" fmla="*/ 2147483647 w 515"/>
                <a:gd name="T13" fmla="*/ 2147483647 h 87"/>
                <a:gd name="T14" fmla="*/ 2147483647 w 515"/>
                <a:gd name="T15" fmla="*/ 2147483647 h 87"/>
                <a:gd name="T16" fmla="*/ 2147483647 w 515"/>
                <a:gd name="T17" fmla="*/ 2147483647 h 87"/>
                <a:gd name="T18" fmla="*/ 2147483647 w 515"/>
                <a:gd name="T19" fmla="*/ 2147483647 h 87"/>
                <a:gd name="T20" fmla="*/ 2147483647 w 515"/>
                <a:gd name="T21" fmla="*/ 2147483647 h 87"/>
                <a:gd name="T22" fmla="*/ 2147483647 w 515"/>
                <a:gd name="T23" fmla="*/ 2147483647 h 87"/>
                <a:gd name="T24" fmla="*/ 2147483647 w 515"/>
                <a:gd name="T25" fmla="*/ 2147483647 h 87"/>
                <a:gd name="T26" fmla="*/ 2147483647 w 515"/>
                <a:gd name="T27" fmla="*/ 2147483647 h 87"/>
                <a:gd name="T28" fmla="*/ 2147483647 w 515"/>
                <a:gd name="T29" fmla="*/ 2147483647 h 87"/>
                <a:gd name="T30" fmla="*/ 2147483647 w 515"/>
                <a:gd name="T31" fmla="*/ 0 h 87"/>
                <a:gd name="T32" fmla="*/ 2147483647 w 515"/>
                <a:gd name="T33" fmla="*/ 2147483647 h 87"/>
                <a:gd name="T34" fmla="*/ 2147483647 w 515"/>
                <a:gd name="T35" fmla="*/ 2147483647 h 87"/>
                <a:gd name="T36" fmla="*/ 2147483647 w 515"/>
                <a:gd name="T37" fmla="*/ 2147483647 h 87"/>
                <a:gd name="T38" fmla="*/ 2147483647 w 515"/>
                <a:gd name="T39" fmla="*/ 2147483647 h 87"/>
                <a:gd name="T40" fmla="*/ 2147483647 w 515"/>
                <a:gd name="T41" fmla="*/ 2147483647 h 87"/>
                <a:gd name="T42" fmla="*/ 2147483647 w 515"/>
                <a:gd name="T43" fmla="*/ 2147483647 h 87"/>
                <a:gd name="T44" fmla="*/ 2147483647 w 515"/>
                <a:gd name="T45" fmla="*/ 2147483647 h 87"/>
                <a:gd name="T46" fmla="*/ 2147483647 w 515"/>
                <a:gd name="T47" fmla="*/ 2147483647 h 8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15" h="87">
                  <a:moveTo>
                    <a:pt x="79" y="5"/>
                  </a:moveTo>
                  <a:lnTo>
                    <a:pt x="0" y="77"/>
                  </a:lnTo>
                  <a:lnTo>
                    <a:pt x="16" y="79"/>
                  </a:lnTo>
                  <a:lnTo>
                    <a:pt x="69" y="83"/>
                  </a:lnTo>
                  <a:lnTo>
                    <a:pt x="180" y="87"/>
                  </a:lnTo>
                  <a:lnTo>
                    <a:pt x="260" y="87"/>
                  </a:lnTo>
                  <a:lnTo>
                    <a:pt x="356" y="85"/>
                  </a:lnTo>
                  <a:lnTo>
                    <a:pt x="462" y="83"/>
                  </a:lnTo>
                  <a:lnTo>
                    <a:pt x="494" y="81"/>
                  </a:lnTo>
                  <a:lnTo>
                    <a:pt x="510" y="77"/>
                  </a:lnTo>
                  <a:lnTo>
                    <a:pt x="515" y="75"/>
                  </a:lnTo>
                  <a:lnTo>
                    <a:pt x="515" y="73"/>
                  </a:lnTo>
                  <a:lnTo>
                    <a:pt x="446" y="0"/>
                  </a:lnTo>
                  <a:lnTo>
                    <a:pt x="345" y="2"/>
                  </a:lnTo>
                  <a:lnTo>
                    <a:pt x="372" y="49"/>
                  </a:lnTo>
                  <a:lnTo>
                    <a:pt x="345" y="51"/>
                  </a:lnTo>
                  <a:lnTo>
                    <a:pt x="318" y="51"/>
                  </a:lnTo>
                  <a:lnTo>
                    <a:pt x="303" y="51"/>
                  </a:lnTo>
                  <a:lnTo>
                    <a:pt x="271" y="3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9" name="Freeform 28"/>
            <p:cNvSpPr>
              <a:spLocks/>
            </p:cNvSpPr>
            <p:nvPr/>
          </p:nvSpPr>
          <p:spPr bwMode="auto">
            <a:xfrm>
              <a:off x="3336925" y="6215062"/>
              <a:ext cx="3551237" cy="95250"/>
            </a:xfrm>
            <a:custGeom>
              <a:avLst/>
              <a:gdLst>
                <a:gd name="T0" fmla="*/ 2147483647 w 2237"/>
                <a:gd name="T1" fmla="*/ 2147483647 h 60"/>
                <a:gd name="T2" fmla="*/ 2147483647 w 2237"/>
                <a:gd name="T3" fmla="*/ 2147483647 h 60"/>
                <a:gd name="T4" fmla="*/ 2147483647 w 2237"/>
                <a:gd name="T5" fmla="*/ 2147483647 h 60"/>
                <a:gd name="T6" fmla="*/ 2147483647 w 2237"/>
                <a:gd name="T7" fmla="*/ 2147483647 h 60"/>
                <a:gd name="T8" fmla="*/ 0 w 2237"/>
                <a:gd name="T9" fmla="*/ 2147483647 h 60"/>
                <a:gd name="T10" fmla="*/ 0 w 2237"/>
                <a:gd name="T11" fmla="*/ 2147483647 h 60"/>
                <a:gd name="T12" fmla="*/ 2147483647 w 2237"/>
                <a:gd name="T13" fmla="*/ 2147483647 h 60"/>
                <a:gd name="T14" fmla="*/ 2147483647 w 2237"/>
                <a:gd name="T15" fmla="*/ 2147483647 h 60"/>
                <a:gd name="T16" fmla="*/ 2147483647 w 2237"/>
                <a:gd name="T17" fmla="*/ 2147483647 h 60"/>
                <a:gd name="T18" fmla="*/ 2147483647 w 2237"/>
                <a:gd name="T19" fmla="*/ 2147483647 h 60"/>
                <a:gd name="T20" fmla="*/ 2147483647 w 2237"/>
                <a:gd name="T21" fmla="*/ 2147483647 h 60"/>
                <a:gd name="T22" fmla="*/ 2147483647 w 2237"/>
                <a:gd name="T23" fmla="*/ 2147483647 h 60"/>
                <a:gd name="T24" fmla="*/ 2147483647 w 2237"/>
                <a:gd name="T25" fmla="*/ 2147483647 h 60"/>
                <a:gd name="T26" fmla="*/ 2147483647 w 2237"/>
                <a:gd name="T27" fmla="*/ 2147483647 h 60"/>
                <a:gd name="T28" fmla="*/ 2147483647 w 2237"/>
                <a:gd name="T29" fmla="*/ 0 h 60"/>
                <a:gd name="T30" fmla="*/ 2147483647 w 2237"/>
                <a:gd name="T31" fmla="*/ 2147483647 h 60"/>
                <a:gd name="T32" fmla="*/ 2147483647 w 2237"/>
                <a:gd name="T33" fmla="*/ 214748364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37" h="60">
                  <a:moveTo>
                    <a:pt x="723" y="11"/>
                  </a:moveTo>
                  <a:lnTo>
                    <a:pt x="723" y="11"/>
                  </a:lnTo>
                  <a:lnTo>
                    <a:pt x="383" y="21"/>
                  </a:lnTo>
                  <a:lnTo>
                    <a:pt x="138" y="28"/>
                  </a:lnTo>
                  <a:lnTo>
                    <a:pt x="0" y="32"/>
                  </a:lnTo>
                  <a:lnTo>
                    <a:pt x="0" y="47"/>
                  </a:lnTo>
                  <a:lnTo>
                    <a:pt x="165" y="60"/>
                  </a:lnTo>
                  <a:lnTo>
                    <a:pt x="2237" y="26"/>
                  </a:lnTo>
                  <a:lnTo>
                    <a:pt x="2237" y="19"/>
                  </a:lnTo>
                  <a:lnTo>
                    <a:pt x="2232" y="15"/>
                  </a:lnTo>
                  <a:lnTo>
                    <a:pt x="2221" y="13"/>
                  </a:lnTo>
                  <a:lnTo>
                    <a:pt x="2210" y="11"/>
                  </a:lnTo>
                  <a:lnTo>
                    <a:pt x="2030" y="0"/>
                  </a:lnTo>
                  <a:lnTo>
                    <a:pt x="1227" y="7"/>
                  </a:lnTo>
                  <a:lnTo>
                    <a:pt x="723" y="11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0" name="Freeform 29"/>
            <p:cNvSpPr>
              <a:spLocks/>
            </p:cNvSpPr>
            <p:nvPr/>
          </p:nvSpPr>
          <p:spPr bwMode="auto">
            <a:xfrm>
              <a:off x="2847975" y="5032374"/>
              <a:ext cx="4368800" cy="1068388"/>
            </a:xfrm>
            <a:custGeom>
              <a:avLst/>
              <a:gdLst>
                <a:gd name="T0" fmla="*/ 0 w 2752"/>
                <a:gd name="T1" fmla="*/ 0 h 673"/>
                <a:gd name="T2" fmla="*/ 2147483647 w 2752"/>
                <a:gd name="T3" fmla="*/ 2147483647 h 673"/>
                <a:gd name="T4" fmla="*/ 2147483647 w 2752"/>
                <a:gd name="T5" fmla="*/ 2147483647 h 673"/>
                <a:gd name="T6" fmla="*/ 2147483647 w 2752"/>
                <a:gd name="T7" fmla="*/ 2147483647 h 673"/>
                <a:gd name="T8" fmla="*/ 0 w 2752"/>
                <a:gd name="T9" fmla="*/ 0 h 6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2" h="673">
                  <a:moveTo>
                    <a:pt x="0" y="0"/>
                  </a:moveTo>
                  <a:lnTo>
                    <a:pt x="5" y="673"/>
                  </a:lnTo>
                  <a:lnTo>
                    <a:pt x="2752" y="639"/>
                  </a:lnTo>
                  <a:lnTo>
                    <a:pt x="2752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1" name="Freeform 30"/>
            <p:cNvSpPr>
              <a:spLocks/>
            </p:cNvSpPr>
            <p:nvPr/>
          </p:nvSpPr>
          <p:spPr bwMode="auto">
            <a:xfrm>
              <a:off x="2713038" y="5834062"/>
              <a:ext cx="33337" cy="307975"/>
            </a:xfrm>
            <a:custGeom>
              <a:avLst/>
              <a:gdLst>
                <a:gd name="T0" fmla="*/ 2147483647 w 21"/>
                <a:gd name="T1" fmla="*/ 0 h 194"/>
                <a:gd name="T2" fmla="*/ 0 w 21"/>
                <a:gd name="T3" fmla="*/ 0 h 194"/>
                <a:gd name="T4" fmla="*/ 0 w 21"/>
                <a:gd name="T5" fmla="*/ 2147483647 h 194"/>
                <a:gd name="T6" fmla="*/ 0 w 21"/>
                <a:gd name="T7" fmla="*/ 2147483647 h 194"/>
                <a:gd name="T8" fmla="*/ 2147483647 w 21"/>
                <a:gd name="T9" fmla="*/ 2147483647 h 194"/>
                <a:gd name="T10" fmla="*/ 2147483647 w 21"/>
                <a:gd name="T11" fmla="*/ 0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194">
                  <a:moveTo>
                    <a:pt x="21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191"/>
                  </a:lnTo>
                  <a:lnTo>
                    <a:pt x="21" y="19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2" name="Rectangle 31"/>
            <p:cNvSpPr>
              <a:spLocks noChangeArrowheads="1"/>
            </p:cNvSpPr>
            <p:nvPr/>
          </p:nvSpPr>
          <p:spPr bwMode="auto">
            <a:xfrm>
              <a:off x="2713038" y="5818187"/>
              <a:ext cx="33337" cy="15875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43" name="Rectangle 32"/>
            <p:cNvSpPr>
              <a:spLocks noChangeArrowheads="1"/>
            </p:cNvSpPr>
            <p:nvPr/>
          </p:nvSpPr>
          <p:spPr bwMode="auto">
            <a:xfrm>
              <a:off x="2713038" y="5803899"/>
              <a:ext cx="33337" cy="14288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44" name="Rectangle 33"/>
            <p:cNvSpPr>
              <a:spLocks noChangeArrowheads="1"/>
            </p:cNvSpPr>
            <p:nvPr/>
          </p:nvSpPr>
          <p:spPr bwMode="auto">
            <a:xfrm>
              <a:off x="2713038" y="5788024"/>
              <a:ext cx="33337" cy="15875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45" name="Rectangle 34"/>
            <p:cNvSpPr>
              <a:spLocks noChangeArrowheads="1"/>
            </p:cNvSpPr>
            <p:nvPr/>
          </p:nvSpPr>
          <p:spPr bwMode="auto">
            <a:xfrm>
              <a:off x="2713038" y="5773737"/>
              <a:ext cx="33337" cy="14288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46" name="Rectangle 35"/>
            <p:cNvSpPr>
              <a:spLocks noChangeArrowheads="1"/>
            </p:cNvSpPr>
            <p:nvPr/>
          </p:nvSpPr>
          <p:spPr bwMode="auto">
            <a:xfrm>
              <a:off x="2713038" y="5759449"/>
              <a:ext cx="33337" cy="14288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47" name="Rectangle 36"/>
            <p:cNvSpPr>
              <a:spLocks noChangeArrowheads="1"/>
            </p:cNvSpPr>
            <p:nvPr/>
          </p:nvSpPr>
          <p:spPr bwMode="auto">
            <a:xfrm>
              <a:off x="2713038" y="5743574"/>
              <a:ext cx="33337" cy="15875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48" name="Rectangle 37"/>
            <p:cNvSpPr>
              <a:spLocks noChangeArrowheads="1"/>
            </p:cNvSpPr>
            <p:nvPr/>
          </p:nvSpPr>
          <p:spPr bwMode="auto">
            <a:xfrm>
              <a:off x="2713038" y="5729287"/>
              <a:ext cx="33337" cy="14288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49" name="Rectangle 38"/>
            <p:cNvSpPr>
              <a:spLocks noChangeArrowheads="1"/>
            </p:cNvSpPr>
            <p:nvPr/>
          </p:nvSpPr>
          <p:spPr bwMode="auto">
            <a:xfrm>
              <a:off x="2713038" y="5713412"/>
              <a:ext cx="33337" cy="15875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0" name="Rectangle 39"/>
            <p:cNvSpPr>
              <a:spLocks noChangeArrowheads="1"/>
            </p:cNvSpPr>
            <p:nvPr/>
          </p:nvSpPr>
          <p:spPr bwMode="auto">
            <a:xfrm>
              <a:off x="2713038" y="5699124"/>
              <a:ext cx="33337" cy="14288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1" name="Rectangle 40"/>
            <p:cNvSpPr>
              <a:spLocks noChangeArrowheads="1"/>
            </p:cNvSpPr>
            <p:nvPr/>
          </p:nvSpPr>
          <p:spPr bwMode="auto">
            <a:xfrm>
              <a:off x="2713038" y="5683249"/>
              <a:ext cx="33337" cy="15875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2" name="Rectangle 41"/>
            <p:cNvSpPr>
              <a:spLocks noChangeArrowheads="1"/>
            </p:cNvSpPr>
            <p:nvPr/>
          </p:nvSpPr>
          <p:spPr bwMode="auto">
            <a:xfrm>
              <a:off x="2713038" y="5668962"/>
              <a:ext cx="33337" cy="14288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3" name="Rectangle 42"/>
            <p:cNvSpPr>
              <a:spLocks noChangeArrowheads="1"/>
            </p:cNvSpPr>
            <p:nvPr/>
          </p:nvSpPr>
          <p:spPr bwMode="auto">
            <a:xfrm>
              <a:off x="2713038" y="5653087"/>
              <a:ext cx="33337" cy="15875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4" name="Rectangle 43"/>
            <p:cNvSpPr>
              <a:spLocks noChangeArrowheads="1"/>
            </p:cNvSpPr>
            <p:nvPr/>
          </p:nvSpPr>
          <p:spPr bwMode="auto">
            <a:xfrm>
              <a:off x="2713038" y="5638799"/>
              <a:ext cx="33337" cy="14288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5" name="Rectangle 44"/>
            <p:cNvSpPr>
              <a:spLocks noChangeArrowheads="1"/>
            </p:cNvSpPr>
            <p:nvPr/>
          </p:nvSpPr>
          <p:spPr bwMode="auto">
            <a:xfrm>
              <a:off x="2713038" y="5622924"/>
              <a:ext cx="33337" cy="15875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6" name="Rectangle 45"/>
            <p:cNvSpPr>
              <a:spLocks noChangeArrowheads="1"/>
            </p:cNvSpPr>
            <p:nvPr/>
          </p:nvSpPr>
          <p:spPr bwMode="auto">
            <a:xfrm>
              <a:off x="2713038" y="5608637"/>
              <a:ext cx="33337" cy="14288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7" name="Rectangle 46"/>
            <p:cNvSpPr>
              <a:spLocks noChangeArrowheads="1"/>
            </p:cNvSpPr>
            <p:nvPr/>
          </p:nvSpPr>
          <p:spPr bwMode="auto">
            <a:xfrm>
              <a:off x="2713038" y="5594349"/>
              <a:ext cx="33337" cy="14288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8" name="Rectangle 47"/>
            <p:cNvSpPr>
              <a:spLocks noChangeArrowheads="1"/>
            </p:cNvSpPr>
            <p:nvPr/>
          </p:nvSpPr>
          <p:spPr bwMode="auto">
            <a:xfrm>
              <a:off x="2713038" y="5575299"/>
              <a:ext cx="33337" cy="19050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9" name="Rectangle 48"/>
            <p:cNvSpPr>
              <a:spLocks noChangeArrowheads="1"/>
            </p:cNvSpPr>
            <p:nvPr/>
          </p:nvSpPr>
          <p:spPr bwMode="auto">
            <a:xfrm>
              <a:off x="2713038" y="5561012"/>
              <a:ext cx="33337" cy="14288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60" name="Rectangle 49"/>
            <p:cNvSpPr>
              <a:spLocks noChangeArrowheads="1"/>
            </p:cNvSpPr>
            <p:nvPr/>
          </p:nvSpPr>
          <p:spPr bwMode="auto">
            <a:xfrm>
              <a:off x="2713038" y="5545137"/>
              <a:ext cx="33337" cy="15875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61" name="Rectangle 50"/>
            <p:cNvSpPr>
              <a:spLocks noChangeArrowheads="1"/>
            </p:cNvSpPr>
            <p:nvPr/>
          </p:nvSpPr>
          <p:spPr bwMode="auto">
            <a:xfrm>
              <a:off x="2713038" y="5530849"/>
              <a:ext cx="33337" cy="14288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62" name="Rectangle 51"/>
            <p:cNvSpPr>
              <a:spLocks noChangeArrowheads="1"/>
            </p:cNvSpPr>
            <p:nvPr/>
          </p:nvSpPr>
          <p:spPr bwMode="auto">
            <a:xfrm>
              <a:off x="2713038" y="5514974"/>
              <a:ext cx="33337" cy="15875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63" name="Rectangle 52"/>
            <p:cNvSpPr>
              <a:spLocks noChangeArrowheads="1"/>
            </p:cNvSpPr>
            <p:nvPr/>
          </p:nvSpPr>
          <p:spPr bwMode="auto">
            <a:xfrm>
              <a:off x="2713038" y="5500687"/>
              <a:ext cx="33337" cy="14288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64" name="Rectangle 53"/>
            <p:cNvSpPr>
              <a:spLocks noChangeArrowheads="1"/>
            </p:cNvSpPr>
            <p:nvPr/>
          </p:nvSpPr>
          <p:spPr bwMode="auto">
            <a:xfrm>
              <a:off x="2713038" y="5486399"/>
              <a:ext cx="33337" cy="14288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65" name="Rectangle 54"/>
            <p:cNvSpPr>
              <a:spLocks noChangeArrowheads="1"/>
            </p:cNvSpPr>
            <p:nvPr/>
          </p:nvSpPr>
          <p:spPr bwMode="auto">
            <a:xfrm>
              <a:off x="2713038" y="5470524"/>
              <a:ext cx="33337" cy="15875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66" name="Rectangle 55"/>
            <p:cNvSpPr>
              <a:spLocks noChangeArrowheads="1"/>
            </p:cNvSpPr>
            <p:nvPr/>
          </p:nvSpPr>
          <p:spPr bwMode="auto">
            <a:xfrm>
              <a:off x="2713038" y="5456237"/>
              <a:ext cx="33337" cy="14288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67" name="Freeform 56"/>
            <p:cNvSpPr>
              <a:spLocks/>
            </p:cNvSpPr>
            <p:nvPr/>
          </p:nvSpPr>
          <p:spPr bwMode="auto">
            <a:xfrm>
              <a:off x="2713038" y="4991099"/>
              <a:ext cx="33337" cy="465138"/>
            </a:xfrm>
            <a:custGeom>
              <a:avLst/>
              <a:gdLst>
                <a:gd name="T0" fmla="*/ 2147483647 w 21"/>
                <a:gd name="T1" fmla="*/ 0 h 293"/>
                <a:gd name="T2" fmla="*/ 0 w 21"/>
                <a:gd name="T3" fmla="*/ 2147483647 h 293"/>
                <a:gd name="T4" fmla="*/ 0 w 21"/>
                <a:gd name="T5" fmla="*/ 2147483647 h 293"/>
                <a:gd name="T6" fmla="*/ 0 w 21"/>
                <a:gd name="T7" fmla="*/ 2147483647 h 293"/>
                <a:gd name="T8" fmla="*/ 2147483647 w 21"/>
                <a:gd name="T9" fmla="*/ 2147483647 h 293"/>
                <a:gd name="T10" fmla="*/ 2147483647 w 21"/>
                <a:gd name="T11" fmla="*/ 0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93">
                  <a:moveTo>
                    <a:pt x="16" y="0"/>
                  </a:moveTo>
                  <a:lnTo>
                    <a:pt x="0" y="5"/>
                  </a:lnTo>
                  <a:lnTo>
                    <a:pt x="0" y="283"/>
                  </a:lnTo>
                  <a:lnTo>
                    <a:pt x="0" y="293"/>
                  </a:lnTo>
                  <a:lnTo>
                    <a:pt x="21" y="29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68" name="Freeform 57"/>
            <p:cNvSpPr>
              <a:spLocks/>
            </p:cNvSpPr>
            <p:nvPr/>
          </p:nvSpPr>
          <p:spPr bwMode="auto">
            <a:xfrm>
              <a:off x="2881313" y="5045074"/>
              <a:ext cx="4310062" cy="1042988"/>
            </a:xfrm>
            <a:custGeom>
              <a:avLst/>
              <a:gdLst>
                <a:gd name="T0" fmla="*/ 0 w 2715"/>
                <a:gd name="T1" fmla="*/ 0 h 657"/>
                <a:gd name="T2" fmla="*/ 2147483647 w 2715"/>
                <a:gd name="T3" fmla="*/ 2147483647 h 657"/>
                <a:gd name="T4" fmla="*/ 2147483647 w 2715"/>
                <a:gd name="T5" fmla="*/ 2147483647 h 657"/>
                <a:gd name="T6" fmla="*/ 2147483647 w 2715"/>
                <a:gd name="T7" fmla="*/ 2147483647 h 657"/>
                <a:gd name="T8" fmla="*/ 0 w 2715"/>
                <a:gd name="T9" fmla="*/ 0 h 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15" h="657">
                  <a:moveTo>
                    <a:pt x="0" y="0"/>
                  </a:moveTo>
                  <a:lnTo>
                    <a:pt x="5" y="657"/>
                  </a:lnTo>
                  <a:lnTo>
                    <a:pt x="2715" y="623"/>
                  </a:lnTo>
                  <a:lnTo>
                    <a:pt x="271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69" name="Freeform 58"/>
            <p:cNvSpPr>
              <a:spLocks/>
            </p:cNvSpPr>
            <p:nvPr/>
          </p:nvSpPr>
          <p:spPr bwMode="auto">
            <a:xfrm>
              <a:off x="2881313" y="5045074"/>
              <a:ext cx="1728787" cy="630238"/>
            </a:xfrm>
            <a:custGeom>
              <a:avLst/>
              <a:gdLst>
                <a:gd name="T0" fmla="*/ 0 w 1089"/>
                <a:gd name="T1" fmla="*/ 0 h 397"/>
                <a:gd name="T2" fmla="*/ 2147483647 w 1089"/>
                <a:gd name="T3" fmla="*/ 2147483647 h 397"/>
                <a:gd name="T4" fmla="*/ 2147483647 w 1089"/>
                <a:gd name="T5" fmla="*/ 2147483647 h 397"/>
                <a:gd name="T6" fmla="*/ 0 w 1089"/>
                <a:gd name="T7" fmla="*/ 0 h 3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397">
                  <a:moveTo>
                    <a:pt x="0" y="0"/>
                  </a:moveTo>
                  <a:lnTo>
                    <a:pt x="5" y="397"/>
                  </a:lnTo>
                  <a:lnTo>
                    <a:pt x="1089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0" name="Freeform 59"/>
            <p:cNvSpPr>
              <a:spLocks/>
            </p:cNvSpPr>
            <p:nvPr/>
          </p:nvSpPr>
          <p:spPr bwMode="auto">
            <a:xfrm>
              <a:off x="2889250" y="5065712"/>
              <a:ext cx="1822450" cy="644525"/>
            </a:xfrm>
            <a:custGeom>
              <a:avLst/>
              <a:gdLst>
                <a:gd name="T0" fmla="*/ 2147483647 w 1148"/>
                <a:gd name="T1" fmla="*/ 0 h 406"/>
                <a:gd name="T2" fmla="*/ 0 w 1148"/>
                <a:gd name="T3" fmla="*/ 2147483647 h 406"/>
                <a:gd name="T4" fmla="*/ 0 w 1148"/>
                <a:gd name="T5" fmla="*/ 2147483647 h 406"/>
                <a:gd name="T6" fmla="*/ 2147483647 w 1148"/>
                <a:gd name="T7" fmla="*/ 2147483647 h 406"/>
                <a:gd name="T8" fmla="*/ 2147483647 w 1148"/>
                <a:gd name="T9" fmla="*/ 0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8" h="406">
                  <a:moveTo>
                    <a:pt x="1084" y="0"/>
                  </a:moveTo>
                  <a:lnTo>
                    <a:pt x="0" y="384"/>
                  </a:lnTo>
                  <a:lnTo>
                    <a:pt x="0" y="406"/>
                  </a:lnTo>
                  <a:lnTo>
                    <a:pt x="1148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1" name="Freeform 60"/>
            <p:cNvSpPr>
              <a:spLocks/>
            </p:cNvSpPr>
            <p:nvPr/>
          </p:nvSpPr>
          <p:spPr bwMode="auto">
            <a:xfrm>
              <a:off x="2889250" y="5068887"/>
              <a:ext cx="1916112" cy="674688"/>
            </a:xfrm>
            <a:custGeom>
              <a:avLst/>
              <a:gdLst>
                <a:gd name="T0" fmla="*/ 2147483647 w 1207"/>
                <a:gd name="T1" fmla="*/ 0 h 425"/>
                <a:gd name="T2" fmla="*/ 0 w 1207"/>
                <a:gd name="T3" fmla="*/ 2147483647 h 425"/>
                <a:gd name="T4" fmla="*/ 0 w 1207"/>
                <a:gd name="T5" fmla="*/ 2147483647 h 425"/>
                <a:gd name="T6" fmla="*/ 2147483647 w 1207"/>
                <a:gd name="T7" fmla="*/ 0 h 425"/>
                <a:gd name="T8" fmla="*/ 2147483647 w 1207"/>
                <a:gd name="T9" fmla="*/ 0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7" h="425">
                  <a:moveTo>
                    <a:pt x="1148" y="0"/>
                  </a:moveTo>
                  <a:lnTo>
                    <a:pt x="0" y="404"/>
                  </a:lnTo>
                  <a:lnTo>
                    <a:pt x="0" y="425"/>
                  </a:lnTo>
                  <a:lnTo>
                    <a:pt x="1207" y="0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2" name="Freeform 61"/>
            <p:cNvSpPr>
              <a:spLocks/>
            </p:cNvSpPr>
            <p:nvPr/>
          </p:nvSpPr>
          <p:spPr bwMode="auto">
            <a:xfrm>
              <a:off x="2889250" y="5068887"/>
              <a:ext cx="2008187" cy="711200"/>
            </a:xfrm>
            <a:custGeom>
              <a:avLst/>
              <a:gdLst>
                <a:gd name="T0" fmla="*/ 2147483647 w 1265"/>
                <a:gd name="T1" fmla="*/ 0 h 448"/>
                <a:gd name="T2" fmla="*/ 0 w 1265"/>
                <a:gd name="T3" fmla="*/ 2147483647 h 448"/>
                <a:gd name="T4" fmla="*/ 0 w 1265"/>
                <a:gd name="T5" fmla="*/ 2147483647 h 448"/>
                <a:gd name="T6" fmla="*/ 2147483647 w 1265"/>
                <a:gd name="T7" fmla="*/ 0 h 448"/>
                <a:gd name="T8" fmla="*/ 2147483647 w 1265"/>
                <a:gd name="T9" fmla="*/ 0 h 4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5" h="448">
                  <a:moveTo>
                    <a:pt x="1207" y="0"/>
                  </a:moveTo>
                  <a:lnTo>
                    <a:pt x="0" y="425"/>
                  </a:lnTo>
                  <a:lnTo>
                    <a:pt x="0" y="448"/>
                  </a:lnTo>
                  <a:lnTo>
                    <a:pt x="1265" y="0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3" name="Freeform 62"/>
            <p:cNvSpPr>
              <a:spLocks/>
            </p:cNvSpPr>
            <p:nvPr/>
          </p:nvSpPr>
          <p:spPr bwMode="auto">
            <a:xfrm>
              <a:off x="2889250" y="5068887"/>
              <a:ext cx="2100262" cy="744538"/>
            </a:xfrm>
            <a:custGeom>
              <a:avLst/>
              <a:gdLst>
                <a:gd name="T0" fmla="*/ 2147483647 w 1323"/>
                <a:gd name="T1" fmla="*/ 0 h 469"/>
                <a:gd name="T2" fmla="*/ 0 w 1323"/>
                <a:gd name="T3" fmla="*/ 2147483647 h 469"/>
                <a:gd name="T4" fmla="*/ 0 w 1323"/>
                <a:gd name="T5" fmla="*/ 2147483647 h 469"/>
                <a:gd name="T6" fmla="*/ 2147483647 w 1323"/>
                <a:gd name="T7" fmla="*/ 2147483647 h 469"/>
                <a:gd name="T8" fmla="*/ 2147483647 w 1323"/>
                <a:gd name="T9" fmla="*/ 0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3" h="469">
                  <a:moveTo>
                    <a:pt x="1265" y="0"/>
                  </a:moveTo>
                  <a:lnTo>
                    <a:pt x="0" y="448"/>
                  </a:lnTo>
                  <a:lnTo>
                    <a:pt x="0" y="469"/>
                  </a:lnTo>
                  <a:lnTo>
                    <a:pt x="1323" y="2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4" name="Freeform 63"/>
            <p:cNvSpPr>
              <a:spLocks/>
            </p:cNvSpPr>
            <p:nvPr/>
          </p:nvSpPr>
          <p:spPr bwMode="auto">
            <a:xfrm>
              <a:off x="2889250" y="5072062"/>
              <a:ext cx="2193925" cy="773113"/>
            </a:xfrm>
            <a:custGeom>
              <a:avLst/>
              <a:gdLst>
                <a:gd name="T0" fmla="*/ 2147483647 w 1382"/>
                <a:gd name="T1" fmla="*/ 0 h 487"/>
                <a:gd name="T2" fmla="*/ 0 w 1382"/>
                <a:gd name="T3" fmla="*/ 2147483647 h 487"/>
                <a:gd name="T4" fmla="*/ 0 w 1382"/>
                <a:gd name="T5" fmla="*/ 2147483647 h 487"/>
                <a:gd name="T6" fmla="*/ 2147483647 w 1382"/>
                <a:gd name="T7" fmla="*/ 0 h 487"/>
                <a:gd name="T8" fmla="*/ 2147483647 w 1382"/>
                <a:gd name="T9" fmla="*/ 0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2" h="487">
                  <a:moveTo>
                    <a:pt x="1323" y="0"/>
                  </a:moveTo>
                  <a:lnTo>
                    <a:pt x="0" y="467"/>
                  </a:lnTo>
                  <a:lnTo>
                    <a:pt x="0" y="487"/>
                  </a:lnTo>
                  <a:lnTo>
                    <a:pt x="1382" y="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5" name="Freeform 64"/>
            <p:cNvSpPr>
              <a:spLocks/>
            </p:cNvSpPr>
            <p:nvPr/>
          </p:nvSpPr>
          <p:spPr bwMode="auto">
            <a:xfrm>
              <a:off x="2889250" y="5072062"/>
              <a:ext cx="2286000" cy="809625"/>
            </a:xfrm>
            <a:custGeom>
              <a:avLst/>
              <a:gdLst>
                <a:gd name="T0" fmla="*/ 2147483647 w 1440"/>
                <a:gd name="T1" fmla="*/ 0 h 510"/>
                <a:gd name="T2" fmla="*/ 0 w 1440"/>
                <a:gd name="T3" fmla="*/ 2147483647 h 510"/>
                <a:gd name="T4" fmla="*/ 0 w 1440"/>
                <a:gd name="T5" fmla="*/ 2147483647 h 510"/>
                <a:gd name="T6" fmla="*/ 2147483647 w 1440"/>
                <a:gd name="T7" fmla="*/ 0 h 510"/>
                <a:gd name="T8" fmla="*/ 2147483647 w 1440"/>
                <a:gd name="T9" fmla="*/ 0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0" h="510">
                  <a:moveTo>
                    <a:pt x="1382" y="0"/>
                  </a:moveTo>
                  <a:lnTo>
                    <a:pt x="0" y="487"/>
                  </a:lnTo>
                  <a:lnTo>
                    <a:pt x="0" y="510"/>
                  </a:lnTo>
                  <a:lnTo>
                    <a:pt x="1440" y="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6" name="Freeform 65"/>
            <p:cNvSpPr>
              <a:spLocks/>
            </p:cNvSpPr>
            <p:nvPr/>
          </p:nvSpPr>
          <p:spPr bwMode="auto">
            <a:xfrm>
              <a:off x="2889250" y="5072062"/>
              <a:ext cx="2379662" cy="842963"/>
            </a:xfrm>
            <a:custGeom>
              <a:avLst/>
              <a:gdLst>
                <a:gd name="T0" fmla="*/ 2147483647 w 1499"/>
                <a:gd name="T1" fmla="*/ 0 h 531"/>
                <a:gd name="T2" fmla="*/ 0 w 1499"/>
                <a:gd name="T3" fmla="*/ 2147483647 h 531"/>
                <a:gd name="T4" fmla="*/ 0 w 1499"/>
                <a:gd name="T5" fmla="*/ 2147483647 h 531"/>
                <a:gd name="T6" fmla="*/ 2147483647 w 1499"/>
                <a:gd name="T7" fmla="*/ 2147483647 h 531"/>
                <a:gd name="T8" fmla="*/ 2147483647 w 1499"/>
                <a:gd name="T9" fmla="*/ 0 h 5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9" h="531">
                  <a:moveTo>
                    <a:pt x="1440" y="0"/>
                  </a:moveTo>
                  <a:lnTo>
                    <a:pt x="0" y="510"/>
                  </a:lnTo>
                  <a:lnTo>
                    <a:pt x="0" y="531"/>
                  </a:lnTo>
                  <a:lnTo>
                    <a:pt x="1499" y="2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7" name="Freeform 66"/>
            <p:cNvSpPr>
              <a:spLocks/>
            </p:cNvSpPr>
            <p:nvPr/>
          </p:nvSpPr>
          <p:spPr bwMode="auto">
            <a:xfrm>
              <a:off x="2889250" y="5075237"/>
              <a:ext cx="2471737" cy="873125"/>
            </a:xfrm>
            <a:custGeom>
              <a:avLst/>
              <a:gdLst>
                <a:gd name="T0" fmla="*/ 2147483647 w 1557"/>
                <a:gd name="T1" fmla="*/ 0 h 550"/>
                <a:gd name="T2" fmla="*/ 0 w 1557"/>
                <a:gd name="T3" fmla="*/ 2147483647 h 550"/>
                <a:gd name="T4" fmla="*/ 0 w 1557"/>
                <a:gd name="T5" fmla="*/ 2147483647 h 550"/>
                <a:gd name="T6" fmla="*/ 2147483647 w 1557"/>
                <a:gd name="T7" fmla="*/ 0 h 550"/>
                <a:gd name="T8" fmla="*/ 2147483647 w 1557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7" h="550">
                  <a:moveTo>
                    <a:pt x="1499" y="0"/>
                  </a:moveTo>
                  <a:lnTo>
                    <a:pt x="0" y="529"/>
                  </a:lnTo>
                  <a:lnTo>
                    <a:pt x="0" y="550"/>
                  </a:lnTo>
                  <a:lnTo>
                    <a:pt x="1557" y="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8" name="Freeform 67"/>
            <p:cNvSpPr>
              <a:spLocks/>
            </p:cNvSpPr>
            <p:nvPr/>
          </p:nvSpPr>
          <p:spPr bwMode="auto">
            <a:xfrm>
              <a:off x="2889250" y="5075237"/>
              <a:ext cx="2565400" cy="908050"/>
            </a:xfrm>
            <a:custGeom>
              <a:avLst/>
              <a:gdLst>
                <a:gd name="T0" fmla="*/ 2147483647 w 1616"/>
                <a:gd name="T1" fmla="*/ 0 h 572"/>
                <a:gd name="T2" fmla="*/ 0 w 1616"/>
                <a:gd name="T3" fmla="*/ 2147483647 h 572"/>
                <a:gd name="T4" fmla="*/ 0 w 1616"/>
                <a:gd name="T5" fmla="*/ 2147483647 h 572"/>
                <a:gd name="T6" fmla="*/ 2147483647 w 1616"/>
                <a:gd name="T7" fmla="*/ 2147483647 h 572"/>
                <a:gd name="T8" fmla="*/ 2147483647 w 1616"/>
                <a:gd name="T9" fmla="*/ 0 h 5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6" h="572">
                  <a:moveTo>
                    <a:pt x="1557" y="0"/>
                  </a:moveTo>
                  <a:lnTo>
                    <a:pt x="0" y="550"/>
                  </a:lnTo>
                  <a:lnTo>
                    <a:pt x="0" y="572"/>
                  </a:lnTo>
                  <a:lnTo>
                    <a:pt x="1616" y="2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9" name="Freeform 68"/>
            <p:cNvSpPr>
              <a:spLocks/>
            </p:cNvSpPr>
            <p:nvPr/>
          </p:nvSpPr>
          <p:spPr bwMode="auto">
            <a:xfrm>
              <a:off x="2889250" y="50784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0 w 1674"/>
                <a:gd name="T5" fmla="*/ 2147483647 h 591"/>
                <a:gd name="T6" fmla="*/ 2147483647 w 1674"/>
                <a:gd name="T7" fmla="*/ 0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16" y="0"/>
                  </a:moveTo>
                  <a:lnTo>
                    <a:pt x="0" y="570"/>
                  </a:lnTo>
                  <a:lnTo>
                    <a:pt x="0" y="591"/>
                  </a:lnTo>
                  <a:lnTo>
                    <a:pt x="1674" y="0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0" name="Freeform 69"/>
            <p:cNvSpPr>
              <a:spLocks/>
            </p:cNvSpPr>
            <p:nvPr/>
          </p:nvSpPr>
          <p:spPr bwMode="auto">
            <a:xfrm>
              <a:off x="2889250" y="5078412"/>
              <a:ext cx="2751137" cy="971550"/>
            </a:xfrm>
            <a:custGeom>
              <a:avLst/>
              <a:gdLst>
                <a:gd name="T0" fmla="*/ 2147483647 w 1733"/>
                <a:gd name="T1" fmla="*/ 0 h 612"/>
                <a:gd name="T2" fmla="*/ 0 w 1733"/>
                <a:gd name="T3" fmla="*/ 2147483647 h 612"/>
                <a:gd name="T4" fmla="*/ 0 w 1733"/>
                <a:gd name="T5" fmla="*/ 2147483647 h 612"/>
                <a:gd name="T6" fmla="*/ 2147483647 w 1733"/>
                <a:gd name="T7" fmla="*/ 0 h 612"/>
                <a:gd name="T8" fmla="*/ 2147483647 w 1733"/>
                <a:gd name="T9" fmla="*/ 0 h 6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3" h="612">
                  <a:moveTo>
                    <a:pt x="1674" y="0"/>
                  </a:moveTo>
                  <a:lnTo>
                    <a:pt x="0" y="591"/>
                  </a:lnTo>
                  <a:lnTo>
                    <a:pt x="0" y="612"/>
                  </a:lnTo>
                  <a:lnTo>
                    <a:pt x="1733" y="0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1" name="Freeform 70"/>
            <p:cNvSpPr>
              <a:spLocks/>
            </p:cNvSpPr>
            <p:nvPr/>
          </p:nvSpPr>
          <p:spPr bwMode="auto">
            <a:xfrm>
              <a:off x="2889250" y="5078412"/>
              <a:ext cx="2843212" cy="1006475"/>
            </a:xfrm>
            <a:custGeom>
              <a:avLst/>
              <a:gdLst>
                <a:gd name="T0" fmla="*/ 2147483647 w 1791"/>
                <a:gd name="T1" fmla="*/ 0 h 634"/>
                <a:gd name="T2" fmla="*/ 0 w 1791"/>
                <a:gd name="T3" fmla="*/ 2147483647 h 634"/>
                <a:gd name="T4" fmla="*/ 0 w 1791"/>
                <a:gd name="T5" fmla="*/ 2147483647 h 634"/>
                <a:gd name="T6" fmla="*/ 2147483647 w 1791"/>
                <a:gd name="T7" fmla="*/ 2147483647 h 634"/>
                <a:gd name="T8" fmla="*/ 2147483647 w 1791"/>
                <a:gd name="T9" fmla="*/ 0 h 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91" h="634">
                  <a:moveTo>
                    <a:pt x="1733" y="0"/>
                  </a:moveTo>
                  <a:lnTo>
                    <a:pt x="0" y="612"/>
                  </a:lnTo>
                  <a:lnTo>
                    <a:pt x="0" y="634"/>
                  </a:lnTo>
                  <a:lnTo>
                    <a:pt x="1791" y="1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2" name="Freeform 71"/>
            <p:cNvSpPr>
              <a:spLocks/>
            </p:cNvSpPr>
            <p:nvPr/>
          </p:nvSpPr>
          <p:spPr bwMode="auto">
            <a:xfrm>
              <a:off x="2889250" y="5079999"/>
              <a:ext cx="2936875" cy="1008063"/>
            </a:xfrm>
            <a:custGeom>
              <a:avLst/>
              <a:gdLst>
                <a:gd name="T0" fmla="*/ 2147483647 w 1850"/>
                <a:gd name="T1" fmla="*/ 0 h 635"/>
                <a:gd name="T2" fmla="*/ 2147483647 w 1850"/>
                <a:gd name="T3" fmla="*/ 0 h 635"/>
                <a:gd name="T4" fmla="*/ 0 w 1850"/>
                <a:gd name="T5" fmla="*/ 2147483647 h 635"/>
                <a:gd name="T6" fmla="*/ 0 w 1850"/>
                <a:gd name="T7" fmla="*/ 2147483647 h 635"/>
                <a:gd name="T8" fmla="*/ 2147483647 w 1850"/>
                <a:gd name="T9" fmla="*/ 2147483647 h 635"/>
                <a:gd name="T10" fmla="*/ 2147483647 w 1850"/>
                <a:gd name="T11" fmla="*/ 0 h 6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50" h="635">
                  <a:moveTo>
                    <a:pt x="1850" y="0"/>
                  </a:moveTo>
                  <a:lnTo>
                    <a:pt x="1791" y="0"/>
                  </a:lnTo>
                  <a:lnTo>
                    <a:pt x="0" y="633"/>
                  </a:lnTo>
                  <a:lnTo>
                    <a:pt x="0" y="635"/>
                  </a:lnTo>
                  <a:lnTo>
                    <a:pt x="59" y="633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3" name="Freeform 72"/>
            <p:cNvSpPr>
              <a:spLocks/>
            </p:cNvSpPr>
            <p:nvPr/>
          </p:nvSpPr>
          <p:spPr bwMode="auto">
            <a:xfrm>
              <a:off x="2982913" y="5079999"/>
              <a:ext cx="2935287" cy="1004888"/>
            </a:xfrm>
            <a:custGeom>
              <a:avLst/>
              <a:gdLst>
                <a:gd name="T0" fmla="*/ 2147483647 w 1849"/>
                <a:gd name="T1" fmla="*/ 2147483647 h 633"/>
                <a:gd name="T2" fmla="*/ 2147483647 w 1849"/>
                <a:gd name="T3" fmla="*/ 2147483647 h 633"/>
                <a:gd name="T4" fmla="*/ 2147483647 w 1849"/>
                <a:gd name="T5" fmla="*/ 0 h 633"/>
                <a:gd name="T6" fmla="*/ 0 w 1849"/>
                <a:gd name="T7" fmla="*/ 2147483647 h 633"/>
                <a:gd name="T8" fmla="*/ 2147483647 w 1849"/>
                <a:gd name="T9" fmla="*/ 2147483647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3">
                  <a:moveTo>
                    <a:pt x="64" y="633"/>
                  </a:moveTo>
                  <a:lnTo>
                    <a:pt x="1849" y="2"/>
                  </a:lnTo>
                  <a:lnTo>
                    <a:pt x="1791" y="0"/>
                  </a:lnTo>
                  <a:lnTo>
                    <a:pt x="0" y="633"/>
                  </a:lnTo>
                  <a:lnTo>
                    <a:pt x="64" y="633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4" name="Freeform 73"/>
            <p:cNvSpPr>
              <a:spLocks/>
            </p:cNvSpPr>
            <p:nvPr/>
          </p:nvSpPr>
          <p:spPr bwMode="auto">
            <a:xfrm>
              <a:off x="3084513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58" y="631"/>
                  </a:moveTo>
                  <a:lnTo>
                    <a:pt x="1849" y="0"/>
                  </a:lnTo>
                  <a:lnTo>
                    <a:pt x="1785" y="0"/>
                  </a:lnTo>
                  <a:lnTo>
                    <a:pt x="0" y="631"/>
                  </a:lnTo>
                  <a:lnTo>
                    <a:pt x="58" y="631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5" name="Freeform 74"/>
            <p:cNvSpPr>
              <a:spLocks/>
            </p:cNvSpPr>
            <p:nvPr/>
          </p:nvSpPr>
          <p:spPr bwMode="auto">
            <a:xfrm>
              <a:off x="3176588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64" y="630"/>
                  </a:moveTo>
                  <a:lnTo>
                    <a:pt x="1849" y="0"/>
                  </a:lnTo>
                  <a:lnTo>
                    <a:pt x="1791" y="0"/>
                  </a:lnTo>
                  <a:lnTo>
                    <a:pt x="0" y="631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6" name="Freeform 75"/>
            <p:cNvSpPr>
              <a:spLocks/>
            </p:cNvSpPr>
            <p:nvPr/>
          </p:nvSpPr>
          <p:spPr bwMode="auto">
            <a:xfrm>
              <a:off x="3278188" y="5083174"/>
              <a:ext cx="2927350" cy="1000125"/>
            </a:xfrm>
            <a:custGeom>
              <a:avLst/>
              <a:gdLst>
                <a:gd name="T0" fmla="*/ 2147483647 w 1844"/>
                <a:gd name="T1" fmla="*/ 2147483647 h 630"/>
                <a:gd name="T2" fmla="*/ 2147483647 w 1844"/>
                <a:gd name="T3" fmla="*/ 2147483647 h 630"/>
                <a:gd name="T4" fmla="*/ 2147483647 w 1844"/>
                <a:gd name="T5" fmla="*/ 0 h 630"/>
                <a:gd name="T6" fmla="*/ 0 w 1844"/>
                <a:gd name="T7" fmla="*/ 2147483647 h 630"/>
                <a:gd name="T8" fmla="*/ 2147483647 w 1844"/>
                <a:gd name="T9" fmla="*/ 2147483647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30">
                  <a:moveTo>
                    <a:pt x="64" y="630"/>
                  </a:moveTo>
                  <a:lnTo>
                    <a:pt x="1844" y="2"/>
                  </a:lnTo>
                  <a:lnTo>
                    <a:pt x="1785" y="0"/>
                  </a:lnTo>
                  <a:lnTo>
                    <a:pt x="0" y="630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7" name="Freeform 76"/>
            <p:cNvSpPr>
              <a:spLocks/>
            </p:cNvSpPr>
            <p:nvPr/>
          </p:nvSpPr>
          <p:spPr bwMode="auto">
            <a:xfrm>
              <a:off x="3379788" y="5086349"/>
              <a:ext cx="2917825" cy="996950"/>
            </a:xfrm>
            <a:custGeom>
              <a:avLst/>
              <a:gdLst>
                <a:gd name="T0" fmla="*/ 2147483647 w 1838"/>
                <a:gd name="T1" fmla="*/ 2147483647 h 628"/>
                <a:gd name="T2" fmla="*/ 2147483647 w 1838"/>
                <a:gd name="T3" fmla="*/ 0 h 628"/>
                <a:gd name="T4" fmla="*/ 2147483647 w 1838"/>
                <a:gd name="T5" fmla="*/ 0 h 628"/>
                <a:gd name="T6" fmla="*/ 0 w 1838"/>
                <a:gd name="T7" fmla="*/ 2147483647 h 628"/>
                <a:gd name="T8" fmla="*/ 2147483647 w 1838"/>
                <a:gd name="T9" fmla="*/ 2147483647 h 6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8" h="628">
                  <a:moveTo>
                    <a:pt x="63" y="626"/>
                  </a:moveTo>
                  <a:lnTo>
                    <a:pt x="1838" y="0"/>
                  </a:lnTo>
                  <a:lnTo>
                    <a:pt x="1780" y="0"/>
                  </a:lnTo>
                  <a:lnTo>
                    <a:pt x="0" y="628"/>
                  </a:lnTo>
                  <a:lnTo>
                    <a:pt x="63" y="62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8" name="Freeform 77"/>
            <p:cNvSpPr>
              <a:spLocks/>
            </p:cNvSpPr>
            <p:nvPr/>
          </p:nvSpPr>
          <p:spPr bwMode="auto">
            <a:xfrm>
              <a:off x="3479800" y="5086349"/>
              <a:ext cx="2911475" cy="993775"/>
            </a:xfrm>
            <a:custGeom>
              <a:avLst/>
              <a:gdLst>
                <a:gd name="T0" fmla="*/ 2147483647 w 1834"/>
                <a:gd name="T1" fmla="*/ 2147483647 h 626"/>
                <a:gd name="T2" fmla="*/ 2147483647 w 1834"/>
                <a:gd name="T3" fmla="*/ 0 h 626"/>
                <a:gd name="T4" fmla="*/ 2147483647 w 1834"/>
                <a:gd name="T5" fmla="*/ 0 h 626"/>
                <a:gd name="T6" fmla="*/ 0 w 1834"/>
                <a:gd name="T7" fmla="*/ 2147483647 h 626"/>
                <a:gd name="T8" fmla="*/ 2147483647 w 1834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4" h="626">
                  <a:moveTo>
                    <a:pt x="64" y="626"/>
                  </a:moveTo>
                  <a:lnTo>
                    <a:pt x="1834" y="0"/>
                  </a:lnTo>
                  <a:lnTo>
                    <a:pt x="1775" y="0"/>
                  </a:lnTo>
                  <a:lnTo>
                    <a:pt x="0" y="626"/>
                  </a:lnTo>
                  <a:lnTo>
                    <a:pt x="64" y="626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9" name="Freeform 78"/>
            <p:cNvSpPr>
              <a:spLocks/>
            </p:cNvSpPr>
            <p:nvPr/>
          </p:nvSpPr>
          <p:spPr bwMode="auto">
            <a:xfrm>
              <a:off x="3581400" y="5086349"/>
              <a:ext cx="2901950" cy="993775"/>
            </a:xfrm>
            <a:custGeom>
              <a:avLst/>
              <a:gdLst>
                <a:gd name="T0" fmla="*/ 2147483647 w 1828"/>
                <a:gd name="T1" fmla="*/ 2147483647 h 626"/>
                <a:gd name="T2" fmla="*/ 2147483647 w 1828"/>
                <a:gd name="T3" fmla="*/ 2147483647 h 626"/>
                <a:gd name="T4" fmla="*/ 2147483647 w 1828"/>
                <a:gd name="T5" fmla="*/ 0 h 626"/>
                <a:gd name="T6" fmla="*/ 0 w 1828"/>
                <a:gd name="T7" fmla="*/ 2147483647 h 626"/>
                <a:gd name="T8" fmla="*/ 2147483647 w 1828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8" h="626">
                  <a:moveTo>
                    <a:pt x="64" y="624"/>
                  </a:moveTo>
                  <a:lnTo>
                    <a:pt x="1828" y="2"/>
                  </a:lnTo>
                  <a:lnTo>
                    <a:pt x="1770" y="0"/>
                  </a:lnTo>
                  <a:lnTo>
                    <a:pt x="0" y="626"/>
                  </a:lnTo>
                  <a:lnTo>
                    <a:pt x="64" y="624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0" name="Freeform 79"/>
            <p:cNvSpPr>
              <a:spLocks/>
            </p:cNvSpPr>
            <p:nvPr/>
          </p:nvSpPr>
          <p:spPr bwMode="auto">
            <a:xfrm>
              <a:off x="3683000" y="5089524"/>
              <a:ext cx="2994025" cy="987425"/>
            </a:xfrm>
            <a:custGeom>
              <a:avLst/>
              <a:gdLst>
                <a:gd name="T0" fmla="*/ 2147483647 w 1886"/>
                <a:gd name="T1" fmla="*/ 2147483647 h 622"/>
                <a:gd name="T2" fmla="*/ 2147483647 w 1886"/>
                <a:gd name="T3" fmla="*/ 2147483647 h 622"/>
                <a:gd name="T4" fmla="*/ 2147483647 w 1886"/>
                <a:gd name="T5" fmla="*/ 0 h 622"/>
                <a:gd name="T6" fmla="*/ 0 w 1886"/>
                <a:gd name="T7" fmla="*/ 2147483647 h 622"/>
                <a:gd name="T8" fmla="*/ 2147483647 w 1886"/>
                <a:gd name="T9" fmla="*/ 2147483647 h 6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6" h="622">
                  <a:moveTo>
                    <a:pt x="127" y="622"/>
                  </a:moveTo>
                  <a:lnTo>
                    <a:pt x="1886" y="2"/>
                  </a:lnTo>
                  <a:lnTo>
                    <a:pt x="1764" y="0"/>
                  </a:lnTo>
                  <a:lnTo>
                    <a:pt x="0" y="622"/>
                  </a:lnTo>
                  <a:lnTo>
                    <a:pt x="127" y="622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1" name="Freeform 80"/>
            <p:cNvSpPr>
              <a:spLocks/>
            </p:cNvSpPr>
            <p:nvPr/>
          </p:nvSpPr>
          <p:spPr bwMode="auto">
            <a:xfrm>
              <a:off x="3884613" y="5092699"/>
              <a:ext cx="2886075" cy="984250"/>
            </a:xfrm>
            <a:custGeom>
              <a:avLst/>
              <a:gdLst>
                <a:gd name="T0" fmla="*/ 2147483647 w 1818"/>
                <a:gd name="T1" fmla="*/ 2147483647 h 620"/>
                <a:gd name="T2" fmla="*/ 2147483647 w 1818"/>
                <a:gd name="T3" fmla="*/ 0 h 620"/>
                <a:gd name="T4" fmla="*/ 2147483647 w 1818"/>
                <a:gd name="T5" fmla="*/ 0 h 620"/>
                <a:gd name="T6" fmla="*/ 0 w 1818"/>
                <a:gd name="T7" fmla="*/ 2147483647 h 620"/>
                <a:gd name="T8" fmla="*/ 2147483647 w 1818"/>
                <a:gd name="T9" fmla="*/ 2147483647 h 6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8" h="620">
                  <a:moveTo>
                    <a:pt x="69" y="618"/>
                  </a:moveTo>
                  <a:lnTo>
                    <a:pt x="1818" y="0"/>
                  </a:lnTo>
                  <a:lnTo>
                    <a:pt x="1759" y="0"/>
                  </a:lnTo>
                  <a:lnTo>
                    <a:pt x="0" y="620"/>
                  </a:lnTo>
                  <a:lnTo>
                    <a:pt x="69" y="618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2" name="Freeform 81"/>
            <p:cNvSpPr>
              <a:spLocks/>
            </p:cNvSpPr>
            <p:nvPr/>
          </p:nvSpPr>
          <p:spPr bwMode="auto">
            <a:xfrm>
              <a:off x="39941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0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4" y="618"/>
                  </a:moveTo>
                  <a:lnTo>
                    <a:pt x="1812" y="0"/>
                  </a:lnTo>
                  <a:lnTo>
                    <a:pt x="1749" y="0"/>
                  </a:lnTo>
                  <a:lnTo>
                    <a:pt x="0" y="618"/>
                  </a:lnTo>
                  <a:lnTo>
                    <a:pt x="64" y="618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3" name="Freeform 82"/>
            <p:cNvSpPr>
              <a:spLocks/>
            </p:cNvSpPr>
            <p:nvPr/>
          </p:nvSpPr>
          <p:spPr bwMode="auto">
            <a:xfrm>
              <a:off x="40957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2147483647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9" y="616"/>
                  </a:moveTo>
                  <a:lnTo>
                    <a:pt x="1812" y="2"/>
                  </a:lnTo>
                  <a:lnTo>
                    <a:pt x="1748" y="0"/>
                  </a:lnTo>
                  <a:lnTo>
                    <a:pt x="0" y="618"/>
                  </a:lnTo>
                  <a:lnTo>
                    <a:pt x="69" y="61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4" name="Freeform 83"/>
            <p:cNvSpPr>
              <a:spLocks/>
            </p:cNvSpPr>
            <p:nvPr/>
          </p:nvSpPr>
          <p:spPr bwMode="auto">
            <a:xfrm>
              <a:off x="4205288" y="5095874"/>
              <a:ext cx="2868612" cy="974725"/>
            </a:xfrm>
            <a:custGeom>
              <a:avLst/>
              <a:gdLst>
                <a:gd name="T0" fmla="*/ 2147483647 w 1807"/>
                <a:gd name="T1" fmla="*/ 0 h 614"/>
                <a:gd name="T2" fmla="*/ 0 w 1807"/>
                <a:gd name="T3" fmla="*/ 2147483647 h 614"/>
                <a:gd name="T4" fmla="*/ 2147483647 w 1807"/>
                <a:gd name="T5" fmla="*/ 2147483647 h 614"/>
                <a:gd name="T6" fmla="*/ 2147483647 w 1807"/>
                <a:gd name="T7" fmla="*/ 0 h 614"/>
                <a:gd name="T8" fmla="*/ 2147483647 w 1807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7" h="614">
                  <a:moveTo>
                    <a:pt x="1743" y="0"/>
                  </a:moveTo>
                  <a:lnTo>
                    <a:pt x="0" y="614"/>
                  </a:lnTo>
                  <a:lnTo>
                    <a:pt x="64" y="614"/>
                  </a:lnTo>
                  <a:lnTo>
                    <a:pt x="1807" y="0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5" name="Freeform 84"/>
            <p:cNvSpPr>
              <a:spLocks/>
            </p:cNvSpPr>
            <p:nvPr/>
          </p:nvSpPr>
          <p:spPr bwMode="auto">
            <a:xfrm>
              <a:off x="4306888" y="5095874"/>
              <a:ext cx="2859087" cy="974725"/>
            </a:xfrm>
            <a:custGeom>
              <a:avLst/>
              <a:gdLst>
                <a:gd name="T0" fmla="*/ 2147483647 w 1801"/>
                <a:gd name="T1" fmla="*/ 0 h 614"/>
                <a:gd name="T2" fmla="*/ 0 w 1801"/>
                <a:gd name="T3" fmla="*/ 2147483647 h 614"/>
                <a:gd name="T4" fmla="*/ 2147483647 w 1801"/>
                <a:gd name="T5" fmla="*/ 2147483647 h 614"/>
                <a:gd name="T6" fmla="*/ 2147483647 w 1801"/>
                <a:gd name="T7" fmla="*/ 2147483647 h 614"/>
                <a:gd name="T8" fmla="*/ 2147483647 w 1801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1" h="614">
                  <a:moveTo>
                    <a:pt x="1743" y="0"/>
                  </a:moveTo>
                  <a:lnTo>
                    <a:pt x="0" y="614"/>
                  </a:lnTo>
                  <a:lnTo>
                    <a:pt x="69" y="612"/>
                  </a:lnTo>
                  <a:lnTo>
                    <a:pt x="1801" y="2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6" name="Freeform 85"/>
            <p:cNvSpPr>
              <a:spLocks/>
            </p:cNvSpPr>
            <p:nvPr/>
          </p:nvSpPr>
          <p:spPr bwMode="auto">
            <a:xfrm>
              <a:off x="4416425" y="5099049"/>
              <a:ext cx="2767012" cy="968375"/>
            </a:xfrm>
            <a:custGeom>
              <a:avLst/>
              <a:gdLst>
                <a:gd name="T0" fmla="*/ 2147483647 w 1743"/>
                <a:gd name="T1" fmla="*/ 0 h 610"/>
                <a:gd name="T2" fmla="*/ 2147483647 w 1743"/>
                <a:gd name="T3" fmla="*/ 0 h 610"/>
                <a:gd name="T4" fmla="*/ 0 w 1743"/>
                <a:gd name="T5" fmla="*/ 2147483647 h 610"/>
                <a:gd name="T6" fmla="*/ 2147483647 w 1743"/>
                <a:gd name="T7" fmla="*/ 2147483647 h 610"/>
                <a:gd name="T8" fmla="*/ 2147483647 w 1743"/>
                <a:gd name="T9" fmla="*/ 2147483647 h 610"/>
                <a:gd name="T10" fmla="*/ 2147483647 w 1743"/>
                <a:gd name="T11" fmla="*/ 0 h 6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43" h="610">
                  <a:moveTo>
                    <a:pt x="1743" y="0"/>
                  </a:moveTo>
                  <a:lnTo>
                    <a:pt x="1732" y="0"/>
                  </a:lnTo>
                  <a:lnTo>
                    <a:pt x="0" y="610"/>
                  </a:lnTo>
                  <a:lnTo>
                    <a:pt x="69" y="610"/>
                  </a:lnTo>
                  <a:lnTo>
                    <a:pt x="1743" y="19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7" name="Freeform 86"/>
            <p:cNvSpPr>
              <a:spLocks/>
            </p:cNvSpPr>
            <p:nvPr/>
          </p:nvSpPr>
          <p:spPr bwMode="auto">
            <a:xfrm>
              <a:off x="4525963" y="51292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2147483647 w 1674"/>
                <a:gd name="T5" fmla="*/ 2147483647 h 591"/>
                <a:gd name="T6" fmla="*/ 2147483647 w 1674"/>
                <a:gd name="T7" fmla="*/ 2147483647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74" y="0"/>
                  </a:moveTo>
                  <a:lnTo>
                    <a:pt x="0" y="591"/>
                  </a:lnTo>
                  <a:lnTo>
                    <a:pt x="64" y="591"/>
                  </a:lnTo>
                  <a:lnTo>
                    <a:pt x="1674" y="22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8" name="Freeform 87"/>
            <p:cNvSpPr>
              <a:spLocks/>
            </p:cNvSpPr>
            <p:nvPr/>
          </p:nvSpPr>
          <p:spPr bwMode="auto">
            <a:xfrm>
              <a:off x="4627563" y="5164137"/>
              <a:ext cx="2555875" cy="903288"/>
            </a:xfrm>
            <a:custGeom>
              <a:avLst/>
              <a:gdLst>
                <a:gd name="T0" fmla="*/ 2147483647 w 1610"/>
                <a:gd name="T1" fmla="*/ 0 h 569"/>
                <a:gd name="T2" fmla="*/ 0 w 1610"/>
                <a:gd name="T3" fmla="*/ 2147483647 h 569"/>
                <a:gd name="T4" fmla="*/ 2147483647 w 1610"/>
                <a:gd name="T5" fmla="*/ 2147483647 h 569"/>
                <a:gd name="T6" fmla="*/ 2147483647 w 1610"/>
                <a:gd name="T7" fmla="*/ 2147483647 h 569"/>
                <a:gd name="T8" fmla="*/ 2147483647 w 1610"/>
                <a:gd name="T9" fmla="*/ 0 h 5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0" h="569">
                  <a:moveTo>
                    <a:pt x="1610" y="0"/>
                  </a:moveTo>
                  <a:lnTo>
                    <a:pt x="0" y="569"/>
                  </a:lnTo>
                  <a:lnTo>
                    <a:pt x="69" y="567"/>
                  </a:lnTo>
                  <a:lnTo>
                    <a:pt x="1610" y="23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9" name="Freeform 88"/>
            <p:cNvSpPr>
              <a:spLocks/>
            </p:cNvSpPr>
            <p:nvPr/>
          </p:nvSpPr>
          <p:spPr bwMode="auto">
            <a:xfrm>
              <a:off x="4737100" y="5200649"/>
              <a:ext cx="2446337" cy="863600"/>
            </a:xfrm>
            <a:custGeom>
              <a:avLst/>
              <a:gdLst>
                <a:gd name="T0" fmla="*/ 2147483647 w 1541"/>
                <a:gd name="T1" fmla="*/ 0 h 544"/>
                <a:gd name="T2" fmla="*/ 0 w 1541"/>
                <a:gd name="T3" fmla="*/ 2147483647 h 544"/>
                <a:gd name="T4" fmla="*/ 2147483647 w 1541"/>
                <a:gd name="T5" fmla="*/ 2147483647 h 544"/>
                <a:gd name="T6" fmla="*/ 2147483647 w 1541"/>
                <a:gd name="T7" fmla="*/ 2147483647 h 544"/>
                <a:gd name="T8" fmla="*/ 2147483647 w 1541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1" h="544">
                  <a:moveTo>
                    <a:pt x="1541" y="0"/>
                  </a:moveTo>
                  <a:lnTo>
                    <a:pt x="0" y="544"/>
                  </a:lnTo>
                  <a:lnTo>
                    <a:pt x="64" y="544"/>
                  </a:lnTo>
                  <a:lnTo>
                    <a:pt x="1541" y="23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0" name="Freeform 89"/>
            <p:cNvSpPr>
              <a:spLocks/>
            </p:cNvSpPr>
            <p:nvPr/>
          </p:nvSpPr>
          <p:spPr bwMode="auto">
            <a:xfrm>
              <a:off x="4838700" y="5237162"/>
              <a:ext cx="2344737" cy="827088"/>
            </a:xfrm>
            <a:custGeom>
              <a:avLst/>
              <a:gdLst>
                <a:gd name="T0" fmla="*/ 2147483647 w 1477"/>
                <a:gd name="T1" fmla="*/ 0 h 521"/>
                <a:gd name="T2" fmla="*/ 0 w 1477"/>
                <a:gd name="T3" fmla="*/ 2147483647 h 521"/>
                <a:gd name="T4" fmla="*/ 2147483647 w 1477"/>
                <a:gd name="T5" fmla="*/ 2147483647 h 521"/>
                <a:gd name="T6" fmla="*/ 2147483647 w 1477"/>
                <a:gd name="T7" fmla="*/ 2147483647 h 521"/>
                <a:gd name="T8" fmla="*/ 2147483647 w 1477"/>
                <a:gd name="T9" fmla="*/ 0 h 5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7" h="521">
                  <a:moveTo>
                    <a:pt x="1477" y="0"/>
                  </a:moveTo>
                  <a:lnTo>
                    <a:pt x="0" y="521"/>
                  </a:lnTo>
                  <a:lnTo>
                    <a:pt x="69" y="519"/>
                  </a:lnTo>
                  <a:lnTo>
                    <a:pt x="1477" y="22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1" name="Freeform 90"/>
            <p:cNvSpPr>
              <a:spLocks/>
            </p:cNvSpPr>
            <p:nvPr/>
          </p:nvSpPr>
          <p:spPr bwMode="auto">
            <a:xfrm>
              <a:off x="4948238" y="5272087"/>
              <a:ext cx="2235200" cy="788988"/>
            </a:xfrm>
            <a:custGeom>
              <a:avLst/>
              <a:gdLst>
                <a:gd name="T0" fmla="*/ 2147483647 w 1408"/>
                <a:gd name="T1" fmla="*/ 0 h 497"/>
                <a:gd name="T2" fmla="*/ 0 w 1408"/>
                <a:gd name="T3" fmla="*/ 2147483647 h 497"/>
                <a:gd name="T4" fmla="*/ 2147483647 w 1408"/>
                <a:gd name="T5" fmla="*/ 2147483647 h 497"/>
                <a:gd name="T6" fmla="*/ 2147483647 w 1408"/>
                <a:gd name="T7" fmla="*/ 2147483647 h 497"/>
                <a:gd name="T8" fmla="*/ 2147483647 w 1408"/>
                <a:gd name="T9" fmla="*/ 0 h 4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8" h="497">
                  <a:moveTo>
                    <a:pt x="1408" y="0"/>
                  </a:moveTo>
                  <a:lnTo>
                    <a:pt x="0" y="497"/>
                  </a:lnTo>
                  <a:lnTo>
                    <a:pt x="64" y="497"/>
                  </a:lnTo>
                  <a:lnTo>
                    <a:pt x="1408" y="23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2" name="Freeform 91"/>
            <p:cNvSpPr>
              <a:spLocks/>
            </p:cNvSpPr>
            <p:nvPr/>
          </p:nvSpPr>
          <p:spPr bwMode="auto">
            <a:xfrm>
              <a:off x="5049838" y="5308599"/>
              <a:ext cx="2133600" cy="752475"/>
            </a:xfrm>
            <a:custGeom>
              <a:avLst/>
              <a:gdLst>
                <a:gd name="T0" fmla="*/ 2147483647 w 1344"/>
                <a:gd name="T1" fmla="*/ 0 h 474"/>
                <a:gd name="T2" fmla="*/ 0 w 1344"/>
                <a:gd name="T3" fmla="*/ 2147483647 h 474"/>
                <a:gd name="T4" fmla="*/ 2147483647 w 1344"/>
                <a:gd name="T5" fmla="*/ 2147483647 h 474"/>
                <a:gd name="T6" fmla="*/ 2147483647 w 1344"/>
                <a:gd name="T7" fmla="*/ 2147483647 h 474"/>
                <a:gd name="T8" fmla="*/ 2147483647 w 1344"/>
                <a:gd name="T9" fmla="*/ 0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474">
                  <a:moveTo>
                    <a:pt x="1344" y="0"/>
                  </a:moveTo>
                  <a:lnTo>
                    <a:pt x="0" y="474"/>
                  </a:lnTo>
                  <a:lnTo>
                    <a:pt x="69" y="472"/>
                  </a:lnTo>
                  <a:lnTo>
                    <a:pt x="1344" y="23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3" name="Freeform 92"/>
            <p:cNvSpPr>
              <a:spLocks/>
            </p:cNvSpPr>
            <p:nvPr/>
          </p:nvSpPr>
          <p:spPr bwMode="auto">
            <a:xfrm>
              <a:off x="5159375" y="5345112"/>
              <a:ext cx="2024062" cy="712788"/>
            </a:xfrm>
            <a:custGeom>
              <a:avLst/>
              <a:gdLst>
                <a:gd name="T0" fmla="*/ 2147483647 w 1275"/>
                <a:gd name="T1" fmla="*/ 0 h 449"/>
                <a:gd name="T2" fmla="*/ 0 w 1275"/>
                <a:gd name="T3" fmla="*/ 2147483647 h 449"/>
                <a:gd name="T4" fmla="*/ 2147483647 w 1275"/>
                <a:gd name="T5" fmla="*/ 2147483647 h 449"/>
                <a:gd name="T6" fmla="*/ 2147483647 w 1275"/>
                <a:gd name="T7" fmla="*/ 2147483647 h 449"/>
                <a:gd name="T8" fmla="*/ 2147483647 w 1275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5" h="449">
                  <a:moveTo>
                    <a:pt x="1275" y="0"/>
                  </a:moveTo>
                  <a:lnTo>
                    <a:pt x="0" y="449"/>
                  </a:lnTo>
                  <a:lnTo>
                    <a:pt x="64" y="449"/>
                  </a:lnTo>
                  <a:lnTo>
                    <a:pt x="1275" y="22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4" name="Freeform 93"/>
            <p:cNvSpPr>
              <a:spLocks/>
            </p:cNvSpPr>
            <p:nvPr/>
          </p:nvSpPr>
          <p:spPr bwMode="auto">
            <a:xfrm>
              <a:off x="5260975" y="5380037"/>
              <a:ext cx="1922462" cy="677863"/>
            </a:xfrm>
            <a:custGeom>
              <a:avLst/>
              <a:gdLst>
                <a:gd name="T0" fmla="*/ 2147483647 w 1211"/>
                <a:gd name="T1" fmla="*/ 0 h 427"/>
                <a:gd name="T2" fmla="*/ 0 w 1211"/>
                <a:gd name="T3" fmla="*/ 2147483647 h 427"/>
                <a:gd name="T4" fmla="*/ 2147483647 w 1211"/>
                <a:gd name="T5" fmla="*/ 2147483647 h 427"/>
                <a:gd name="T6" fmla="*/ 2147483647 w 1211"/>
                <a:gd name="T7" fmla="*/ 2147483647 h 427"/>
                <a:gd name="T8" fmla="*/ 2147483647 w 1211"/>
                <a:gd name="T9" fmla="*/ 0 h 4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1" h="427">
                  <a:moveTo>
                    <a:pt x="1211" y="0"/>
                  </a:moveTo>
                  <a:lnTo>
                    <a:pt x="0" y="427"/>
                  </a:lnTo>
                  <a:lnTo>
                    <a:pt x="69" y="427"/>
                  </a:lnTo>
                  <a:lnTo>
                    <a:pt x="1211" y="23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5" name="Freeform 94"/>
            <p:cNvSpPr>
              <a:spLocks/>
            </p:cNvSpPr>
            <p:nvPr/>
          </p:nvSpPr>
          <p:spPr bwMode="auto">
            <a:xfrm>
              <a:off x="5370513" y="5416549"/>
              <a:ext cx="1812925" cy="641350"/>
            </a:xfrm>
            <a:custGeom>
              <a:avLst/>
              <a:gdLst>
                <a:gd name="T0" fmla="*/ 2147483647 w 1142"/>
                <a:gd name="T1" fmla="*/ 0 h 404"/>
                <a:gd name="T2" fmla="*/ 0 w 1142"/>
                <a:gd name="T3" fmla="*/ 2147483647 h 404"/>
                <a:gd name="T4" fmla="*/ 2147483647 w 1142"/>
                <a:gd name="T5" fmla="*/ 2147483647 h 404"/>
                <a:gd name="T6" fmla="*/ 2147483647 w 1142"/>
                <a:gd name="T7" fmla="*/ 2147483647 h 404"/>
                <a:gd name="T8" fmla="*/ 2147483647 w 1142"/>
                <a:gd name="T9" fmla="*/ 0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2" h="404">
                  <a:moveTo>
                    <a:pt x="1142" y="0"/>
                  </a:moveTo>
                  <a:lnTo>
                    <a:pt x="0" y="404"/>
                  </a:lnTo>
                  <a:lnTo>
                    <a:pt x="69" y="403"/>
                  </a:lnTo>
                  <a:lnTo>
                    <a:pt x="1142" y="23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6" name="Freeform 95"/>
            <p:cNvSpPr>
              <a:spLocks/>
            </p:cNvSpPr>
            <p:nvPr/>
          </p:nvSpPr>
          <p:spPr bwMode="auto">
            <a:xfrm>
              <a:off x="5480050" y="5453062"/>
              <a:ext cx="1703387" cy="603250"/>
            </a:xfrm>
            <a:custGeom>
              <a:avLst/>
              <a:gdLst>
                <a:gd name="T0" fmla="*/ 2147483647 w 1073"/>
                <a:gd name="T1" fmla="*/ 0 h 380"/>
                <a:gd name="T2" fmla="*/ 0 w 1073"/>
                <a:gd name="T3" fmla="*/ 2147483647 h 380"/>
                <a:gd name="T4" fmla="*/ 2147483647 w 1073"/>
                <a:gd name="T5" fmla="*/ 2147483647 h 380"/>
                <a:gd name="T6" fmla="*/ 2147483647 w 1073"/>
                <a:gd name="T7" fmla="*/ 2147483647 h 380"/>
                <a:gd name="T8" fmla="*/ 2147483647 w 1073"/>
                <a:gd name="T9" fmla="*/ 0 h 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3" h="380">
                  <a:moveTo>
                    <a:pt x="1073" y="0"/>
                  </a:moveTo>
                  <a:lnTo>
                    <a:pt x="0" y="380"/>
                  </a:lnTo>
                  <a:lnTo>
                    <a:pt x="63" y="380"/>
                  </a:lnTo>
                  <a:lnTo>
                    <a:pt x="1073" y="2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7" name="Freeform 96"/>
            <p:cNvSpPr>
              <a:spLocks/>
            </p:cNvSpPr>
            <p:nvPr/>
          </p:nvSpPr>
          <p:spPr bwMode="auto">
            <a:xfrm>
              <a:off x="5580063" y="5487987"/>
              <a:ext cx="1603375" cy="568325"/>
            </a:xfrm>
            <a:custGeom>
              <a:avLst/>
              <a:gdLst>
                <a:gd name="T0" fmla="*/ 2147483647 w 1010"/>
                <a:gd name="T1" fmla="*/ 0 h 358"/>
                <a:gd name="T2" fmla="*/ 0 w 1010"/>
                <a:gd name="T3" fmla="*/ 2147483647 h 358"/>
                <a:gd name="T4" fmla="*/ 2147483647 w 1010"/>
                <a:gd name="T5" fmla="*/ 2147483647 h 358"/>
                <a:gd name="T6" fmla="*/ 2147483647 w 1010"/>
                <a:gd name="T7" fmla="*/ 2147483647 h 358"/>
                <a:gd name="T8" fmla="*/ 2147483647 w 1010"/>
                <a:gd name="T9" fmla="*/ 0 h 3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0" h="358">
                  <a:moveTo>
                    <a:pt x="1010" y="0"/>
                  </a:moveTo>
                  <a:lnTo>
                    <a:pt x="0" y="358"/>
                  </a:lnTo>
                  <a:lnTo>
                    <a:pt x="69" y="356"/>
                  </a:lnTo>
                  <a:lnTo>
                    <a:pt x="1010" y="23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8" name="Freeform 97"/>
            <p:cNvSpPr>
              <a:spLocks/>
            </p:cNvSpPr>
            <p:nvPr/>
          </p:nvSpPr>
          <p:spPr bwMode="auto">
            <a:xfrm>
              <a:off x="5689600" y="5524499"/>
              <a:ext cx="1493837" cy="528638"/>
            </a:xfrm>
            <a:custGeom>
              <a:avLst/>
              <a:gdLst>
                <a:gd name="T0" fmla="*/ 2147483647 w 941"/>
                <a:gd name="T1" fmla="*/ 0 h 333"/>
                <a:gd name="T2" fmla="*/ 0 w 941"/>
                <a:gd name="T3" fmla="*/ 2147483647 h 333"/>
                <a:gd name="T4" fmla="*/ 2147483647 w 941"/>
                <a:gd name="T5" fmla="*/ 2147483647 h 333"/>
                <a:gd name="T6" fmla="*/ 2147483647 w 941"/>
                <a:gd name="T7" fmla="*/ 2147483647 h 333"/>
                <a:gd name="T8" fmla="*/ 2147483647 w 941"/>
                <a:gd name="T9" fmla="*/ 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1" h="333">
                  <a:moveTo>
                    <a:pt x="941" y="0"/>
                  </a:moveTo>
                  <a:lnTo>
                    <a:pt x="0" y="333"/>
                  </a:lnTo>
                  <a:lnTo>
                    <a:pt x="64" y="333"/>
                  </a:lnTo>
                  <a:lnTo>
                    <a:pt x="941" y="23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9" name="Freeform 98"/>
            <p:cNvSpPr>
              <a:spLocks/>
            </p:cNvSpPr>
            <p:nvPr/>
          </p:nvSpPr>
          <p:spPr bwMode="auto">
            <a:xfrm>
              <a:off x="5791200" y="5561012"/>
              <a:ext cx="1392237" cy="492125"/>
            </a:xfrm>
            <a:custGeom>
              <a:avLst/>
              <a:gdLst>
                <a:gd name="T0" fmla="*/ 2147483647 w 877"/>
                <a:gd name="T1" fmla="*/ 0 h 310"/>
                <a:gd name="T2" fmla="*/ 0 w 877"/>
                <a:gd name="T3" fmla="*/ 2147483647 h 310"/>
                <a:gd name="T4" fmla="*/ 2147483647 w 877"/>
                <a:gd name="T5" fmla="*/ 2147483647 h 310"/>
                <a:gd name="T6" fmla="*/ 2147483647 w 877"/>
                <a:gd name="T7" fmla="*/ 2147483647 h 310"/>
                <a:gd name="T8" fmla="*/ 2147483647 w 877"/>
                <a:gd name="T9" fmla="*/ 0 h 3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7" h="310">
                  <a:moveTo>
                    <a:pt x="877" y="0"/>
                  </a:moveTo>
                  <a:lnTo>
                    <a:pt x="0" y="310"/>
                  </a:lnTo>
                  <a:lnTo>
                    <a:pt x="69" y="308"/>
                  </a:lnTo>
                  <a:lnTo>
                    <a:pt x="877" y="2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0" name="Freeform 99"/>
            <p:cNvSpPr>
              <a:spLocks/>
            </p:cNvSpPr>
            <p:nvPr/>
          </p:nvSpPr>
          <p:spPr bwMode="auto">
            <a:xfrm>
              <a:off x="5900738" y="5595937"/>
              <a:ext cx="1282700" cy="454025"/>
            </a:xfrm>
            <a:custGeom>
              <a:avLst/>
              <a:gdLst>
                <a:gd name="T0" fmla="*/ 2147483647 w 808"/>
                <a:gd name="T1" fmla="*/ 0 h 286"/>
                <a:gd name="T2" fmla="*/ 0 w 808"/>
                <a:gd name="T3" fmla="*/ 2147483647 h 286"/>
                <a:gd name="T4" fmla="*/ 2147483647 w 808"/>
                <a:gd name="T5" fmla="*/ 2147483647 h 286"/>
                <a:gd name="T6" fmla="*/ 2147483647 w 808"/>
                <a:gd name="T7" fmla="*/ 2147483647 h 286"/>
                <a:gd name="T8" fmla="*/ 2147483647 w 808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8" h="286">
                  <a:moveTo>
                    <a:pt x="808" y="0"/>
                  </a:moveTo>
                  <a:lnTo>
                    <a:pt x="0" y="286"/>
                  </a:lnTo>
                  <a:lnTo>
                    <a:pt x="64" y="286"/>
                  </a:lnTo>
                  <a:lnTo>
                    <a:pt x="808" y="23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1" name="Freeform 100"/>
            <p:cNvSpPr>
              <a:spLocks/>
            </p:cNvSpPr>
            <p:nvPr/>
          </p:nvSpPr>
          <p:spPr bwMode="auto">
            <a:xfrm>
              <a:off x="6002338" y="5632449"/>
              <a:ext cx="1189037" cy="417513"/>
            </a:xfrm>
            <a:custGeom>
              <a:avLst/>
              <a:gdLst>
                <a:gd name="T0" fmla="*/ 2147483647 w 749"/>
                <a:gd name="T1" fmla="*/ 0 h 263"/>
                <a:gd name="T2" fmla="*/ 0 w 749"/>
                <a:gd name="T3" fmla="*/ 2147483647 h 263"/>
                <a:gd name="T4" fmla="*/ 2147483647 w 749"/>
                <a:gd name="T5" fmla="*/ 2147483647 h 263"/>
                <a:gd name="T6" fmla="*/ 2147483647 w 749"/>
                <a:gd name="T7" fmla="*/ 0 h 2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9" h="263">
                  <a:moveTo>
                    <a:pt x="744" y="0"/>
                  </a:moveTo>
                  <a:lnTo>
                    <a:pt x="0" y="263"/>
                  </a:lnTo>
                  <a:lnTo>
                    <a:pt x="749" y="253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2" name="Freeform 101"/>
            <p:cNvSpPr>
              <a:spLocks/>
            </p:cNvSpPr>
            <p:nvPr/>
          </p:nvSpPr>
          <p:spPr bwMode="auto">
            <a:xfrm>
              <a:off x="2982913" y="5083174"/>
              <a:ext cx="4141787" cy="966788"/>
            </a:xfrm>
            <a:custGeom>
              <a:avLst/>
              <a:gdLst>
                <a:gd name="T0" fmla="*/ 0 w 2609"/>
                <a:gd name="T1" fmla="*/ 0 h 609"/>
                <a:gd name="T2" fmla="*/ 0 w 2609"/>
                <a:gd name="T3" fmla="*/ 2147483647 h 609"/>
                <a:gd name="T4" fmla="*/ 2147483647 w 2609"/>
                <a:gd name="T5" fmla="*/ 2147483647 h 609"/>
                <a:gd name="T6" fmla="*/ 2147483647 w 2609"/>
                <a:gd name="T7" fmla="*/ 2147483647 h 609"/>
                <a:gd name="T8" fmla="*/ 0 w 2609"/>
                <a:gd name="T9" fmla="*/ 0 h 6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9" h="609">
                  <a:moveTo>
                    <a:pt x="0" y="0"/>
                  </a:moveTo>
                  <a:lnTo>
                    <a:pt x="0" y="609"/>
                  </a:lnTo>
                  <a:lnTo>
                    <a:pt x="2609" y="582"/>
                  </a:lnTo>
                  <a:lnTo>
                    <a:pt x="2603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3" name="Freeform 102"/>
            <p:cNvSpPr>
              <a:spLocks/>
            </p:cNvSpPr>
            <p:nvPr/>
          </p:nvSpPr>
          <p:spPr bwMode="auto">
            <a:xfrm>
              <a:off x="2982913" y="5129212"/>
              <a:ext cx="4141787" cy="920750"/>
            </a:xfrm>
            <a:custGeom>
              <a:avLst/>
              <a:gdLst>
                <a:gd name="T0" fmla="*/ 2147483647 w 2609"/>
                <a:gd name="T1" fmla="*/ 0 h 580"/>
                <a:gd name="T2" fmla="*/ 2147483647 w 2609"/>
                <a:gd name="T3" fmla="*/ 0 h 580"/>
                <a:gd name="T4" fmla="*/ 2147483647 w 2609"/>
                <a:gd name="T5" fmla="*/ 2147483647 h 580"/>
                <a:gd name="T6" fmla="*/ 0 w 2609"/>
                <a:gd name="T7" fmla="*/ 2147483647 h 580"/>
                <a:gd name="T8" fmla="*/ 0 w 2609"/>
                <a:gd name="T9" fmla="*/ 2147483647 h 580"/>
                <a:gd name="T10" fmla="*/ 2147483647 w 2609"/>
                <a:gd name="T11" fmla="*/ 2147483647 h 580"/>
                <a:gd name="T12" fmla="*/ 2147483647 w 2609"/>
                <a:gd name="T13" fmla="*/ 0 h 5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09" h="580">
                  <a:moveTo>
                    <a:pt x="2603" y="0"/>
                  </a:moveTo>
                  <a:lnTo>
                    <a:pt x="2588" y="0"/>
                  </a:lnTo>
                  <a:lnTo>
                    <a:pt x="2588" y="544"/>
                  </a:lnTo>
                  <a:lnTo>
                    <a:pt x="0" y="572"/>
                  </a:lnTo>
                  <a:lnTo>
                    <a:pt x="0" y="580"/>
                  </a:lnTo>
                  <a:lnTo>
                    <a:pt x="2609" y="553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4" name="Freeform 103"/>
            <p:cNvSpPr>
              <a:spLocks/>
            </p:cNvSpPr>
            <p:nvPr/>
          </p:nvSpPr>
          <p:spPr bwMode="auto">
            <a:xfrm>
              <a:off x="4525963" y="6110287"/>
              <a:ext cx="742950" cy="101600"/>
            </a:xfrm>
            <a:custGeom>
              <a:avLst/>
              <a:gdLst>
                <a:gd name="T0" fmla="*/ 2147483647 w 468"/>
                <a:gd name="T1" fmla="*/ 2147483647 h 64"/>
                <a:gd name="T2" fmla="*/ 2147483647 w 468"/>
                <a:gd name="T3" fmla="*/ 0 h 64"/>
                <a:gd name="T4" fmla="*/ 2147483647 w 468"/>
                <a:gd name="T5" fmla="*/ 2147483647 h 64"/>
                <a:gd name="T6" fmla="*/ 2147483647 w 468"/>
                <a:gd name="T7" fmla="*/ 2147483647 h 64"/>
                <a:gd name="T8" fmla="*/ 2147483647 w 468"/>
                <a:gd name="T9" fmla="*/ 2147483647 h 64"/>
                <a:gd name="T10" fmla="*/ 2147483647 w 468"/>
                <a:gd name="T11" fmla="*/ 2147483647 h 64"/>
                <a:gd name="T12" fmla="*/ 2147483647 w 468"/>
                <a:gd name="T13" fmla="*/ 2147483647 h 64"/>
                <a:gd name="T14" fmla="*/ 2147483647 w 468"/>
                <a:gd name="T15" fmla="*/ 2147483647 h 64"/>
                <a:gd name="T16" fmla="*/ 2147483647 w 468"/>
                <a:gd name="T17" fmla="*/ 2147483647 h 64"/>
                <a:gd name="T18" fmla="*/ 2147483647 w 468"/>
                <a:gd name="T19" fmla="*/ 2147483647 h 64"/>
                <a:gd name="T20" fmla="*/ 2147483647 w 468"/>
                <a:gd name="T21" fmla="*/ 2147483647 h 64"/>
                <a:gd name="T22" fmla="*/ 2147483647 w 468"/>
                <a:gd name="T23" fmla="*/ 2147483647 h 64"/>
                <a:gd name="T24" fmla="*/ 2147483647 w 468"/>
                <a:gd name="T25" fmla="*/ 2147483647 h 64"/>
                <a:gd name="T26" fmla="*/ 2147483647 w 468"/>
                <a:gd name="T27" fmla="*/ 2147483647 h 64"/>
                <a:gd name="T28" fmla="*/ 2147483647 w 468"/>
                <a:gd name="T29" fmla="*/ 2147483647 h 64"/>
                <a:gd name="T30" fmla="*/ 0 w 468"/>
                <a:gd name="T31" fmla="*/ 2147483647 h 64"/>
                <a:gd name="T32" fmla="*/ 0 w 468"/>
                <a:gd name="T33" fmla="*/ 2147483647 h 64"/>
                <a:gd name="T34" fmla="*/ 0 w 468"/>
                <a:gd name="T35" fmla="*/ 2147483647 h 64"/>
                <a:gd name="T36" fmla="*/ 2147483647 w 468"/>
                <a:gd name="T37" fmla="*/ 2147483647 h 64"/>
                <a:gd name="T38" fmla="*/ 2147483647 w 468"/>
                <a:gd name="T39" fmla="*/ 2147483647 h 64"/>
                <a:gd name="T40" fmla="*/ 2147483647 w 468"/>
                <a:gd name="T41" fmla="*/ 2147483647 h 64"/>
                <a:gd name="T42" fmla="*/ 2147483647 w 468"/>
                <a:gd name="T43" fmla="*/ 2147483647 h 64"/>
                <a:gd name="T44" fmla="*/ 2147483647 w 468"/>
                <a:gd name="T45" fmla="*/ 2147483647 h 64"/>
                <a:gd name="T46" fmla="*/ 2147483647 w 468"/>
                <a:gd name="T47" fmla="*/ 2147483647 h 64"/>
                <a:gd name="T48" fmla="*/ 2147483647 w 468"/>
                <a:gd name="T49" fmla="*/ 2147483647 h 64"/>
                <a:gd name="T50" fmla="*/ 2147483647 w 468"/>
                <a:gd name="T51" fmla="*/ 2147483647 h 64"/>
                <a:gd name="T52" fmla="*/ 2147483647 w 468"/>
                <a:gd name="T53" fmla="*/ 2147483647 h 64"/>
                <a:gd name="T54" fmla="*/ 2147483647 w 468"/>
                <a:gd name="T55" fmla="*/ 2147483647 h 64"/>
                <a:gd name="T56" fmla="*/ 2147483647 w 468"/>
                <a:gd name="T57" fmla="*/ 2147483647 h 64"/>
                <a:gd name="T58" fmla="*/ 2147483647 w 468"/>
                <a:gd name="T59" fmla="*/ 2147483647 h 64"/>
                <a:gd name="T60" fmla="*/ 2147483647 w 468"/>
                <a:gd name="T61" fmla="*/ 2147483647 h 64"/>
                <a:gd name="T62" fmla="*/ 2147483647 w 468"/>
                <a:gd name="T63" fmla="*/ 2147483647 h 64"/>
                <a:gd name="T64" fmla="*/ 2147483647 w 468"/>
                <a:gd name="T65" fmla="*/ 2147483647 h 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8" h="64">
                  <a:moveTo>
                    <a:pt x="319" y="2"/>
                  </a:moveTo>
                  <a:lnTo>
                    <a:pt x="420" y="0"/>
                  </a:lnTo>
                  <a:lnTo>
                    <a:pt x="468" y="54"/>
                  </a:lnTo>
                  <a:lnTo>
                    <a:pt x="468" y="56"/>
                  </a:lnTo>
                  <a:lnTo>
                    <a:pt x="463" y="58"/>
                  </a:lnTo>
                  <a:lnTo>
                    <a:pt x="447" y="60"/>
                  </a:lnTo>
                  <a:lnTo>
                    <a:pt x="420" y="62"/>
                  </a:lnTo>
                  <a:lnTo>
                    <a:pt x="377" y="64"/>
                  </a:lnTo>
                  <a:lnTo>
                    <a:pt x="223" y="64"/>
                  </a:lnTo>
                  <a:lnTo>
                    <a:pt x="138" y="64"/>
                  </a:lnTo>
                  <a:lnTo>
                    <a:pt x="80" y="62"/>
                  </a:lnTo>
                  <a:lnTo>
                    <a:pt x="37" y="60"/>
                  </a:lnTo>
                  <a:lnTo>
                    <a:pt x="16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53"/>
                  </a:lnTo>
                  <a:lnTo>
                    <a:pt x="48" y="5"/>
                  </a:lnTo>
                  <a:lnTo>
                    <a:pt x="245" y="3"/>
                  </a:lnTo>
                  <a:lnTo>
                    <a:pt x="277" y="56"/>
                  </a:lnTo>
                  <a:lnTo>
                    <a:pt x="282" y="58"/>
                  </a:lnTo>
                  <a:lnTo>
                    <a:pt x="282" y="60"/>
                  </a:lnTo>
                  <a:lnTo>
                    <a:pt x="287" y="60"/>
                  </a:lnTo>
                  <a:lnTo>
                    <a:pt x="346" y="58"/>
                  </a:lnTo>
                  <a:lnTo>
                    <a:pt x="351" y="58"/>
                  </a:lnTo>
                  <a:lnTo>
                    <a:pt x="351" y="56"/>
                  </a:lnTo>
                  <a:lnTo>
                    <a:pt x="319" y="2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5" name="Freeform 104"/>
            <p:cNvSpPr>
              <a:spLocks/>
            </p:cNvSpPr>
            <p:nvPr/>
          </p:nvSpPr>
          <p:spPr bwMode="auto">
            <a:xfrm>
              <a:off x="3344863" y="6215062"/>
              <a:ext cx="3500437" cy="68263"/>
            </a:xfrm>
            <a:custGeom>
              <a:avLst/>
              <a:gdLst>
                <a:gd name="T0" fmla="*/ 2147483647 w 2205"/>
                <a:gd name="T1" fmla="*/ 2147483647 h 43"/>
                <a:gd name="T2" fmla="*/ 2147483647 w 2205"/>
                <a:gd name="T3" fmla="*/ 2147483647 h 43"/>
                <a:gd name="T4" fmla="*/ 0 w 2205"/>
                <a:gd name="T5" fmla="*/ 2147483647 h 43"/>
                <a:gd name="T6" fmla="*/ 0 w 2205"/>
                <a:gd name="T7" fmla="*/ 2147483647 h 43"/>
                <a:gd name="T8" fmla="*/ 2147483647 w 2205"/>
                <a:gd name="T9" fmla="*/ 2147483647 h 43"/>
                <a:gd name="T10" fmla="*/ 2147483647 w 2205"/>
                <a:gd name="T11" fmla="*/ 2147483647 h 43"/>
                <a:gd name="T12" fmla="*/ 2147483647 w 2205"/>
                <a:gd name="T13" fmla="*/ 2147483647 h 43"/>
                <a:gd name="T14" fmla="*/ 2147483647 w 2205"/>
                <a:gd name="T15" fmla="*/ 2147483647 h 43"/>
                <a:gd name="T16" fmla="*/ 2147483647 w 2205"/>
                <a:gd name="T17" fmla="*/ 2147483647 h 43"/>
                <a:gd name="T18" fmla="*/ 2147483647 w 2205"/>
                <a:gd name="T19" fmla="*/ 2147483647 h 43"/>
                <a:gd name="T20" fmla="*/ 2147483647 w 2205"/>
                <a:gd name="T21" fmla="*/ 2147483647 h 43"/>
                <a:gd name="T22" fmla="*/ 2147483647 w 2205"/>
                <a:gd name="T23" fmla="*/ 2147483647 h 43"/>
                <a:gd name="T24" fmla="*/ 2147483647 w 2205"/>
                <a:gd name="T25" fmla="*/ 2147483647 h 43"/>
                <a:gd name="T26" fmla="*/ 2147483647 w 2205"/>
                <a:gd name="T27" fmla="*/ 2147483647 h 43"/>
                <a:gd name="T28" fmla="*/ 2147483647 w 2205"/>
                <a:gd name="T29" fmla="*/ 2147483647 h 43"/>
                <a:gd name="T30" fmla="*/ 2147483647 w 2205"/>
                <a:gd name="T31" fmla="*/ 2147483647 h 43"/>
                <a:gd name="T32" fmla="*/ 2147483647 w 2205"/>
                <a:gd name="T33" fmla="*/ 2147483647 h 43"/>
                <a:gd name="T34" fmla="*/ 2147483647 w 2205"/>
                <a:gd name="T35" fmla="*/ 2147483647 h 43"/>
                <a:gd name="T36" fmla="*/ 2147483647 w 2205"/>
                <a:gd name="T37" fmla="*/ 2147483647 h 43"/>
                <a:gd name="T38" fmla="*/ 2147483647 w 2205"/>
                <a:gd name="T39" fmla="*/ 2147483647 h 43"/>
                <a:gd name="T40" fmla="*/ 2147483647 w 2205"/>
                <a:gd name="T41" fmla="*/ 2147483647 h 43"/>
                <a:gd name="T42" fmla="*/ 2147483647 w 2205"/>
                <a:gd name="T43" fmla="*/ 2147483647 h 43"/>
                <a:gd name="T44" fmla="*/ 2147483647 w 2205"/>
                <a:gd name="T45" fmla="*/ 2147483647 h 43"/>
                <a:gd name="T46" fmla="*/ 2147483647 w 2205"/>
                <a:gd name="T47" fmla="*/ 0 h 43"/>
                <a:gd name="T48" fmla="*/ 2147483647 w 2205"/>
                <a:gd name="T49" fmla="*/ 2147483647 h 4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05" h="43">
                  <a:moveTo>
                    <a:pt x="2205" y="11"/>
                  </a:moveTo>
                  <a:lnTo>
                    <a:pt x="133" y="43"/>
                  </a:lnTo>
                  <a:lnTo>
                    <a:pt x="0" y="32"/>
                  </a:lnTo>
                  <a:lnTo>
                    <a:pt x="261" y="22"/>
                  </a:lnTo>
                  <a:lnTo>
                    <a:pt x="494" y="17"/>
                  </a:lnTo>
                  <a:lnTo>
                    <a:pt x="718" y="11"/>
                  </a:lnTo>
                  <a:lnTo>
                    <a:pt x="734" y="13"/>
                  </a:lnTo>
                  <a:lnTo>
                    <a:pt x="787" y="17"/>
                  </a:lnTo>
                  <a:lnTo>
                    <a:pt x="888" y="21"/>
                  </a:lnTo>
                  <a:lnTo>
                    <a:pt x="957" y="21"/>
                  </a:lnTo>
                  <a:lnTo>
                    <a:pt x="1036" y="21"/>
                  </a:lnTo>
                  <a:lnTo>
                    <a:pt x="1074" y="19"/>
                  </a:lnTo>
                  <a:lnTo>
                    <a:pt x="1148" y="19"/>
                  </a:lnTo>
                  <a:lnTo>
                    <a:pt x="1185" y="17"/>
                  </a:lnTo>
                  <a:lnTo>
                    <a:pt x="1217" y="13"/>
                  </a:lnTo>
                  <a:lnTo>
                    <a:pt x="1233" y="11"/>
                  </a:lnTo>
                  <a:lnTo>
                    <a:pt x="1233" y="9"/>
                  </a:lnTo>
                  <a:lnTo>
                    <a:pt x="1228" y="5"/>
                  </a:lnTo>
                  <a:lnTo>
                    <a:pt x="1621" y="4"/>
                  </a:lnTo>
                  <a:lnTo>
                    <a:pt x="2030" y="0"/>
                  </a:lnTo>
                  <a:lnTo>
                    <a:pt x="2205" y="11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6" name="Freeform 105"/>
            <p:cNvSpPr>
              <a:spLocks/>
            </p:cNvSpPr>
            <p:nvPr/>
          </p:nvSpPr>
          <p:spPr bwMode="auto">
            <a:xfrm>
              <a:off x="3336925" y="6265862"/>
              <a:ext cx="261937" cy="44450"/>
            </a:xfrm>
            <a:custGeom>
              <a:avLst/>
              <a:gdLst>
                <a:gd name="T0" fmla="*/ 2147483647 w 165"/>
                <a:gd name="T1" fmla="*/ 2147483647 h 28"/>
                <a:gd name="T2" fmla="*/ 2147483647 w 165"/>
                <a:gd name="T3" fmla="*/ 2147483647 h 28"/>
                <a:gd name="T4" fmla="*/ 2147483647 w 165"/>
                <a:gd name="T5" fmla="*/ 2147483647 h 28"/>
                <a:gd name="T6" fmla="*/ 2147483647 w 165"/>
                <a:gd name="T7" fmla="*/ 2147483647 h 28"/>
                <a:gd name="T8" fmla="*/ 2147483647 w 165"/>
                <a:gd name="T9" fmla="*/ 2147483647 h 28"/>
                <a:gd name="T10" fmla="*/ 2147483647 w 165"/>
                <a:gd name="T11" fmla="*/ 2147483647 h 28"/>
                <a:gd name="T12" fmla="*/ 2147483647 w 165"/>
                <a:gd name="T13" fmla="*/ 0 h 28"/>
                <a:gd name="T14" fmla="*/ 0 w 165"/>
                <a:gd name="T15" fmla="*/ 2147483647 h 28"/>
                <a:gd name="T16" fmla="*/ 2147483647 w 165"/>
                <a:gd name="T17" fmla="*/ 2147483647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28">
                  <a:moveTo>
                    <a:pt x="165" y="28"/>
                  </a:moveTo>
                  <a:lnTo>
                    <a:pt x="165" y="21"/>
                  </a:lnTo>
                  <a:lnTo>
                    <a:pt x="159" y="17"/>
                  </a:lnTo>
                  <a:lnTo>
                    <a:pt x="138" y="11"/>
                  </a:lnTo>
                  <a:lnTo>
                    <a:pt x="5" y="0"/>
                  </a:lnTo>
                  <a:lnTo>
                    <a:pt x="0" y="13"/>
                  </a:lnTo>
                  <a:lnTo>
                    <a:pt x="165" y="28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7" name="Freeform 106"/>
            <p:cNvSpPr>
              <a:spLocks/>
            </p:cNvSpPr>
            <p:nvPr/>
          </p:nvSpPr>
          <p:spPr bwMode="auto">
            <a:xfrm>
              <a:off x="2873375" y="6037262"/>
              <a:ext cx="4335462" cy="63500"/>
            </a:xfrm>
            <a:custGeom>
              <a:avLst/>
              <a:gdLst>
                <a:gd name="T0" fmla="*/ 0 w 2731"/>
                <a:gd name="T1" fmla="*/ 2147483647 h 40"/>
                <a:gd name="T2" fmla="*/ 2147483647 w 2731"/>
                <a:gd name="T3" fmla="*/ 2147483647 h 40"/>
                <a:gd name="T4" fmla="*/ 2147483647 w 2731"/>
                <a:gd name="T5" fmla="*/ 0 h 40"/>
                <a:gd name="T6" fmla="*/ 2147483647 w 2731"/>
                <a:gd name="T7" fmla="*/ 2147483647 h 40"/>
                <a:gd name="T8" fmla="*/ 0 w 273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31" h="40">
                  <a:moveTo>
                    <a:pt x="0" y="40"/>
                  </a:moveTo>
                  <a:lnTo>
                    <a:pt x="10" y="34"/>
                  </a:lnTo>
                  <a:lnTo>
                    <a:pt x="2720" y="0"/>
                  </a:lnTo>
                  <a:lnTo>
                    <a:pt x="2731" y="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8" name="Freeform 107"/>
            <p:cNvSpPr>
              <a:spLocks/>
            </p:cNvSpPr>
            <p:nvPr/>
          </p:nvSpPr>
          <p:spPr bwMode="auto">
            <a:xfrm>
              <a:off x="2847975" y="6030912"/>
              <a:ext cx="4394200" cy="76200"/>
            </a:xfrm>
            <a:custGeom>
              <a:avLst/>
              <a:gdLst>
                <a:gd name="T0" fmla="*/ 2147483647 w 2768"/>
                <a:gd name="T1" fmla="*/ 0 h 48"/>
                <a:gd name="T2" fmla="*/ 2147483647 w 2768"/>
                <a:gd name="T3" fmla="*/ 0 h 48"/>
                <a:gd name="T4" fmla="*/ 2147483647 w 2768"/>
                <a:gd name="T5" fmla="*/ 2147483647 h 48"/>
                <a:gd name="T6" fmla="*/ 0 w 2768"/>
                <a:gd name="T7" fmla="*/ 2147483647 h 48"/>
                <a:gd name="T8" fmla="*/ 2147483647 w 2768"/>
                <a:gd name="T9" fmla="*/ 2147483647 h 48"/>
                <a:gd name="T10" fmla="*/ 2147483647 w 2768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68" h="48">
                  <a:moveTo>
                    <a:pt x="2742" y="0"/>
                  </a:moveTo>
                  <a:lnTo>
                    <a:pt x="2736" y="0"/>
                  </a:lnTo>
                  <a:lnTo>
                    <a:pt x="21" y="34"/>
                  </a:lnTo>
                  <a:lnTo>
                    <a:pt x="0" y="48"/>
                  </a:lnTo>
                  <a:lnTo>
                    <a:pt x="2768" y="14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9" name="Freeform 108"/>
            <p:cNvSpPr>
              <a:spLocks/>
            </p:cNvSpPr>
            <p:nvPr/>
          </p:nvSpPr>
          <p:spPr bwMode="auto">
            <a:xfrm>
              <a:off x="2662238" y="5948362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9"/>
                  </a:moveTo>
                  <a:lnTo>
                    <a:pt x="21" y="9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9"/>
                  </a:lnTo>
                  <a:lnTo>
                    <a:pt x="5" y="3"/>
                  </a:lnTo>
                  <a:lnTo>
                    <a:pt x="11" y="0"/>
                  </a:lnTo>
                  <a:lnTo>
                    <a:pt x="16" y="3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0" name="Freeform 109"/>
            <p:cNvSpPr>
              <a:spLocks/>
            </p:cNvSpPr>
            <p:nvPr/>
          </p:nvSpPr>
          <p:spPr bwMode="auto">
            <a:xfrm>
              <a:off x="2662238" y="591502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7"/>
                  </a:moveTo>
                  <a:lnTo>
                    <a:pt x="21" y="7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7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1" name="Freeform 110"/>
            <p:cNvSpPr>
              <a:spLocks/>
            </p:cNvSpPr>
            <p:nvPr/>
          </p:nvSpPr>
          <p:spPr bwMode="auto">
            <a:xfrm>
              <a:off x="2662238" y="5878512"/>
              <a:ext cx="33337" cy="30163"/>
            </a:xfrm>
            <a:custGeom>
              <a:avLst/>
              <a:gdLst>
                <a:gd name="T0" fmla="*/ 2147483647 w 21"/>
                <a:gd name="T1" fmla="*/ 2147483647 h 19"/>
                <a:gd name="T2" fmla="*/ 2147483647 w 21"/>
                <a:gd name="T3" fmla="*/ 2147483647 h 19"/>
                <a:gd name="T4" fmla="*/ 2147483647 w 21"/>
                <a:gd name="T5" fmla="*/ 2147483647 h 19"/>
                <a:gd name="T6" fmla="*/ 2147483647 w 21"/>
                <a:gd name="T7" fmla="*/ 2147483647 h 19"/>
                <a:gd name="T8" fmla="*/ 2147483647 w 21"/>
                <a:gd name="T9" fmla="*/ 2147483647 h 19"/>
                <a:gd name="T10" fmla="*/ 2147483647 w 21"/>
                <a:gd name="T11" fmla="*/ 2147483647 h 19"/>
                <a:gd name="T12" fmla="*/ 0 w 21"/>
                <a:gd name="T13" fmla="*/ 2147483647 h 19"/>
                <a:gd name="T14" fmla="*/ 0 w 21"/>
                <a:gd name="T15" fmla="*/ 2147483647 h 19"/>
                <a:gd name="T16" fmla="*/ 2147483647 w 21"/>
                <a:gd name="T17" fmla="*/ 2147483647 h 19"/>
                <a:gd name="T18" fmla="*/ 2147483647 w 21"/>
                <a:gd name="T19" fmla="*/ 0 h 19"/>
                <a:gd name="T20" fmla="*/ 2147483647 w 21"/>
                <a:gd name="T21" fmla="*/ 0 h 19"/>
                <a:gd name="T22" fmla="*/ 2147483647 w 21"/>
                <a:gd name="T23" fmla="*/ 2147483647 h 19"/>
                <a:gd name="T24" fmla="*/ 2147483647 w 21"/>
                <a:gd name="T25" fmla="*/ 2147483647 h 19"/>
                <a:gd name="T26" fmla="*/ 2147483647 w 21"/>
                <a:gd name="T27" fmla="*/ 2147483647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9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9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4"/>
                  </a:lnTo>
                  <a:lnTo>
                    <a:pt x="11" y="0"/>
                  </a:lnTo>
                  <a:lnTo>
                    <a:pt x="16" y="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2" name="Freeform 111"/>
            <p:cNvSpPr>
              <a:spLocks/>
            </p:cNvSpPr>
            <p:nvPr/>
          </p:nvSpPr>
          <p:spPr bwMode="auto">
            <a:xfrm>
              <a:off x="2662238" y="584517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3" name="Freeform 112"/>
            <p:cNvSpPr>
              <a:spLocks/>
            </p:cNvSpPr>
            <p:nvPr/>
          </p:nvSpPr>
          <p:spPr bwMode="auto">
            <a:xfrm>
              <a:off x="4568825" y="6208712"/>
              <a:ext cx="227012" cy="36513"/>
            </a:xfrm>
            <a:custGeom>
              <a:avLst/>
              <a:gdLst>
                <a:gd name="T0" fmla="*/ 2147483647 w 143"/>
                <a:gd name="T1" fmla="*/ 2147483647 h 23"/>
                <a:gd name="T2" fmla="*/ 2147483647 w 143"/>
                <a:gd name="T3" fmla="*/ 2147483647 h 23"/>
                <a:gd name="T4" fmla="*/ 2147483647 w 143"/>
                <a:gd name="T5" fmla="*/ 2147483647 h 23"/>
                <a:gd name="T6" fmla="*/ 2147483647 w 143"/>
                <a:gd name="T7" fmla="*/ 2147483647 h 23"/>
                <a:gd name="T8" fmla="*/ 2147483647 w 143"/>
                <a:gd name="T9" fmla="*/ 2147483647 h 23"/>
                <a:gd name="T10" fmla="*/ 0 w 143"/>
                <a:gd name="T11" fmla="*/ 2147483647 h 23"/>
                <a:gd name="T12" fmla="*/ 2147483647 w 143"/>
                <a:gd name="T13" fmla="*/ 0 h 23"/>
                <a:gd name="T14" fmla="*/ 2147483647 w 143"/>
                <a:gd name="T15" fmla="*/ 0 h 23"/>
                <a:gd name="T16" fmla="*/ 2147483647 w 143"/>
                <a:gd name="T17" fmla="*/ 2147483647 h 23"/>
                <a:gd name="T18" fmla="*/ 2147483647 w 143"/>
                <a:gd name="T19" fmla="*/ 2147483647 h 23"/>
                <a:gd name="T20" fmla="*/ 2147483647 w 143"/>
                <a:gd name="T21" fmla="*/ 2147483647 h 23"/>
                <a:gd name="T22" fmla="*/ 2147483647 w 143"/>
                <a:gd name="T23" fmla="*/ 2147483647 h 23"/>
                <a:gd name="T24" fmla="*/ 2147483647 w 143"/>
                <a:gd name="T25" fmla="*/ 2147483647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3" h="23">
                  <a:moveTo>
                    <a:pt x="143" y="2"/>
                  </a:moveTo>
                  <a:lnTo>
                    <a:pt x="138" y="21"/>
                  </a:lnTo>
                  <a:lnTo>
                    <a:pt x="95" y="23"/>
                  </a:lnTo>
                  <a:lnTo>
                    <a:pt x="48" y="23"/>
                  </a:lnTo>
                  <a:lnTo>
                    <a:pt x="0" y="19"/>
                  </a:lnTo>
                  <a:lnTo>
                    <a:pt x="16" y="0"/>
                  </a:lnTo>
                  <a:lnTo>
                    <a:pt x="69" y="4"/>
                  </a:lnTo>
                  <a:lnTo>
                    <a:pt x="111" y="4"/>
                  </a:lnTo>
                  <a:lnTo>
                    <a:pt x="127" y="4"/>
                  </a:lnTo>
                  <a:lnTo>
                    <a:pt x="143" y="2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4" name="Freeform 113"/>
            <p:cNvSpPr>
              <a:spLocks/>
            </p:cNvSpPr>
            <p:nvPr/>
          </p:nvSpPr>
          <p:spPr bwMode="auto">
            <a:xfrm>
              <a:off x="4525963" y="6194424"/>
              <a:ext cx="0" cy="1588"/>
            </a:xfrm>
            <a:custGeom>
              <a:avLst/>
              <a:gdLst>
                <a:gd name="T0" fmla="*/ 2147483647 h 1"/>
                <a:gd name="T1" fmla="*/ 2147483647 h 1"/>
                <a:gd name="T2" fmla="*/ 2147483647 h 1"/>
                <a:gd name="T3" fmla="*/ 0 h 1"/>
                <a:gd name="T4" fmla="*/ 2147483647 h 1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</a:gdLst>
              <a:ahLst/>
              <a:cxnLst>
                <a:cxn ang="T5">
                  <a:pos x="0" y="T0"/>
                </a:cxn>
                <a:cxn ang="T6">
                  <a:pos x="0" y="T1"/>
                </a:cxn>
                <a:cxn ang="T7">
                  <a:pos x="0" y="T2"/>
                </a:cxn>
                <a:cxn ang="T8">
                  <a:pos x="0" y="T3"/>
                </a:cxn>
                <a:cxn ang="T9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5" name="Freeform 114"/>
            <p:cNvSpPr>
              <a:spLocks/>
            </p:cNvSpPr>
            <p:nvPr/>
          </p:nvSpPr>
          <p:spPr bwMode="auto">
            <a:xfrm>
              <a:off x="4525963" y="6178549"/>
              <a:ext cx="17462" cy="20638"/>
            </a:xfrm>
            <a:custGeom>
              <a:avLst/>
              <a:gdLst>
                <a:gd name="T0" fmla="*/ 0 w 11"/>
                <a:gd name="T1" fmla="*/ 2147483647 h 13"/>
                <a:gd name="T2" fmla="*/ 0 w 11"/>
                <a:gd name="T3" fmla="*/ 2147483647 h 13"/>
                <a:gd name="T4" fmla="*/ 0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0 h 13"/>
                <a:gd name="T10" fmla="*/ 0 w 11"/>
                <a:gd name="T11" fmla="*/ 2147483647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13">
                  <a:moveTo>
                    <a:pt x="0" y="10"/>
                  </a:moveTo>
                  <a:lnTo>
                    <a:pt x="0" y="11"/>
                  </a:lnTo>
                  <a:lnTo>
                    <a:pt x="6" y="13"/>
                  </a:lnTo>
                  <a:lnTo>
                    <a:pt x="1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6" name="Freeform 115"/>
            <p:cNvSpPr>
              <a:spLocks/>
            </p:cNvSpPr>
            <p:nvPr/>
          </p:nvSpPr>
          <p:spPr bwMode="auto">
            <a:xfrm>
              <a:off x="4535488" y="6167437"/>
              <a:ext cx="23812" cy="31750"/>
            </a:xfrm>
            <a:custGeom>
              <a:avLst/>
              <a:gdLst>
                <a:gd name="T0" fmla="*/ 2147483647 w 15"/>
                <a:gd name="T1" fmla="*/ 2147483647 h 20"/>
                <a:gd name="T2" fmla="*/ 0 w 15"/>
                <a:gd name="T3" fmla="*/ 2147483647 h 20"/>
                <a:gd name="T4" fmla="*/ 0 w 15"/>
                <a:gd name="T5" fmla="*/ 2147483647 h 20"/>
                <a:gd name="T6" fmla="*/ 2147483647 w 15"/>
                <a:gd name="T7" fmla="*/ 2147483647 h 20"/>
                <a:gd name="T8" fmla="*/ 2147483647 w 15"/>
                <a:gd name="T9" fmla="*/ 0 h 20"/>
                <a:gd name="T10" fmla="*/ 2147483647 w 15"/>
                <a:gd name="T11" fmla="*/ 2147483647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20">
                  <a:moveTo>
                    <a:pt x="5" y="7"/>
                  </a:moveTo>
                  <a:lnTo>
                    <a:pt x="0" y="20"/>
                  </a:lnTo>
                  <a:lnTo>
                    <a:pt x="5" y="20"/>
                  </a:lnTo>
                  <a:lnTo>
                    <a:pt x="15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7" name="Freeform 116"/>
            <p:cNvSpPr>
              <a:spLocks/>
            </p:cNvSpPr>
            <p:nvPr/>
          </p:nvSpPr>
          <p:spPr bwMode="auto">
            <a:xfrm>
              <a:off x="4543425" y="6151562"/>
              <a:ext cx="25400" cy="50800"/>
            </a:xfrm>
            <a:custGeom>
              <a:avLst/>
              <a:gdLst>
                <a:gd name="T0" fmla="*/ 2147483647 w 16"/>
                <a:gd name="T1" fmla="*/ 2147483647 h 32"/>
                <a:gd name="T2" fmla="*/ 0 w 16"/>
                <a:gd name="T3" fmla="*/ 2147483647 h 32"/>
                <a:gd name="T4" fmla="*/ 0 w 16"/>
                <a:gd name="T5" fmla="*/ 2147483647 h 32"/>
                <a:gd name="T6" fmla="*/ 2147483647 w 16"/>
                <a:gd name="T7" fmla="*/ 2147483647 h 32"/>
                <a:gd name="T8" fmla="*/ 2147483647 w 16"/>
                <a:gd name="T9" fmla="*/ 0 h 32"/>
                <a:gd name="T10" fmla="*/ 2147483647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2">
                  <a:moveTo>
                    <a:pt x="10" y="10"/>
                  </a:moveTo>
                  <a:lnTo>
                    <a:pt x="0" y="30"/>
                  </a:lnTo>
                  <a:lnTo>
                    <a:pt x="10" y="32"/>
                  </a:lnTo>
                  <a:lnTo>
                    <a:pt x="16" y="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8" name="Freeform 117"/>
            <p:cNvSpPr>
              <a:spLocks/>
            </p:cNvSpPr>
            <p:nvPr/>
          </p:nvSpPr>
          <p:spPr bwMode="auto">
            <a:xfrm>
              <a:off x="4559300" y="6137274"/>
              <a:ext cx="25400" cy="65088"/>
            </a:xfrm>
            <a:custGeom>
              <a:avLst/>
              <a:gdLst>
                <a:gd name="T0" fmla="*/ 2147483647 w 16"/>
                <a:gd name="T1" fmla="*/ 2147483647 h 41"/>
                <a:gd name="T2" fmla="*/ 0 w 16"/>
                <a:gd name="T3" fmla="*/ 2147483647 h 41"/>
                <a:gd name="T4" fmla="*/ 0 w 16"/>
                <a:gd name="T5" fmla="*/ 2147483647 h 41"/>
                <a:gd name="T6" fmla="*/ 2147483647 w 16"/>
                <a:gd name="T7" fmla="*/ 2147483647 h 41"/>
                <a:gd name="T8" fmla="*/ 2147483647 w 16"/>
                <a:gd name="T9" fmla="*/ 0 h 41"/>
                <a:gd name="T10" fmla="*/ 2147483647 w 16"/>
                <a:gd name="T11" fmla="*/ 2147483647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41">
                  <a:moveTo>
                    <a:pt x="6" y="9"/>
                  </a:moveTo>
                  <a:lnTo>
                    <a:pt x="0" y="41"/>
                  </a:lnTo>
                  <a:lnTo>
                    <a:pt x="6" y="41"/>
                  </a:lnTo>
                  <a:lnTo>
                    <a:pt x="16" y="0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9" name="Freeform 118"/>
            <p:cNvSpPr>
              <a:spLocks/>
            </p:cNvSpPr>
            <p:nvPr/>
          </p:nvSpPr>
          <p:spPr bwMode="auto">
            <a:xfrm>
              <a:off x="4568825" y="6124574"/>
              <a:ext cx="33337" cy="77788"/>
            </a:xfrm>
            <a:custGeom>
              <a:avLst/>
              <a:gdLst>
                <a:gd name="T0" fmla="*/ 2147483647 w 21"/>
                <a:gd name="T1" fmla="*/ 2147483647 h 49"/>
                <a:gd name="T2" fmla="*/ 0 w 21"/>
                <a:gd name="T3" fmla="*/ 2147483647 h 49"/>
                <a:gd name="T4" fmla="*/ 0 w 21"/>
                <a:gd name="T5" fmla="*/ 2147483647 h 49"/>
                <a:gd name="T6" fmla="*/ 2147483647 w 21"/>
                <a:gd name="T7" fmla="*/ 2147483647 h 49"/>
                <a:gd name="T8" fmla="*/ 2147483647 w 21"/>
                <a:gd name="T9" fmla="*/ 0 h 49"/>
                <a:gd name="T10" fmla="*/ 2147483647 w 21"/>
                <a:gd name="T11" fmla="*/ 2147483647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49">
                  <a:moveTo>
                    <a:pt x="10" y="8"/>
                  </a:moveTo>
                  <a:lnTo>
                    <a:pt x="0" y="49"/>
                  </a:lnTo>
                  <a:lnTo>
                    <a:pt x="5" y="49"/>
                  </a:lnTo>
                  <a:lnTo>
                    <a:pt x="21" y="0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0" name="Freeform 119"/>
            <p:cNvSpPr>
              <a:spLocks/>
            </p:cNvSpPr>
            <p:nvPr/>
          </p:nvSpPr>
          <p:spPr bwMode="auto">
            <a:xfrm>
              <a:off x="4576763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2147483647 w 21"/>
                <a:gd name="T3" fmla="*/ 2147483647 h 53"/>
                <a:gd name="T4" fmla="*/ 0 w 21"/>
                <a:gd name="T5" fmla="*/ 2147483647 h 53"/>
                <a:gd name="T6" fmla="*/ 0 w 21"/>
                <a:gd name="T7" fmla="*/ 2147483647 h 53"/>
                <a:gd name="T8" fmla="*/ 2147483647 w 21"/>
                <a:gd name="T9" fmla="*/ 2147483647 h 53"/>
                <a:gd name="T10" fmla="*/ 2147483647 w 21"/>
                <a:gd name="T11" fmla="*/ 0 h 53"/>
                <a:gd name="T12" fmla="*/ 2147483647 w 21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16" y="2"/>
                  </a:lnTo>
                  <a:lnTo>
                    <a:pt x="0" y="51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1" name="Freeform 120"/>
            <p:cNvSpPr>
              <a:spLocks/>
            </p:cNvSpPr>
            <p:nvPr/>
          </p:nvSpPr>
          <p:spPr bwMode="auto">
            <a:xfrm>
              <a:off x="4584700" y="6121399"/>
              <a:ext cx="34925" cy="84138"/>
            </a:xfrm>
            <a:custGeom>
              <a:avLst/>
              <a:gdLst>
                <a:gd name="T0" fmla="*/ 2147483647 w 22"/>
                <a:gd name="T1" fmla="*/ 0 h 53"/>
                <a:gd name="T2" fmla="*/ 0 w 22"/>
                <a:gd name="T3" fmla="*/ 2147483647 h 53"/>
                <a:gd name="T4" fmla="*/ 0 w 22"/>
                <a:gd name="T5" fmla="*/ 2147483647 h 53"/>
                <a:gd name="T6" fmla="*/ 2147483647 w 22"/>
                <a:gd name="T7" fmla="*/ 2147483647 h 53"/>
                <a:gd name="T8" fmla="*/ 2147483647 w 22"/>
                <a:gd name="T9" fmla="*/ 0 h 53"/>
                <a:gd name="T10" fmla="*/ 2147483647 w 22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3">
                  <a:moveTo>
                    <a:pt x="16" y="0"/>
                  </a:moveTo>
                  <a:lnTo>
                    <a:pt x="0" y="53"/>
                  </a:lnTo>
                  <a:lnTo>
                    <a:pt x="6" y="5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2" name="Freeform 121"/>
            <p:cNvSpPr>
              <a:spLocks/>
            </p:cNvSpPr>
            <p:nvPr/>
          </p:nvSpPr>
          <p:spPr bwMode="auto">
            <a:xfrm>
              <a:off x="4594225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0 w 21"/>
                <a:gd name="T3" fmla="*/ 2147483647 h 53"/>
                <a:gd name="T4" fmla="*/ 0 w 21"/>
                <a:gd name="T5" fmla="*/ 2147483647 h 53"/>
                <a:gd name="T6" fmla="*/ 2147483647 w 21"/>
                <a:gd name="T7" fmla="*/ 2147483647 h 53"/>
                <a:gd name="T8" fmla="*/ 2147483647 w 21"/>
                <a:gd name="T9" fmla="*/ 0 h 53"/>
                <a:gd name="T10" fmla="*/ 2147483647 w 21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0" y="53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3" name="Freeform 122"/>
            <p:cNvSpPr>
              <a:spLocks/>
            </p:cNvSpPr>
            <p:nvPr/>
          </p:nvSpPr>
          <p:spPr bwMode="auto">
            <a:xfrm>
              <a:off x="4602163" y="6118224"/>
              <a:ext cx="42862" cy="87313"/>
            </a:xfrm>
            <a:custGeom>
              <a:avLst/>
              <a:gdLst>
                <a:gd name="T0" fmla="*/ 2147483647 w 27"/>
                <a:gd name="T1" fmla="*/ 2147483647 h 55"/>
                <a:gd name="T2" fmla="*/ 0 w 27"/>
                <a:gd name="T3" fmla="*/ 2147483647 h 55"/>
                <a:gd name="T4" fmla="*/ 0 w 27"/>
                <a:gd name="T5" fmla="*/ 2147483647 h 55"/>
                <a:gd name="T6" fmla="*/ 2147483647 w 27"/>
                <a:gd name="T7" fmla="*/ 2147483647 h 55"/>
                <a:gd name="T8" fmla="*/ 2147483647 w 27"/>
                <a:gd name="T9" fmla="*/ 0 h 55"/>
                <a:gd name="T10" fmla="*/ 2147483647 w 27"/>
                <a:gd name="T11" fmla="*/ 2147483647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5">
                  <a:moveTo>
                    <a:pt x="16" y="2"/>
                  </a:moveTo>
                  <a:lnTo>
                    <a:pt x="0" y="55"/>
                  </a:lnTo>
                  <a:lnTo>
                    <a:pt x="5" y="55"/>
                  </a:lnTo>
                  <a:lnTo>
                    <a:pt x="27" y="0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4" name="Freeform 123"/>
            <p:cNvSpPr>
              <a:spLocks/>
            </p:cNvSpPr>
            <p:nvPr/>
          </p:nvSpPr>
          <p:spPr bwMode="auto">
            <a:xfrm>
              <a:off x="4610100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2" y="0"/>
                  </a:moveTo>
                  <a:lnTo>
                    <a:pt x="0" y="55"/>
                  </a:lnTo>
                  <a:lnTo>
                    <a:pt x="6" y="57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5" name="Freeform 124"/>
            <p:cNvSpPr>
              <a:spLocks/>
            </p:cNvSpPr>
            <p:nvPr/>
          </p:nvSpPr>
          <p:spPr bwMode="auto">
            <a:xfrm>
              <a:off x="4619625" y="6118224"/>
              <a:ext cx="41275" cy="90488"/>
            </a:xfrm>
            <a:custGeom>
              <a:avLst/>
              <a:gdLst>
                <a:gd name="T0" fmla="*/ 2147483647 w 26"/>
                <a:gd name="T1" fmla="*/ 0 h 57"/>
                <a:gd name="T2" fmla="*/ 0 w 26"/>
                <a:gd name="T3" fmla="*/ 2147483647 h 57"/>
                <a:gd name="T4" fmla="*/ 0 w 26"/>
                <a:gd name="T5" fmla="*/ 2147483647 h 57"/>
                <a:gd name="T6" fmla="*/ 2147483647 w 26"/>
                <a:gd name="T7" fmla="*/ 2147483647 h 57"/>
                <a:gd name="T8" fmla="*/ 2147483647 w 26"/>
                <a:gd name="T9" fmla="*/ 0 h 57"/>
                <a:gd name="T10" fmla="*/ 2147483647 w 26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7">
                  <a:moveTo>
                    <a:pt x="21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6" name="Freeform 125"/>
            <p:cNvSpPr>
              <a:spLocks/>
            </p:cNvSpPr>
            <p:nvPr/>
          </p:nvSpPr>
          <p:spPr bwMode="auto">
            <a:xfrm>
              <a:off x="4627563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1" y="0"/>
                  </a:moveTo>
                  <a:lnTo>
                    <a:pt x="0" y="57"/>
                  </a:lnTo>
                  <a:lnTo>
                    <a:pt x="11" y="57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7" name="Freeform 126"/>
            <p:cNvSpPr>
              <a:spLocks/>
            </p:cNvSpPr>
            <p:nvPr/>
          </p:nvSpPr>
          <p:spPr bwMode="auto">
            <a:xfrm>
              <a:off x="4645025" y="6118224"/>
              <a:ext cx="33337" cy="90488"/>
            </a:xfrm>
            <a:custGeom>
              <a:avLst/>
              <a:gdLst>
                <a:gd name="T0" fmla="*/ 2147483647 w 21"/>
                <a:gd name="T1" fmla="*/ 0 h 57"/>
                <a:gd name="T2" fmla="*/ 0 w 21"/>
                <a:gd name="T3" fmla="*/ 2147483647 h 57"/>
                <a:gd name="T4" fmla="*/ 0 w 21"/>
                <a:gd name="T5" fmla="*/ 2147483647 h 57"/>
                <a:gd name="T6" fmla="*/ 2147483647 w 21"/>
                <a:gd name="T7" fmla="*/ 2147483647 h 57"/>
                <a:gd name="T8" fmla="*/ 2147483647 w 21"/>
                <a:gd name="T9" fmla="*/ 0 h 57"/>
                <a:gd name="T10" fmla="*/ 2147483647 w 21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7">
                  <a:moveTo>
                    <a:pt x="16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8" name="Freeform 127"/>
            <p:cNvSpPr>
              <a:spLocks/>
            </p:cNvSpPr>
            <p:nvPr/>
          </p:nvSpPr>
          <p:spPr bwMode="auto">
            <a:xfrm>
              <a:off x="46529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16" y="0"/>
                  </a:moveTo>
                  <a:lnTo>
                    <a:pt x="0" y="57"/>
                  </a:lnTo>
                  <a:lnTo>
                    <a:pt x="11" y="59"/>
                  </a:lnTo>
                  <a:lnTo>
                    <a:pt x="2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9" name="Freeform 128"/>
            <p:cNvSpPr>
              <a:spLocks/>
            </p:cNvSpPr>
            <p:nvPr/>
          </p:nvSpPr>
          <p:spPr bwMode="auto">
            <a:xfrm>
              <a:off x="4670425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5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0" name="Freeform 129"/>
            <p:cNvSpPr>
              <a:spLocks/>
            </p:cNvSpPr>
            <p:nvPr/>
          </p:nvSpPr>
          <p:spPr bwMode="auto">
            <a:xfrm>
              <a:off x="46783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0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1" name="Freeform 130"/>
            <p:cNvSpPr>
              <a:spLocks/>
            </p:cNvSpPr>
            <p:nvPr/>
          </p:nvSpPr>
          <p:spPr bwMode="auto">
            <a:xfrm>
              <a:off x="46783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2" name="Freeform 131"/>
            <p:cNvSpPr>
              <a:spLocks/>
            </p:cNvSpPr>
            <p:nvPr/>
          </p:nvSpPr>
          <p:spPr bwMode="auto">
            <a:xfrm>
              <a:off x="46863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3" name="Freeform 132"/>
            <p:cNvSpPr>
              <a:spLocks/>
            </p:cNvSpPr>
            <p:nvPr/>
          </p:nvSpPr>
          <p:spPr bwMode="auto">
            <a:xfrm>
              <a:off x="46942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4" name="Freeform 133"/>
            <p:cNvSpPr>
              <a:spLocks/>
            </p:cNvSpPr>
            <p:nvPr/>
          </p:nvSpPr>
          <p:spPr bwMode="auto">
            <a:xfrm>
              <a:off x="47037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5" name="Freeform 134"/>
            <p:cNvSpPr>
              <a:spLocks/>
            </p:cNvSpPr>
            <p:nvPr/>
          </p:nvSpPr>
          <p:spPr bwMode="auto">
            <a:xfrm>
              <a:off x="47117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6" name="Freeform 135"/>
            <p:cNvSpPr>
              <a:spLocks/>
            </p:cNvSpPr>
            <p:nvPr/>
          </p:nvSpPr>
          <p:spPr bwMode="auto">
            <a:xfrm>
              <a:off x="47196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2147483647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7" name="Freeform 136"/>
            <p:cNvSpPr>
              <a:spLocks/>
            </p:cNvSpPr>
            <p:nvPr/>
          </p:nvSpPr>
          <p:spPr bwMode="auto">
            <a:xfrm>
              <a:off x="47291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8" name="Freeform 137"/>
            <p:cNvSpPr>
              <a:spLocks/>
            </p:cNvSpPr>
            <p:nvPr/>
          </p:nvSpPr>
          <p:spPr bwMode="auto">
            <a:xfrm>
              <a:off x="4737100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9" name="Freeform 138"/>
            <p:cNvSpPr>
              <a:spLocks/>
            </p:cNvSpPr>
            <p:nvPr/>
          </p:nvSpPr>
          <p:spPr bwMode="auto">
            <a:xfrm>
              <a:off x="47450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0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16" y="0"/>
                  </a:moveTo>
                  <a:lnTo>
                    <a:pt x="0" y="59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0" name="Freeform 139"/>
            <p:cNvSpPr>
              <a:spLocks/>
            </p:cNvSpPr>
            <p:nvPr/>
          </p:nvSpPr>
          <p:spPr bwMode="auto">
            <a:xfrm>
              <a:off x="47450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1" name="Freeform 140"/>
            <p:cNvSpPr>
              <a:spLocks/>
            </p:cNvSpPr>
            <p:nvPr/>
          </p:nvSpPr>
          <p:spPr bwMode="auto">
            <a:xfrm>
              <a:off x="47545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2" name="Freeform 141"/>
            <p:cNvSpPr>
              <a:spLocks/>
            </p:cNvSpPr>
            <p:nvPr/>
          </p:nvSpPr>
          <p:spPr bwMode="auto">
            <a:xfrm>
              <a:off x="47625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3" name="Freeform 142"/>
            <p:cNvSpPr>
              <a:spLocks/>
            </p:cNvSpPr>
            <p:nvPr/>
          </p:nvSpPr>
          <p:spPr bwMode="auto">
            <a:xfrm>
              <a:off x="4770438" y="6118224"/>
              <a:ext cx="101600" cy="96838"/>
            </a:xfrm>
            <a:custGeom>
              <a:avLst/>
              <a:gdLst>
                <a:gd name="T0" fmla="*/ 2147483647 w 64"/>
                <a:gd name="T1" fmla="*/ 0 h 61"/>
                <a:gd name="T2" fmla="*/ 0 w 64"/>
                <a:gd name="T3" fmla="*/ 2147483647 h 61"/>
                <a:gd name="T4" fmla="*/ 0 w 64"/>
                <a:gd name="T5" fmla="*/ 2147483647 h 61"/>
                <a:gd name="T6" fmla="*/ 2147483647 w 64"/>
                <a:gd name="T7" fmla="*/ 2147483647 h 61"/>
                <a:gd name="T8" fmla="*/ 2147483647 w 64"/>
                <a:gd name="T9" fmla="*/ 0 h 61"/>
                <a:gd name="T10" fmla="*/ 2147483647 w 64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" h="61">
                  <a:moveTo>
                    <a:pt x="22" y="0"/>
                  </a:moveTo>
                  <a:lnTo>
                    <a:pt x="0" y="59"/>
                  </a:lnTo>
                  <a:lnTo>
                    <a:pt x="64" y="61"/>
                  </a:lnTo>
                  <a:lnTo>
                    <a:pt x="43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4" name="Freeform 143"/>
            <p:cNvSpPr>
              <a:spLocks/>
            </p:cNvSpPr>
            <p:nvPr/>
          </p:nvSpPr>
          <p:spPr bwMode="auto">
            <a:xfrm>
              <a:off x="4484688" y="6215062"/>
              <a:ext cx="25400" cy="20638"/>
            </a:xfrm>
            <a:custGeom>
              <a:avLst/>
              <a:gdLst>
                <a:gd name="T0" fmla="*/ 0 w 16"/>
                <a:gd name="T1" fmla="*/ 2147483647 h 13"/>
                <a:gd name="T2" fmla="*/ 0 w 16"/>
                <a:gd name="T3" fmla="*/ 2147483647 h 13"/>
                <a:gd name="T4" fmla="*/ 2147483647 w 16"/>
                <a:gd name="T5" fmla="*/ 2147483647 h 13"/>
                <a:gd name="T6" fmla="*/ 2147483647 w 16"/>
                <a:gd name="T7" fmla="*/ 0 h 13"/>
                <a:gd name="T8" fmla="*/ 0 w 16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3">
                  <a:moveTo>
                    <a:pt x="0" y="11"/>
                  </a:moveTo>
                  <a:lnTo>
                    <a:pt x="0" y="11"/>
                  </a:lnTo>
                  <a:lnTo>
                    <a:pt x="16" y="13"/>
                  </a:lnTo>
                  <a:lnTo>
                    <a:pt x="1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5" name="Freeform 144"/>
            <p:cNvSpPr>
              <a:spLocks/>
            </p:cNvSpPr>
            <p:nvPr/>
          </p:nvSpPr>
          <p:spPr bwMode="auto">
            <a:xfrm>
              <a:off x="4510088" y="6196012"/>
              <a:ext cx="15875" cy="42863"/>
            </a:xfrm>
            <a:custGeom>
              <a:avLst/>
              <a:gdLst>
                <a:gd name="T0" fmla="*/ 2147483647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0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0 h 27"/>
                <a:gd name="T12" fmla="*/ 2147483647 w 10"/>
                <a:gd name="T13" fmla="*/ 0 h 27"/>
                <a:gd name="T14" fmla="*/ 2147483647 w 10"/>
                <a:gd name="T15" fmla="*/ 0 h 27"/>
                <a:gd name="T16" fmla="*/ 2147483647 w 10"/>
                <a:gd name="T17" fmla="*/ 0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27">
                  <a:moveTo>
                    <a:pt x="10" y="0"/>
                  </a:moveTo>
                  <a:lnTo>
                    <a:pt x="0" y="12"/>
                  </a:lnTo>
                  <a:lnTo>
                    <a:pt x="0" y="25"/>
                  </a:lnTo>
                  <a:lnTo>
                    <a:pt x="1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6" name="Freeform 145"/>
            <p:cNvSpPr>
              <a:spLocks/>
            </p:cNvSpPr>
            <p:nvPr/>
          </p:nvSpPr>
          <p:spPr bwMode="auto">
            <a:xfrm>
              <a:off x="4525963" y="6196012"/>
              <a:ext cx="17462" cy="42863"/>
            </a:xfrm>
            <a:custGeom>
              <a:avLst/>
              <a:gdLst>
                <a:gd name="T0" fmla="*/ 0 w 11"/>
                <a:gd name="T1" fmla="*/ 0 h 27"/>
                <a:gd name="T2" fmla="*/ 0 w 11"/>
                <a:gd name="T3" fmla="*/ 2147483647 h 27"/>
                <a:gd name="T4" fmla="*/ 0 w 11"/>
                <a:gd name="T5" fmla="*/ 2147483647 h 27"/>
                <a:gd name="T6" fmla="*/ 2147483647 w 11"/>
                <a:gd name="T7" fmla="*/ 2147483647 h 27"/>
                <a:gd name="T8" fmla="*/ 2147483647 w 11"/>
                <a:gd name="T9" fmla="*/ 2147483647 h 27"/>
                <a:gd name="T10" fmla="*/ 2147483647 w 11"/>
                <a:gd name="T11" fmla="*/ 2147483647 h 27"/>
                <a:gd name="T12" fmla="*/ 0 w 11"/>
                <a:gd name="T13" fmla="*/ 0 h 27"/>
                <a:gd name="T14" fmla="*/ 0 w 11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7">
                  <a:moveTo>
                    <a:pt x="0" y="0"/>
                  </a:moveTo>
                  <a:lnTo>
                    <a:pt x="0" y="27"/>
                  </a:lnTo>
                  <a:lnTo>
                    <a:pt x="11" y="27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7" name="Freeform 146"/>
            <p:cNvSpPr>
              <a:spLocks/>
            </p:cNvSpPr>
            <p:nvPr/>
          </p:nvSpPr>
          <p:spPr bwMode="auto">
            <a:xfrm>
              <a:off x="4543425" y="6199187"/>
              <a:ext cx="15875" cy="42863"/>
            </a:xfrm>
            <a:custGeom>
              <a:avLst/>
              <a:gdLst>
                <a:gd name="T0" fmla="*/ 0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2147483647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2147483647 h 27"/>
                <a:gd name="T12" fmla="*/ 0 w 10"/>
                <a:gd name="T13" fmla="*/ 0 h 27"/>
                <a:gd name="T14" fmla="*/ 0 w 10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7">
                  <a:moveTo>
                    <a:pt x="0" y="0"/>
                  </a:moveTo>
                  <a:lnTo>
                    <a:pt x="0" y="25"/>
                  </a:lnTo>
                  <a:lnTo>
                    <a:pt x="10" y="27"/>
                  </a:ln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8" name="Freeform 147"/>
            <p:cNvSpPr>
              <a:spLocks/>
            </p:cNvSpPr>
            <p:nvPr/>
          </p:nvSpPr>
          <p:spPr bwMode="auto">
            <a:xfrm>
              <a:off x="4559300" y="6202362"/>
              <a:ext cx="25400" cy="39688"/>
            </a:xfrm>
            <a:custGeom>
              <a:avLst/>
              <a:gdLst>
                <a:gd name="T0" fmla="*/ 0 w 16"/>
                <a:gd name="T1" fmla="*/ 0 h 25"/>
                <a:gd name="T2" fmla="*/ 0 w 16"/>
                <a:gd name="T3" fmla="*/ 2147483647 h 25"/>
                <a:gd name="T4" fmla="*/ 0 w 16"/>
                <a:gd name="T5" fmla="*/ 2147483647 h 25"/>
                <a:gd name="T6" fmla="*/ 2147483647 w 16"/>
                <a:gd name="T7" fmla="*/ 2147483647 h 25"/>
                <a:gd name="T8" fmla="*/ 2147483647 w 16"/>
                <a:gd name="T9" fmla="*/ 2147483647 h 25"/>
                <a:gd name="T10" fmla="*/ 2147483647 w 16"/>
                <a:gd name="T11" fmla="*/ 2147483647 h 25"/>
                <a:gd name="T12" fmla="*/ 0 w 16"/>
                <a:gd name="T13" fmla="*/ 0 h 25"/>
                <a:gd name="T14" fmla="*/ 0 w 16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0" y="25"/>
                  </a:lnTo>
                  <a:lnTo>
                    <a:pt x="16" y="25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9" name="Freeform 148"/>
            <p:cNvSpPr>
              <a:spLocks/>
            </p:cNvSpPr>
            <p:nvPr/>
          </p:nvSpPr>
          <p:spPr bwMode="auto">
            <a:xfrm>
              <a:off x="4584700" y="620553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0 h 23"/>
                <a:gd name="T10" fmla="*/ 2147483647 w 11"/>
                <a:gd name="T11" fmla="*/ 0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3"/>
                  </a:lnTo>
                  <a:lnTo>
                    <a:pt x="11" y="23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0" name="Freeform 149"/>
            <p:cNvSpPr>
              <a:spLocks/>
            </p:cNvSpPr>
            <p:nvPr/>
          </p:nvSpPr>
          <p:spPr bwMode="auto">
            <a:xfrm>
              <a:off x="4602163" y="6205537"/>
              <a:ext cx="17462" cy="39688"/>
            </a:xfrm>
            <a:custGeom>
              <a:avLst/>
              <a:gdLst>
                <a:gd name="T0" fmla="*/ 0 w 11"/>
                <a:gd name="T1" fmla="*/ 0 h 25"/>
                <a:gd name="T2" fmla="*/ 0 w 11"/>
                <a:gd name="T3" fmla="*/ 2147483647 h 25"/>
                <a:gd name="T4" fmla="*/ 0 w 11"/>
                <a:gd name="T5" fmla="*/ 2147483647 h 25"/>
                <a:gd name="T6" fmla="*/ 2147483647 w 11"/>
                <a:gd name="T7" fmla="*/ 2147483647 h 25"/>
                <a:gd name="T8" fmla="*/ 2147483647 w 11"/>
                <a:gd name="T9" fmla="*/ 2147483647 h 25"/>
                <a:gd name="T10" fmla="*/ 2147483647 w 11"/>
                <a:gd name="T11" fmla="*/ 2147483647 h 25"/>
                <a:gd name="T12" fmla="*/ 0 w 11"/>
                <a:gd name="T13" fmla="*/ 0 h 25"/>
                <a:gd name="T14" fmla="*/ 0 w 11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5">
                  <a:moveTo>
                    <a:pt x="0" y="0"/>
                  </a:moveTo>
                  <a:lnTo>
                    <a:pt x="0" y="23"/>
                  </a:lnTo>
                  <a:lnTo>
                    <a:pt x="11" y="25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1" name="Freeform 150"/>
            <p:cNvSpPr>
              <a:spLocks/>
            </p:cNvSpPr>
            <p:nvPr/>
          </p:nvSpPr>
          <p:spPr bwMode="auto">
            <a:xfrm>
              <a:off x="4619625" y="6208712"/>
              <a:ext cx="15875" cy="36513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147483647 h 23"/>
                <a:gd name="T4" fmla="*/ 0 w 10"/>
                <a:gd name="T5" fmla="*/ 2147483647 h 23"/>
                <a:gd name="T6" fmla="*/ 2147483647 w 10"/>
                <a:gd name="T7" fmla="*/ 2147483647 h 23"/>
                <a:gd name="T8" fmla="*/ 2147483647 w 10"/>
                <a:gd name="T9" fmla="*/ 0 h 23"/>
                <a:gd name="T10" fmla="*/ 2147483647 w 10"/>
                <a:gd name="T11" fmla="*/ 0 h 23"/>
                <a:gd name="T12" fmla="*/ 0 w 10"/>
                <a:gd name="T13" fmla="*/ 0 h 23"/>
                <a:gd name="T14" fmla="*/ 0 w 10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lnTo>
                    <a:pt x="0" y="23"/>
                  </a:lnTo>
                  <a:lnTo>
                    <a:pt x="10" y="23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2" name="Freeform 151"/>
            <p:cNvSpPr>
              <a:spLocks/>
            </p:cNvSpPr>
            <p:nvPr/>
          </p:nvSpPr>
          <p:spPr bwMode="auto">
            <a:xfrm>
              <a:off x="4635500" y="6208712"/>
              <a:ext cx="25400" cy="365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2147483647 h 23"/>
                <a:gd name="T4" fmla="*/ 0 w 16"/>
                <a:gd name="T5" fmla="*/ 2147483647 h 23"/>
                <a:gd name="T6" fmla="*/ 2147483647 w 16"/>
                <a:gd name="T7" fmla="*/ 2147483647 h 23"/>
                <a:gd name="T8" fmla="*/ 2147483647 w 16"/>
                <a:gd name="T9" fmla="*/ 2147483647 h 23"/>
                <a:gd name="T10" fmla="*/ 2147483647 w 16"/>
                <a:gd name="T11" fmla="*/ 2147483647 h 23"/>
                <a:gd name="T12" fmla="*/ 0 w 16"/>
                <a:gd name="T13" fmla="*/ 0 h 23"/>
                <a:gd name="T14" fmla="*/ 0 w 16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lnTo>
                    <a:pt x="0" y="23"/>
                  </a:lnTo>
                  <a:lnTo>
                    <a:pt x="16" y="23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3" name="Freeform 152"/>
            <p:cNvSpPr>
              <a:spLocks/>
            </p:cNvSpPr>
            <p:nvPr/>
          </p:nvSpPr>
          <p:spPr bwMode="auto">
            <a:xfrm>
              <a:off x="4660900" y="6211887"/>
              <a:ext cx="33337" cy="33338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2147483647 h 21"/>
                <a:gd name="T4" fmla="*/ 0 w 21"/>
                <a:gd name="T5" fmla="*/ 2147483647 h 21"/>
                <a:gd name="T6" fmla="*/ 2147483647 w 21"/>
                <a:gd name="T7" fmla="*/ 2147483647 h 21"/>
                <a:gd name="T8" fmla="*/ 2147483647 w 21"/>
                <a:gd name="T9" fmla="*/ 0 h 21"/>
                <a:gd name="T10" fmla="*/ 2147483647 w 21"/>
                <a:gd name="T11" fmla="*/ 0 h 21"/>
                <a:gd name="T12" fmla="*/ 0 w 21"/>
                <a:gd name="T13" fmla="*/ 0 h 21"/>
                <a:gd name="T14" fmla="*/ 0 w 2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4" name="Freeform 153"/>
            <p:cNvSpPr>
              <a:spLocks/>
            </p:cNvSpPr>
            <p:nvPr/>
          </p:nvSpPr>
          <p:spPr bwMode="auto">
            <a:xfrm>
              <a:off x="4694238" y="6211887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5" name="Freeform 154"/>
            <p:cNvSpPr>
              <a:spLocks/>
            </p:cNvSpPr>
            <p:nvPr/>
          </p:nvSpPr>
          <p:spPr bwMode="auto">
            <a:xfrm>
              <a:off x="4711700" y="621188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2147483647 h 23"/>
                <a:gd name="T10" fmla="*/ 2147483647 w 11"/>
                <a:gd name="T11" fmla="*/ 2147483647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1"/>
                  </a:lnTo>
                  <a:lnTo>
                    <a:pt x="11" y="23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6" name="Freeform 155"/>
            <p:cNvSpPr>
              <a:spLocks/>
            </p:cNvSpPr>
            <p:nvPr/>
          </p:nvSpPr>
          <p:spPr bwMode="auto">
            <a:xfrm>
              <a:off x="4729163" y="6215062"/>
              <a:ext cx="25400" cy="33338"/>
            </a:xfrm>
            <a:custGeom>
              <a:avLst/>
              <a:gdLst>
                <a:gd name="T0" fmla="*/ 0 w 16"/>
                <a:gd name="T1" fmla="*/ 0 h 21"/>
                <a:gd name="T2" fmla="*/ 0 w 16"/>
                <a:gd name="T3" fmla="*/ 2147483647 h 21"/>
                <a:gd name="T4" fmla="*/ 0 w 16"/>
                <a:gd name="T5" fmla="*/ 2147483647 h 21"/>
                <a:gd name="T6" fmla="*/ 2147483647 w 16"/>
                <a:gd name="T7" fmla="*/ 2147483647 h 21"/>
                <a:gd name="T8" fmla="*/ 2147483647 w 16"/>
                <a:gd name="T9" fmla="*/ 0 h 21"/>
                <a:gd name="T10" fmla="*/ 2147483647 w 16"/>
                <a:gd name="T11" fmla="*/ 0 h 21"/>
                <a:gd name="T12" fmla="*/ 0 w 16"/>
                <a:gd name="T13" fmla="*/ 0 h 21"/>
                <a:gd name="T14" fmla="*/ 0 w 16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1">
                  <a:moveTo>
                    <a:pt x="0" y="0"/>
                  </a:moveTo>
                  <a:lnTo>
                    <a:pt x="0" y="21"/>
                  </a:lnTo>
                  <a:lnTo>
                    <a:pt x="16" y="21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7" name="Freeform 156"/>
            <p:cNvSpPr>
              <a:spLocks/>
            </p:cNvSpPr>
            <p:nvPr/>
          </p:nvSpPr>
          <p:spPr bwMode="auto">
            <a:xfrm>
              <a:off x="47545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8" name="Freeform 157"/>
            <p:cNvSpPr>
              <a:spLocks/>
            </p:cNvSpPr>
            <p:nvPr/>
          </p:nvSpPr>
          <p:spPr bwMode="auto">
            <a:xfrm>
              <a:off x="47704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9" name="Freeform 158"/>
            <p:cNvSpPr>
              <a:spLocks/>
            </p:cNvSpPr>
            <p:nvPr/>
          </p:nvSpPr>
          <p:spPr bwMode="auto">
            <a:xfrm>
              <a:off x="4787900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70" name="Freeform 159"/>
            <p:cNvSpPr>
              <a:spLocks/>
            </p:cNvSpPr>
            <p:nvPr/>
          </p:nvSpPr>
          <p:spPr bwMode="auto">
            <a:xfrm>
              <a:off x="48053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71" name="Freeform 160"/>
            <p:cNvSpPr>
              <a:spLocks/>
            </p:cNvSpPr>
            <p:nvPr/>
          </p:nvSpPr>
          <p:spPr bwMode="auto">
            <a:xfrm>
              <a:off x="48212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72" name="Freeform 161"/>
            <p:cNvSpPr>
              <a:spLocks/>
            </p:cNvSpPr>
            <p:nvPr/>
          </p:nvSpPr>
          <p:spPr bwMode="auto">
            <a:xfrm>
              <a:off x="4838700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73" name="Freeform 162"/>
            <p:cNvSpPr>
              <a:spLocks/>
            </p:cNvSpPr>
            <p:nvPr/>
          </p:nvSpPr>
          <p:spPr bwMode="auto">
            <a:xfrm>
              <a:off x="4854575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74" name="Freeform 163"/>
            <p:cNvSpPr>
              <a:spLocks/>
            </p:cNvSpPr>
            <p:nvPr/>
          </p:nvSpPr>
          <p:spPr bwMode="auto">
            <a:xfrm>
              <a:off x="2840038" y="5026024"/>
              <a:ext cx="49212" cy="1081088"/>
            </a:xfrm>
            <a:custGeom>
              <a:avLst/>
              <a:gdLst>
                <a:gd name="T0" fmla="*/ 2147483647 w 31"/>
                <a:gd name="T1" fmla="*/ 2147483647 h 681"/>
                <a:gd name="T2" fmla="*/ 0 w 31"/>
                <a:gd name="T3" fmla="*/ 2147483647 h 681"/>
                <a:gd name="T4" fmla="*/ 0 w 31"/>
                <a:gd name="T5" fmla="*/ 0 h 681"/>
                <a:gd name="T6" fmla="*/ 2147483647 w 31"/>
                <a:gd name="T7" fmla="*/ 2147483647 h 681"/>
                <a:gd name="T8" fmla="*/ 2147483647 w 31"/>
                <a:gd name="T9" fmla="*/ 2147483647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681">
                  <a:moveTo>
                    <a:pt x="31" y="667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31" y="12"/>
                  </a:lnTo>
                  <a:lnTo>
                    <a:pt x="31" y="667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513" name="TextBox 9"/>
          <p:cNvSpPr txBox="1">
            <a:spLocks noChangeArrowheads="1"/>
          </p:cNvSpPr>
          <p:nvPr/>
        </p:nvSpPr>
        <p:spPr bwMode="auto">
          <a:xfrm>
            <a:off x="1566863" y="5619750"/>
            <a:ext cx="6870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400">
                <a:solidFill>
                  <a:schemeClr val="bg1"/>
                </a:solidFill>
              </a:rPr>
              <a:t>The method saund() of type Dog must override or implement a supertype method</a:t>
            </a:r>
          </a:p>
        </p:txBody>
      </p:sp>
    </p:spTree>
    <p:extLst>
      <p:ext uri="{BB962C8B-B14F-4D97-AF65-F5344CB8AC3E}">
        <p14:creationId xmlns="" xmlns:p14="http://schemas.microsoft.com/office/powerpoint/2010/main" val="14334041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키워드 </a:t>
            </a:r>
            <a:r>
              <a:rPr lang="en-US" altLang="ko-KR" b="0" dirty="0"/>
              <a:t>super</a:t>
            </a:r>
            <a:r>
              <a:rPr lang="ko-KR" altLang="en-US" b="0" dirty="0"/>
              <a:t>를 사용하여 부모 클래스 멤버 접근</a:t>
            </a:r>
            <a:endParaRPr lang="ko-KR" altLang="en-US" sz="3600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463102"/>
            <a:ext cx="7439025" cy="529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10540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상속과</a:t>
            </a:r>
            <a:r>
              <a:rPr lang="en-US" altLang="ko-KR" smtClean="0"/>
              <a:t> </a:t>
            </a:r>
            <a:r>
              <a:rPr lang="ko-KR" altLang="en-US" smtClean="0"/>
              <a:t>생성자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서브 클래스의 객체가 생성될 때</a:t>
            </a:r>
            <a:r>
              <a:rPr lang="en-US" altLang="ko-KR" smtClean="0"/>
              <a:t>, </a:t>
            </a:r>
            <a:r>
              <a:rPr lang="ko-KR" altLang="en-US" smtClean="0"/>
              <a:t>서브 클래스의 생성자만 호출될까</a:t>
            </a:r>
            <a:r>
              <a:rPr lang="en-US" altLang="ko-KR" smtClean="0"/>
              <a:t>? </a:t>
            </a:r>
            <a:r>
              <a:rPr lang="ko-KR" altLang="en-US" smtClean="0"/>
              <a:t>아니면 수퍼 클래스의 생성자도 호출되는가</a:t>
            </a:r>
            <a:r>
              <a:rPr lang="en-US" altLang="ko-KR" smtClean="0"/>
              <a:t>? 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  <p:sp>
        <p:nvSpPr>
          <p:cNvPr id="24580" name="Rectangle 14"/>
          <p:cNvSpPr>
            <a:spLocks noChangeArrowheads="1"/>
          </p:cNvSpPr>
          <p:nvPr/>
        </p:nvSpPr>
        <p:spPr bwMode="auto">
          <a:xfrm>
            <a:off x="1301750" y="2456925"/>
            <a:ext cx="7408863" cy="132343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600" b="1" dirty="0" smtClean="0"/>
              <a:t>class</a:t>
            </a:r>
            <a:r>
              <a:rPr lang="en-US" altLang="ko-KR" sz="1600" dirty="0" smtClean="0"/>
              <a:t> Base{</a:t>
            </a:r>
          </a:p>
          <a:p>
            <a:r>
              <a:rPr lang="en-US" altLang="ko-KR" sz="1600" b="1" dirty="0" smtClean="0"/>
              <a:t>	public</a:t>
            </a:r>
            <a:r>
              <a:rPr lang="en-US" altLang="ko-KR" sz="1600" dirty="0" smtClean="0"/>
              <a:t> Base(String </a:t>
            </a:r>
            <a:r>
              <a:rPr lang="en-US" altLang="ko-KR" sz="1600" dirty="0" err="1" smtClean="0"/>
              <a:t>msg</a:t>
            </a:r>
            <a:r>
              <a:rPr lang="en-US" altLang="ko-KR" sz="1600" dirty="0" smtClean="0"/>
              <a:t>) {			</a:t>
            </a:r>
          </a:p>
          <a:p>
            <a:r>
              <a:rPr lang="en-US" altLang="ko-KR" sz="1600" dirty="0" smtClean="0"/>
              <a:t>		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System.out</a:t>
            </a:r>
            <a:r>
              <a:rPr lang="en-US" altLang="ko-KR" sz="1600" dirty="0"/>
              <a:t> .</a:t>
            </a:r>
            <a:r>
              <a:rPr lang="en-US" altLang="ko-KR" sz="1600" dirty="0" err="1"/>
              <a:t>println</a:t>
            </a:r>
            <a:r>
              <a:rPr lang="en-US" altLang="ko-KR" sz="1600" dirty="0"/>
              <a:t>("Base() </a:t>
            </a:r>
            <a:r>
              <a:rPr lang="ko-KR" altLang="en-US" sz="1600" dirty="0" err="1"/>
              <a:t>생성자</a:t>
            </a:r>
            <a:r>
              <a:rPr lang="en-US" altLang="ko-KR" sz="1600" dirty="0"/>
              <a:t>"); </a:t>
            </a:r>
            <a:endParaRPr lang="en-US" altLang="ko-KR" sz="1600" dirty="0" smtClean="0"/>
          </a:p>
          <a:p>
            <a:r>
              <a:rPr lang="en-US" altLang="ko-KR" sz="1600" dirty="0" smtClean="0"/>
              <a:t>	}</a:t>
            </a:r>
          </a:p>
          <a:p>
            <a:r>
              <a:rPr lang="en-US" altLang="ko-KR" sz="1600" dirty="0" smtClean="0"/>
              <a:t>};</a:t>
            </a:r>
            <a:endParaRPr lang="en-US" altLang="ko-KR" sz="1600" dirty="0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301750" y="3954731"/>
            <a:ext cx="7408863" cy="132343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600" b="1" dirty="0">
                <a:ea typeface="+mn-ea"/>
              </a:rPr>
              <a:t>class</a:t>
            </a:r>
            <a:r>
              <a:rPr lang="ko-KR" altLang="en-US" sz="1600" dirty="0">
                <a:ea typeface="+mn-ea"/>
              </a:rPr>
              <a:t> </a:t>
            </a:r>
            <a:r>
              <a:rPr lang="en-US" altLang="ko-KR" sz="1600" dirty="0"/>
              <a:t>Derived</a:t>
            </a:r>
            <a:r>
              <a:rPr lang="en-US" altLang="ko-KR" sz="1600" dirty="0" smtClean="0">
                <a:ea typeface="+mn-ea"/>
              </a:rPr>
              <a:t> </a:t>
            </a:r>
            <a:r>
              <a:rPr lang="en-US" altLang="ko-KR" sz="1600" b="1" dirty="0">
                <a:ea typeface="+mn-ea"/>
              </a:rPr>
              <a:t>extends</a:t>
            </a:r>
            <a:r>
              <a:rPr lang="ko-KR" altLang="en-US" sz="1600" dirty="0">
                <a:ea typeface="+mn-ea"/>
              </a:rPr>
              <a:t> </a:t>
            </a:r>
            <a:r>
              <a:rPr lang="en-US" altLang="ko-KR" sz="1600" dirty="0" smtClean="0">
                <a:ea typeface="+mn-ea"/>
              </a:rPr>
              <a:t>Base </a:t>
            </a:r>
            <a:r>
              <a:rPr lang="en-US" altLang="ko-KR" sz="1600" dirty="0">
                <a:ea typeface="+mn-ea"/>
              </a:rPr>
              <a:t>{</a:t>
            </a:r>
            <a:endParaRPr lang="ko-KR" altLang="en-US" sz="1600" dirty="0">
              <a:ea typeface="+mn-ea"/>
            </a:endParaRPr>
          </a:p>
          <a:p>
            <a:r>
              <a:rPr lang="en-US" altLang="ko-KR" sz="1600" b="1" dirty="0" smtClean="0"/>
              <a:t>	public </a:t>
            </a:r>
            <a:r>
              <a:rPr lang="en-US" altLang="ko-KR" sz="1600" dirty="0"/>
              <a:t>Derived() {</a:t>
            </a:r>
          </a:p>
          <a:p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println</a:t>
            </a:r>
            <a:r>
              <a:rPr lang="en-US" altLang="ko-KR" sz="1600" dirty="0"/>
              <a:t>("Derived() </a:t>
            </a:r>
            <a:r>
              <a:rPr lang="ko-KR" altLang="en-US" sz="1600" dirty="0" err="1"/>
              <a:t>생성자</a:t>
            </a:r>
            <a:r>
              <a:rPr lang="en-US" altLang="ko-KR" sz="1600" dirty="0"/>
              <a:t>");</a:t>
            </a:r>
          </a:p>
          <a:p>
            <a:r>
              <a:rPr lang="en-US" altLang="ko-KR" sz="1600" dirty="0" smtClean="0"/>
              <a:t>	}</a:t>
            </a:r>
          </a:p>
          <a:p>
            <a:r>
              <a:rPr lang="en-US" altLang="ko-KR" sz="1600" dirty="0" smtClean="0">
                <a:ea typeface="+mn-ea"/>
              </a:rPr>
              <a:t>};</a:t>
            </a:r>
            <a:endParaRPr lang="ko-KR" altLang="en-US" sz="1600" dirty="0">
              <a:ea typeface="+mn-ea"/>
            </a:endParaRPr>
          </a:p>
        </p:txBody>
      </p:sp>
      <p:sp>
        <p:nvSpPr>
          <p:cNvPr id="24582" name="자유형 7"/>
          <p:cNvSpPr>
            <a:spLocks/>
          </p:cNvSpPr>
          <p:nvPr/>
        </p:nvSpPr>
        <p:spPr bwMode="auto">
          <a:xfrm>
            <a:off x="330200" y="2903538"/>
            <a:ext cx="1981200" cy="1712912"/>
          </a:xfrm>
          <a:custGeom>
            <a:avLst/>
            <a:gdLst/>
            <a:ahLst/>
            <a:cxnLst/>
            <a:rect l="0" t="0" r="r" b="b"/>
            <a:pathLst>
              <a:path w="2015079" h="2058317">
                <a:moveTo>
                  <a:pt x="1947345" y="2058317"/>
                </a:moveTo>
                <a:cubicBezTo>
                  <a:pt x="1726738" y="2052014"/>
                  <a:pt x="1603861" y="2055211"/>
                  <a:pt x="1388545" y="2024450"/>
                </a:cubicBezTo>
                <a:cubicBezTo>
                  <a:pt x="1316955" y="2014222"/>
                  <a:pt x="1331244" y="2017810"/>
                  <a:pt x="1253079" y="1999050"/>
                </a:cubicBezTo>
                <a:cubicBezTo>
                  <a:pt x="1207819" y="1988188"/>
                  <a:pt x="1160394" y="1983518"/>
                  <a:pt x="1117612" y="1965183"/>
                </a:cubicBezTo>
                <a:cubicBezTo>
                  <a:pt x="1012393" y="1920089"/>
                  <a:pt x="1106003" y="1955878"/>
                  <a:pt x="982145" y="1922850"/>
                </a:cubicBezTo>
                <a:cubicBezTo>
                  <a:pt x="919500" y="1906145"/>
                  <a:pt x="940824" y="1907308"/>
                  <a:pt x="880545" y="1880517"/>
                </a:cubicBezTo>
                <a:cubicBezTo>
                  <a:pt x="814610" y="1851212"/>
                  <a:pt x="907906" y="1902665"/>
                  <a:pt x="812812" y="1855117"/>
                </a:cubicBezTo>
                <a:cubicBezTo>
                  <a:pt x="803711" y="1850566"/>
                  <a:pt x="796711" y="1842316"/>
                  <a:pt x="787412" y="1838183"/>
                </a:cubicBezTo>
                <a:cubicBezTo>
                  <a:pt x="771101" y="1830934"/>
                  <a:pt x="752923" y="1828499"/>
                  <a:pt x="736612" y="1821250"/>
                </a:cubicBezTo>
                <a:cubicBezTo>
                  <a:pt x="727313" y="1817117"/>
                  <a:pt x="720313" y="1808868"/>
                  <a:pt x="711212" y="1804317"/>
                </a:cubicBezTo>
                <a:cubicBezTo>
                  <a:pt x="697618" y="1797520"/>
                  <a:pt x="682473" y="1794180"/>
                  <a:pt x="668879" y="1787383"/>
                </a:cubicBezTo>
                <a:cubicBezTo>
                  <a:pt x="654160" y="1780023"/>
                  <a:pt x="641264" y="1769342"/>
                  <a:pt x="626545" y="1761983"/>
                </a:cubicBezTo>
                <a:cubicBezTo>
                  <a:pt x="594664" y="1746042"/>
                  <a:pt x="582682" y="1744667"/>
                  <a:pt x="550345" y="1736583"/>
                </a:cubicBezTo>
                <a:cubicBezTo>
                  <a:pt x="536234" y="1728116"/>
                  <a:pt x="521967" y="1719905"/>
                  <a:pt x="508012" y="1711183"/>
                </a:cubicBezTo>
                <a:cubicBezTo>
                  <a:pt x="499383" y="1705790"/>
                  <a:pt x="492195" y="1697672"/>
                  <a:pt x="482612" y="1694250"/>
                </a:cubicBezTo>
                <a:cubicBezTo>
                  <a:pt x="452308" y="1683427"/>
                  <a:pt x="420523" y="1677317"/>
                  <a:pt x="389479" y="1668850"/>
                </a:cubicBezTo>
                <a:cubicBezTo>
                  <a:pt x="372546" y="1657561"/>
                  <a:pt x="354960" y="1647194"/>
                  <a:pt x="338679" y="1634983"/>
                </a:cubicBezTo>
                <a:cubicBezTo>
                  <a:pt x="327390" y="1626516"/>
                  <a:pt x="316778" y="1617062"/>
                  <a:pt x="304812" y="1609583"/>
                </a:cubicBezTo>
                <a:cubicBezTo>
                  <a:pt x="294109" y="1602894"/>
                  <a:pt x="282234" y="1598294"/>
                  <a:pt x="270945" y="1592650"/>
                </a:cubicBezTo>
                <a:cubicBezTo>
                  <a:pt x="262478" y="1581361"/>
                  <a:pt x="255523" y="1568761"/>
                  <a:pt x="245545" y="1558783"/>
                </a:cubicBezTo>
                <a:cubicBezTo>
                  <a:pt x="216638" y="1529875"/>
                  <a:pt x="209321" y="1540241"/>
                  <a:pt x="186279" y="1507983"/>
                </a:cubicBezTo>
                <a:cubicBezTo>
                  <a:pt x="178943" y="1497713"/>
                  <a:pt x="176346" y="1484618"/>
                  <a:pt x="169345" y="1474117"/>
                </a:cubicBezTo>
                <a:cubicBezTo>
                  <a:pt x="164917" y="1467475"/>
                  <a:pt x="157399" y="1463416"/>
                  <a:pt x="152412" y="1457183"/>
                </a:cubicBezTo>
                <a:cubicBezTo>
                  <a:pt x="146055" y="1449237"/>
                  <a:pt x="141123" y="1440250"/>
                  <a:pt x="135479" y="1431783"/>
                </a:cubicBezTo>
                <a:cubicBezTo>
                  <a:pt x="132657" y="1420494"/>
                  <a:pt x="131596" y="1408612"/>
                  <a:pt x="127012" y="1397917"/>
                </a:cubicBezTo>
                <a:cubicBezTo>
                  <a:pt x="123004" y="1388564"/>
                  <a:pt x="115128" y="1381352"/>
                  <a:pt x="110079" y="1372517"/>
                </a:cubicBezTo>
                <a:cubicBezTo>
                  <a:pt x="103817" y="1361558"/>
                  <a:pt x="98117" y="1350251"/>
                  <a:pt x="93145" y="1338650"/>
                </a:cubicBezTo>
                <a:cubicBezTo>
                  <a:pt x="89629" y="1330447"/>
                  <a:pt x="87813" y="1321606"/>
                  <a:pt x="84679" y="1313250"/>
                </a:cubicBezTo>
                <a:cubicBezTo>
                  <a:pt x="68467" y="1270018"/>
                  <a:pt x="70049" y="1275526"/>
                  <a:pt x="50812" y="1237050"/>
                </a:cubicBezTo>
                <a:cubicBezTo>
                  <a:pt x="47990" y="1220117"/>
                  <a:pt x="47774" y="1202536"/>
                  <a:pt x="42345" y="1186250"/>
                </a:cubicBezTo>
                <a:cubicBezTo>
                  <a:pt x="39127" y="1176597"/>
                  <a:pt x="28630" y="1170503"/>
                  <a:pt x="25412" y="1160850"/>
                </a:cubicBezTo>
                <a:cubicBezTo>
                  <a:pt x="17184" y="1136166"/>
                  <a:pt x="14123" y="1110050"/>
                  <a:pt x="8479" y="1084650"/>
                </a:cubicBezTo>
                <a:cubicBezTo>
                  <a:pt x="3720" y="994233"/>
                  <a:pt x="-7953" y="918289"/>
                  <a:pt x="8479" y="830650"/>
                </a:cubicBezTo>
                <a:cubicBezTo>
                  <a:pt x="11280" y="815712"/>
                  <a:pt x="20076" y="802547"/>
                  <a:pt x="25412" y="788317"/>
                </a:cubicBezTo>
                <a:cubicBezTo>
                  <a:pt x="28546" y="779961"/>
                  <a:pt x="29888" y="770899"/>
                  <a:pt x="33879" y="762917"/>
                </a:cubicBezTo>
                <a:cubicBezTo>
                  <a:pt x="38430" y="753816"/>
                  <a:pt x="46261" y="746618"/>
                  <a:pt x="50812" y="737517"/>
                </a:cubicBezTo>
                <a:cubicBezTo>
                  <a:pt x="54803" y="729535"/>
                  <a:pt x="54687" y="719770"/>
                  <a:pt x="59279" y="712117"/>
                </a:cubicBezTo>
                <a:cubicBezTo>
                  <a:pt x="63386" y="705272"/>
                  <a:pt x="71572" y="701679"/>
                  <a:pt x="76212" y="695183"/>
                </a:cubicBezTo>
                <a:cubicBezTo>
                  <a:pt x="85777" y="681792"/>
                  <a:pt x="94253" y="667569"/>
                  <a:pt x="101612" y="652850"/>
                </a:cubicBezTo>
                <a:cubicBezTo>
                  <a:pt x="108409" y="639257"/>
                  <a:pt x="109830" y="622968"/>
                  <a:pt x="118545" y="610517"/>
                </a:cubicBezTo>
                <a:cubicBezTo>
                  <a:pt x="129989" y="594168"/>
                  <a:pt x="160879" y="568183"/>
                  <a:pt x="160879" y="568183"/>
                </a:cubicBezTo>
                <a:cubicBezTo>
                  <a:pt x="175582" y="524071"/>
                  <a:pt x="159713" y="559056"/>
                  <a:pt x="186279" y="525850"/>
                </a:cubicBezTo>
                <a:cubicBezTo>
                  <a:pt x="222779" y="480226"/>
                  <a:pt x="197282" y="473528"/>
                  <a:pt x="279412" y="424250"/>
                </a:cubicBezTo>
                <a:cubicBezTo>
                  <a:pt x="293523" y="415783"/>
                  <a:pt x="307862" y="407685"/>
                  <a:pt x="321745" y="398850"/>
                </a:cubicBezTo>
                <a:cubicBezTo>
                  <a:pt x="362628" y="372833"/>
                  <a:pt x="392694" y="346979"/>
                  <a:pt x="440279" y="331117"/>
                </a:cubicBezTo>
                <a:cubicBezTo>
                  <a:pt x="479331" y="318099"/>
                  <a:pt x="456928" y="324400"/>
                  <a:pt x="508012" y="314183"/>
                </a:cubicBezTo>
                <a:cubicBezTo>
                  <a:pt x="519301" y="305716"/>
                  <a:pt x="529067" y="294696"/>
                  <a:pt x="541879" y="288783"/>
                </a:cubicBezTo>
                <a:cubicBezTo>
                  <a:pt x="541907" y="288770"/>
                  <a:pt x="620892" y="262446"/>
                  <a:pt x="643479" y="254917"/>
                </a:cubicBezTo>
                <a:cubicBezTo>
                  <a:pt x="651946" y="252095"/>
                  <a:pt x="660676" y="249966"/>
                  <a:pt x="668879" y="246450"/>
                </a:cubicBezTo>
                <a:cubicBezTo>
                  <a:pt x="688634" y="237983"/>
                  <a:pt x="708084" y="228766"/>
                  <a:pt x="728145" y="221050"/>
                </a:cubicBezTo>
                <a:cubicBezTo>
                  <a:pt x="744805" y="214642"/>
                  <a:pt x="762980" y="212100"/>
                  <a:pt x="778945" y="204117"/>
                </a:cubicBezTo>
                <a:cubicBezTo>
                  <a:pt x="848232" y="169472"/>
                  <a:pt x="777507" y="201774"/>
                  <a:pt x="846679" y="178717"/>
                </a:cubicBezTo>
                <a:cubicBezTo>
                  <a:pt x="861097" y="173911"/>
                  <a:pt x="874486" y="166253"/>
                  <a:pt x="889012" y="161783"/>
                </a:cubicBezTo>
                <a:cubicBezTo>
                  <a:pt x="911255" y="154939"/>
                  <a:pt x="934667" y="152209"/>
                  <a:pt x="956745" y="144850"/>
                </a:cubicBezTo>
                <a:cubicBezTo>
                  <a:pt x="1036045" y="118417"/>
                  <a:pt x="978071" y="135408"/>
                  <a:pt x="1049879" y="119450"/>
                </a:cubicBezTo>
                <a:cubicBezTo>
                  <a:pt x="1061238" y="116926"/>
                  <a:pt x="1072226" y="112629"/>
                  <a:pt x="1083745" y="110983"/>
                </a:cubicBezTo>
                <a:cubicBezTo>
                  <a:pt x="1111823" y="106972"/>
                  <a:pt x="1140190" y="105339"/>
                  <a:pt x="1168412" y="102517"/>
                </a:cubicBezTo>
                <a:cubicBezTo>
                  <a:pt x="1191008" y="94985"/>
                  <a:pt x="1227479" y="81384"/>
                  <a:pt x="1253079" y="77117"/>
                </a:cubicBezTo>
                <a:cubicBezTo>
                  <a:pt x="1297225" y="69759"/>
                  <a:pt x="1322449" y="71282"/>
                  <a:pt x="1363145" y="60183"/>
                </a:cubicBezTo>
                <a:cubicBezTo>
                  <a:pt x="1380365" y="55487"/>
                  <a:pt x="1396151" y="44655"/>
                  <a:pt x="1413945" y="43250"/>
                </a:cubicBezTo>
                <a:cubicBezTo>
                  <a:pt x="1504020" y="36139"/>
                  <a:pt x="1594568" y="37605"/>
                  <a:pt x="1684879" y="34783"/>
                </a:cubicBezTo>
                <a:cubicBezTo>
                  <a:pt x="1704634" y="31961"/>
                  <a:pt x="1724299" y="28406"/>
                  <a:pt x="1744145" y="26317"/>
                </a:cubicBezTo>
                <a:cubicBezTo>
                  <a:pt x="1777942" y="22759"/>
                  <a:pt x="1811994" y="21821"/>
                  <a:pt x="1845745" y="17850"/>
                </a:cubicBezTo>
                <a:cubicBezTo>
                  <a:pt x="1860037" y="16169"/>
                  <a:pt x="1874031" y="12505"/>
                  <a:pt x="1888079" y="9383"/>
                </a:cubicBezTo>
                <a:cubicBezTo>
                  <a:pt x="1899438" y="6859"/>
                  <a:pt x="1910335" y="1691"/>
                  <a:pt x="1921945" y="917"/>
                </a:cubicBezTo>
                <a:cubicBezTo>
                  <a:pt x="1952921" y="-1148"/>
                  <a:pt x="1984034" y="917"/>
                  <a:pt x="2015079" y="91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3" name="자유형 9"/>
          <p:cNvSpPr>
            <a:spLocks/>
          </p:cNvSpPr>
          <p:nvPr/>
        </p:nvSpPr>
        <p:spPr bwMode="auto">
          <a:xfrm>
            <a:off x="4318000" y="2971800"/>
            <a:ext cx="973138" cy="1795463"/>
          </a:xfrm>
          <a:custGeom>
            <a:avLst/>
            <a:gdLst>
              <a:gd name="T0" fmla="*/ 455925 w 1066848"/>
              <a:gd name="T1" fmla="*/ 0 h 2082800"/>
              <a:gd name="T2" fmla="*/ 479108 w 1066848"/>
              <a:gd name="T3" fmla="*/ 36482 h 2082800"/>
              <a:gd name="T4" fmla="*/ 510018 w 1066848"/>
              <a:gd name="T5" fmla="*/ 58372 h 2082800"/>
              <a:gd name="T6" fmla="*/ 533201 w 1066848"/>
              <a:gd name="T7" fmla="*/ 80261 h 2082800"/>
              <a:gd name="T8" fmla="*/ 564110 w 1066848"/>
              <a:gd name="T9" fmla="*/ 94854 h 2082800"/>
              <a:gd name="T10" fmla="*/ 602749 w 1066848"/>
              <a:gd name="T11" fmla="*/ 116744 h 2082800"/>
              <a:gd name="T12" fmla="*/ 641386 w 1066848"/>
              <a:gd name="T13" fmla="*/ 153226 h 2082800"/>
              <a:gd name="T14" fmla="*/ 664569 w 1066848"/>
              <a:gd name="T15" fmla="*/ 175115 h 2082800"/>
              <a:gd name="T16" fmla="*/ 703206 w 1066848"/>
              <a:gd name="T17" fmla="*/ 197005 h 2082800"/>
              <a:gd name="T18" fmla="*/ 749572 w 1066848"/>
              <a:gd name="T19" fmla="*/ 240784 h 2082800"/>
              <a:gd name="T20" fmla="*/ 772754 w 1066848"/>
              <a:gd name="T21" fmla="*/ 262673 h 2082800"/>
              <a:gd name="T22" fmla="*/ 811393 w 1066848"/>
              <a:gd name="T23" fmla="*/ 306452 h 2082800"/>
              <a:gd name="T24" fmla="*/ 834575 w 1066848"/>
              <a:gd name="T25" fmla="*/ 350231 h 2082800"/>
              <a:gd name="T26" fmla="*/ 850030 w 1066848"/>
              <a:gd name="T27" fmla="*/ 394010 h 2082800"/>
              <a:gd name="T28" fmla="*/ 880941 w 1066848"/>
              <a:gd name="T29" fmla="*/ 452381 h 2082800"/>
              <a:gd name="T30" fmla="*/ 896395 w 1066848"/>
              <a:gd name="T31" fmla="*/ 503457 h 2082800"/>
              <a:gd name="T32" fmla="*/ 911850 w 1066848"/>
              <a:gd name="T33" fmla="*/ 539939 h 2082800"/>
              <a:gd name="T34" fmla="*/ 919578 w 1066848"/>
              <a:gd name="T35" fmla="*/ 561828 h 2082800"/>
              <a:gd name="T36" fmla="*/ 935033 w 1066848"/>
              <a:gd name="T37" fmla="*/ 591015 h 2082800"/>
              <a:gd name="T38" fmla="*/ 942761 w 1066848"/>
              <a:gd name="T39" fmla="*/ 612904 h 2082800"/>
              <a:gd name="T40" fmla="*/ 958215 w 1066848"/>
              <a:gd name="T41" fmla="*/ 671275 h 2082800"/>
              <a:gd name="T42" fmla="*/ 965943 w 1066848"/>
              <a:gd name="T43" fmla="*/ 773427 h 2082800"/>
              <a:gd name="T44" fmla="*/ 942761 w 1066848"/>
              <a:gd name="T45" fmla="*/ 985024 h 2082800"/>
              <a:gd name="T46" fmla="*/ 935033 w 1066848"/>
              <a:gd name="T47" fmla="*/ 1014210 h 2082800"/>
              <a:gd name="T48" fmla="*/ 904123 w 1066848"/>
              <a:gd name="T49" fmla="*/ 1065285 h 2082800"/>
              <a:gd name="T50" fmla="*/ 896395 w 1066848"/>
              <a:gd name="T51" fmla="*/ 1087175 h 2082800"/>
              <a:gd name="T52" fmla="*/ 857758 w 1066848"/>
              <a:gd name="T53" fmla="*/ 1138250 h 2082800"/>
              <a:gd name="T54" fmla="*/ 826847 w 1066848"/>
              <a:gd name="T55" fmla="*/ 1182029 h 2082800"/>
              <a:gd name="T56" fmla="*/ 788210 w 1066848"/>
              <a:gd name="T57" fmla="*/ 1225808 h 2082800"/>
              <a:gd name="T58" fmla="*/ 765027 w 1066848"/>
              <a:gd name="T59" fmla="*/ 1247697 h 2082800"/>
              <a:gd name="T60" fmla="*/ 726389 w 1066848"/>
              <a:gd name="T61" fmla="*/ 1306069 h 2082800"/>
              <a:gd name="T62" fmla="*/ 649114 w 1066848"/>
              <a:gd name="T63" fmla="*/ 1364441 h 2082800"/>
              <a:gd name="T64" fmla="*/ 641386 w 1066848"/>
              <a:gd name="T65" fmla="*/ 1386331 h 2082800"/>
              <a:gd name="T66" fmla="*/ 587293 w 1066848"/>
              <a:gd name="T67" fmla="*/ 1415516 h 2082800"/>
              <a:gd name="T68" fmla="*/ 548656 w 1066848"/>
              <a:gd name="T69" fmla="*/ 1466592 h 2082800"/>
              <a:gd name="T70" fmla="*/ 486836 w 1066848"/>
              <a:gd name="T71" fmla="*/ 1517667 h 2082800"/>
              <a:gd name="T72" fmla="*/ 471380 w 1066848"/>
              <a:gd name="T73" fmla="*/ 1539557 h 2082800"/>
              <a:gd name="T74" fmla="*/ 370922 w 1066848"/>
              <a:gd name="T75" fmla="*/ 1590631 h 2082800"/>
              <a:gd name="T76" fmla="*/ 324557 w 1066848"/>
              <a:gd name="T77" fmla="*/ 1619818 h 2082800"/>
              <a:gd name="T78" fmla="*/ 239553 w 1066848"/>
              <a:gd name="T79" fmla="*/ 1656300 h 2082800"/>
              <a:gd name="T80" fmla="*/ 216371 w 1066848"/>
              <a:gd name="T81" fmla="*/ 1678189 h 2082800"/>
              <a:gd name="T82" fmla="*/ 193188 w 1066848"/>
              <a:gd name="T83" fmla="*/ 1685486 h 2082800"/>
              <a:gd name="T84" fmla="*/ 146823 w 1066848"/>
              <a:gd name="T85" fmla="*/ 1714672 h 2082800"/>
              <a:gd name="T86" fmla="*/ 146823 w 1066848"/>
              <a:gd name="T87" fmla="*/ 1714672 h 2082800"/>
              <a:gd name="T88" fmla="*/ 77275 w 1066848"/>
              <a:gd name="T89" fmla="*/ 1765747 h 2082800"/>
              <a:gd name="T90" fmla="*/ 38637 w 1066848"/>
              <a:gd name="T91" fmla="*/ 1773044 h 2082800"/>
              <a:gd name="T92" fmla="*/ 0 w 1066848"/>
              <a:gd name="T93" fmla="*/ 1794933 h 208280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066848" h="2082800">
                <a:moveTo>
                  <a:pt x="499533" y="0"/>
                </a:moveTo>
                <a:cubicBezTo>
                  <a:pt x="508000" y="14111"/>
                  <a:pt x="514096" y="29949"/>
                  <a:pt x="524933" y="42333"/>
                </a:cubicBezTo>
                <a:cubicBezTo>
                  <a:pt x="534225" y="52953"/>
                  <a:pt x="548086" y="58550"/>
                  <a:pt x="558800" y="67733"/>
                </a:cubicBezTo>
                <a:cubicBezTo>
                  <a:pt x="567891" y="75525"/>
                  <a:pt x="574457" y="86173"/>
                  <a:pt x="584200" y="93133"/>
                </a:cubicBezTo>
                <a:cubicBezTo>
                  <a:pt x="594470" y="100469"/>
                  <a:pt x="607033" y="103937"/>
                  <a:pt x="618066" y="110067"/>
                </a:cubicBezTo>
                <a:cubicBezTo>
                  <a:pt x="632451" y="118059"/>
                  <a:pt x="646289" y="127000"/>
                  <a:pt x="660400" y="135467"/>
                </a:cubicBezTo>
                <a:cubicBezTo>
                  <a:pt x="691444" y="182034"/>
                  <a:pt x="660400" y="142523"/>
                  <a:pt x="702733" y="177800"/>
                </a:cubicBezTo>
                <a:cubicBezTo>
                  <a:pt x="711931" y="185465"/>
                  <a:pt x="718554" y="196016"/>
                  <a:pt x="728133" y="203200"/>
                </a:cubicBezTo>
                <a:cubicBezTo>
                  <a:pt x="741298" y="213074"/>
                  <a:pt x="757730" y="218179"/>
                  <a:pt x="770466" y="228600"/>
                </a:cubicBezTo>
                <a:cubicBezTo>
                  <a:pt x="789000" y="243764"/>
                  <a:pt x="804333" y="262467"/>
                  <a:pt x="821266" y="279400"/>
                </a:cubicBezTo>
                <a:cubicBezTo>
                  <a:pt x="829733" y="287867"/>
                  <a:pt x="840024" y="294837"/>
                  <a:pt x="846666" y="304800"/>
                </a:cubicBezTo>
                <a:cubicBezTo>
                  <a:pt x="870242" y="340163"/>
                  <a:pt x="856405" y="323005"/>
                  <a:pt x="889000" y="355600"/>
                </a:cubicBezTo>
                <a:cubicBezTo>
                  <a:pt x="919872" y="448222"/>
                  <a:pt x="870637" y="307935"/>
                  <a:pt x="914400" y="406400"/>
                </a:cubicBezTo>
                <a:cubicBezTo>
                  <a:pt x="921649" y="422711"/>
                  <a:pt x="923350" y="441235"/>
                  <a:pt x="931333" y="457200"/>
                </a:cubicBezTo>
                <a:lnTo>
                  <a:pt x="965200" y="524933"/>
                </a:lnTo>
                <a:cubicBezTo>
                  <a:pt x="971873" y="551629"/>
                  <a:pt x="973021" y="559902"/>
                  <a:pt x="982133" y="584200"/>
                </a:cubicBezTo>
                <a:cubicBezTo>
                  <a:pt x="987469" y="598430"/>
                  <a:pt x="993730" y="612303"/>
                  <a:pt x="999066" y="626533"/>
                </a:cubicBezTo>
                <a:cubicBezTo>
                  <a:pt x="1002200" y="634889"/>
                  <a:pt x="1004017" y="643730"/>
                  <a:pt x="1007533" y="651933"/>
                </a:cubicBezTo>
                <a:cubicBezTo>
                  <a:pt x="1012505" y="663534"/>
                  <a:pt x="1019494" y="674199"/>
                  <a:pt x="1024466" y="685800"/>
                </a:cubicBezTo>
                <a:cubicBezTo>
                  <a:pt x="1027982" y="694003"/>
                  <a:pt x="1030585" y="702590"/>
                  <a:pt x="1032933" y="711200"/>
                </a:cubicBezTo>
                <a:cubicBezTo>
                  <a:pt x="1039056" y="733652"/>
                  <a:pt x="1049866" y="778933"/>
                  <a:pt x="1049866" y="778933"/>
                </a:cubicBezTo>
                <a:cubicBezTo>
                  <a:pt x="1052688" y="818444"/>
                  <a:pt x="1058333" y="857855"/>
                  <a:pt x="1058333" y="897467"/>
                </a:cubicBezTo>
                <a:cubicBezTo>
                  <a:pt x="1058333" y="1114481"/>
                  <a:pt x="1089371" y="1058342"/>
                  <a:pt x="1032933" y="1143000"/>
                </a:cubicBezTo>
                <a:cubicBezTo>
                  <a:pt x="1030111" y="1154289"/>
                  <a:pt x="1028552" y="1165971"/>
                  <a:pt x="1024466" y="1176867"/>
                </a:cubicBezTo>
                <a:cubicBezTo>
                  <a:pt x="1002202" y="1236236"/>
                  <a:pt x="1015163" y="1187008"/>
                  <a:pt x="990600" y="1236133"/>
                </a:cubicBezTo>
                <a:cubicBezTo>
                  <a:pt x="986609" y="1244115"/>
                  <a:pt x="986124" y="1253551"/>
                  <a:pt x="982133" y="1261533"/>
                </a:cubicBezTo>
                <a:cubicBezTo>
                  <a:pt x="975251" y="1275297"/>
                  <a:pt x="946512" y="1311211"/>
                  <a:pt x="939800" y="1320800"/>
                </a:cubicBezTo>
                <a:cubicBezTo>
                  <a:pt x="928129" y="1337473"/>
                  <a:pt x="920324" y="1357209"/>
                  <a:pt x="905933" y="1371600"/>
                </a:cubicBezTo>
                <a:cubicBezTo>
                  <a:pt x="831726" y="1445807"/>
                  <a:pt x="922537" y="1351674"/>
                  <a:pt x="863600" y="1422400"/>
                </a:cubicBezTo>
                <a:cubicBezTo>
                  <a:pt x="855935" y="1431598"/>
                  <a:pt x="845384" y="1438221"/>
                  <a:pt x="838200" y="1447800"/>
                </a:cubicBezTo>
                <a:cubicBezTo>
                  <a:pt x="832968" y="1454776"/>
                  <a:pt x="806220" y="1503700"/>
                  <a:pt x="795866" y="1515533"/>
                </a:cubicBezTo>
                <a:cubicBezTo>
                  <a:pt x="756097" y="1560983"/>
                  <a:pt x="758935" y="1554626"/>
                  <a:pt x="711200" y="1583267"/>
                </a:cubicBezTo>
                <a:cubicBezTo>
                  <a:pt x="708378" y="1591734"/>
                  <a:pt x="709589" y="1602954"/>
                  <a:pt x="702733" y="1608667"/>
                </a:cubicBezTo>
                <a:cubicBezTo>
                  <a:pt x="632879" y="1666878"/>
                  <a:pt x="681709" y="1594730"/>
                  <a:pt x="643466" y="1642533"/>
                </a:cubicBezTo>
                <a:cubicBezTo>
                  <a:pt x="624232" y="1666575"/>
                  <a:pt x="624974" y="1677958"/>
                  <a:pt x="601133" y="1701800"/>
                </a:cubicBezTo>
                <a:cubicBezTo>
                  <a:pt x="555382" y="1747551"/>
                  <a:pt x="567648" y="1719971"/>
                  <a:pt x="533400" y="1761067"/>
                </a:cubicBezTo>
                <a:cubicBezTo>
                  <a:pt x="526886" y="1768884"/>
                  <a:pt x="524192" y="1779845"/>
                  <a:pt x="516466" y="1786467"/>
                </a:cubicBezTo>
                <a:cubicBezTo>
                  <a:pt x="491820" y="1807592"/>
                  <a:pt x="428518" y="1830987"/>
                  <a:pt x="406400" y="1845733"/>
                </a:cubicBezTo>
                <a:cubicBezTo>
                  <a:pt x="389467" y="1857022"/>
                  <a:pt x="373803" y="1870499"/>
                  <a:pt x="355600" y="1879600"/>
                </a:cubicBezTo>
                <a:cubicBezTo>
                  <a:pt x="279884" y="1917458"/>
                  <a:pt x="311814" y="1905485"/>
                  <a:pt x="262466" y="1921933"/>
                </a:cubicBezTo>
                <a:cubicBezTo>
                  <a:pt x="253999" y="1930400"/>
                  <a:pt x="247029" y="1940691"/>
                  <a:pt x="237066" y="1947333"/>
                </a:cubicBezTo>
                <a:cubicBezTo>
                  <a:pt x="229640" y="1952284"/>
                  <a:pt x="219468" y="1951466"/>
                  <a:pt x="211666" y="1955800"/>
                </a:cubicBezTo>
                <a:cubicBezTo>
                  <a:pt x="193876" y="1965684"/>
                  <a:pt x="177799" y="1978378"/>
                  <a:pt x="160866" y="1989667"/>
                </a:cubicBezTo>
                <a:cubicBezTo>
                  <a:pt x="141929" y="2008604"/>
                  <a:pt x="109985" y="2043869"/>
                  <a:pt x="84666" y="2048933"/>
                </a:cubicBezTo>
                <a:lnTo>
                  <a:pt x="42333" y="2057400"/>
                </a:lnTo>
                <a:cubicBezTo>
                  <a:pt x="11682" y="2077833"/>
                  <a:pt x="26034" y="2069782"/>
                  <a:pt x="0" y="208280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301750" y="5415716"/>
            <a:ext cx="7408863" cy="135421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600" b="1" dirty="0"/>
              <a:t>public class </a:t>
            </a:r>
            <a:r>
              <a:rPr lang="en-US" altLang="ko-KR" sz="1600" dirty="0"/>
              <a:t>Test {</a:t>
            </a:r>
          </a:p>
          <a:p>
            <a:r>
              <a:rPr lang="en-US" altLang="ko-KR" sz="1600" b="1" dirty="0" smtClean="0"/>
              <a:t>	public </a:t>
            </a:r>
            <a:r>
              <a:rPr lang="en-US" altLang="ko-KR" sz="1600" b="1" dirty="0"/>
              <a:t>static void </a:t>
            </a:r>
            <a:r>
              <a:rPr lang="en-US" altLang="ko-KR" sz="1600" dirty="0"/>
              <a:t>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 smtClean="0"/>
              <a:t>		Derived </a:t>
            </a:r>
            <a:r>
              <a:rPr lang="en-US" altLang="ko-KR" sz="1600" dirty="0"/>
              <a:t>r = </a:t>
            </a:r>
            <a:r>
              <a:rPr lang="en-US" altLang="ko-KR" sz="1600" b="1" dirty="0"/>
              <a:t>new </a:t>
            </a:r>
            <a:r>
              <a:rPr lang="en-US" altLang="ko-KR" sz="1600" dirty="0"/>
              <a:t>Derived();</a:t>
            </a:r>
          </a:p>
          <a:p>
            <a:r>
              <a:rPr lang="en-US" altLang="ko-KR" sz="1600" dirty="0" smtClean="0"/>
              <a:t>	}</a:t>
            </a:r>
            <a:endParaRPr lang="en-US" altLang="ko-KR" sz="1600" dirty="0"/>
          </a:p>
          <a:p>
            <a:r>
              <a:rPr lang="en-US" altLang="ko-KR" sz="1600" dirty="0" smtClean="0"/>
              <a:t>};</a:t>
            </a:r>
            <a:endParaRPr lang="en-US" altLang="ko-KR" sz="1600" dirty="0">
              <a:ea typeface="+mn-ea"/>
            </a:endParaRPr>
          </a:p>
        </p:txBody>
      </p:sp>
      <p:sp>
        <p:nvSpPr>
          <p:cNvPr id="24585" name="자유형 12"/>
          <p:cNvSpPr>
            <a:spLocks/>
          </p:cNvSpPr>
          <p:nvPr/>
        </p:nvSpPr>
        <p:spPr bwMode="auto">
          <a:xfrm>
            <a:off x="736600" y="4445000"/>
            <a:ext cx="1541463" cy="1647825"/>
          </a:xfrm>
          <a:custGeom>
            <a:avLst/>
            <a:gdLst/>
            <a:ahLst/>
            <a:cxnLst/>
            <a:rect l="0" t="0" r="r" b="b"/>
            <a:pathLst>
              <a:path w="2015079" h="2058317">
                <a:moveTo>
                  <a:pt x="1947345" y="2058317"/>
                </a:moveTo>
                <a:cubicBezTo>
                  <a:pt x="1726738" y="2052014"/>
                  <a:pt x="1603861" y="2055211"/>
                  <a:pt x="1388545" y="2024450"/>
                </a:cubicBezTo>
                <a:cubicBezTo>
                  <a:pt x="1316955" y="2014222"/>
                  <a:pt x="1331244" y="2017810"/>
                  <a:pt x="1253079" y="1999050"/>
                </a:cubicBezTo>
                <a:cubicBezTo>
                  <a:pt x="1207819" y="1988188"/>
                  <a:pt x="1160394" y="1983518"/>
                  <a:pt x="1117612" y="1965183"/>
                </a:cubicBezTo>
                <a:cubicBezTo>
                  <a:pt x="1012393" y="1920089"/>
                  <a:pt x="1106003" y="1955878"/>
                  <a:pt x="982145" y="1922850"/>
                </a:cubicBezTo>
                <a:cubicBezTo>
                  <a:pt x="919500" y="1906145"/>
                  <a:pt x="940824" y="1907308"/>
                  <a:pt x="880545" y="1880517"/>
                </a:cubicBezTo>
                <a:cubicBezTo>
                  <a:pt x="814610" y="1851212"/>
                  <a:pt x="907906" y="1902665"/>
                  <a:pt x="812812" y="1855117"/>
                </a:cubicBezTo>
                <a:cubicBezTo>
                  <a:pt x="803711" y="1850566"/>
                  <a:pt x="796711" y="1842316"/>
                  <a:pt x="787412" y="1838183"/>
                </a:cubicBezTo>
                <a:cubicBezTo>
                  <a:pt x="771101" y="1830934"/>
                  <a:pt x="752923" y="1828499"/>
                  <a:pt x="736612" y="1821250"/>
                </a:cubicBezTo>
                <a:cubicBezTo>
                  <a:pt x="727313" y="1817117"/>
                  <a:pt x="720313" y="1808868"/>
                  <a:pt x="711212" y="1804317"/>
                </a:cubicBezTo>
                <a:cubicBezTo>
                  <a:pt x="697618" y="1797520"/>
                  <a:pt x="682473" y="1794180"/>
                  <a:pt x="668879" y="1787383"/>
                </a:cubicBezTo>
                <a:cubicBezTo>
                  <a:pt x="654160" y="1780023"/>
                  <a:pt x="641264" y="1769342"/>
                  <a:pt x="626545" y="1761983"/>
                </a:cubicBezTo>
                <a:cubicBezTo>
                  <a:pt x="594664" y="1746042"/>
                  <a:pt x="582682" y="1744667"/>
                  <a:pt x="550345" y="1736583"/>
                </a:cubicBezTo>
                <a:cubicBezTo>
                  <a:pt x="536234" y="1728116"/>
                  <a:pt x="521967" y="1719905"/>
                  <a:pt x="508012" y="1711183"/>
                </a:cubicBezTo>
                <a:cubicBezTo>
                  <a:pt x="499383" y="1705790"/>
                  <a:pt x="492195" y="1697672"/>
                  <a:pt x="482612" y="1694250"/>
                </a:cubicBezTo>
                <a:cubicBezTo>
                  <a:pt x="452308" y="1683427"/>
                  <a:pt x="420523" y="1677317"/>
                  <a:pt x="389479" y="1668850"/>
                </a:cubicBezTo>
                <a:cubicBezTo>
                  <a:pt x="372546" y="1657561"/>
                  <a:pt x="354960" y="1647194"/>
                  <a:pt x="338679" y="1634983"/>
                </a:cubicBezTo>
                <a:cubicBezTo>
                  <a:pt x="327390" y="1626516"/>
                  <a:pt x="316778" y="1617062"/>
                  <a:pt x="304812" y="1609583"/>
                </a:cubicBezTo>
                <a:cubicBezTo>
                  <a:pt x="294109" y="1602894"/>
                  <a:pt x="282234" y="1598294"/>
                  <a:pt x="270945" y="1592650"/>
                </a:cubicBezTo>
                <a:cubicBezTo>
                  <a:pt x="262478" y="1581361"/>
                  <a:pt x="255523" y="1568761"/>
                  <a:pt x="245545" y="1558783"/>
                </a:cubicBezTo>
                <a:cubicBezTo>
                  <a:pt x="216638" y="1529875"/>
                  <a:pt x="209321" y="1540241"/>
                  <a:pt x="186279" y="1507983"/>
                </a:cubicBezTo>
                <a:cubicBezTo>
                  <a:pt x="178943" y="1497713"/>
                  <a:pt x="176346" y="1484618"/>
                  <a:pt x="169345" y="1474117"/>
                </a:cubicBezTo>
                <a:cubicBezTo>
                  <a:pt x="164917" y="1467475"/>
                  <a:pt x="157399" y="1463416"/>
                  <a:pt x="152412" y="1457183"/>
                </a:cubicBezTo>
                <a:cubicBezTo>
                  <a:pt x="146055" y="1449237"/>
                  <a:pt x="141123" y="1440250"/>
                  <a:pt x="135479" y="1431783"/>
                </a:cubicBezTo>
                <a:cubicBezTo>
                  <a:pt x="132657" y="1420494"/>
                  <a:pt x="131596" y="1408612"/>
                  <a:pt x="127012" y="1397917"/>
                </a:cubicBezTo>
                <a:cubicBezTo>
                  <a:pt x="123004" y="1388564"/>
                  <a:pt x="115128" y="1381352"/>
                  <a:pt x="110079" y="1372517"/>
                </a:cubicBezTo>
                <a:cubicBezTo>
                  <a:pt x="103817" y="1361558"/>
                  <a:pt x="98117" y="1350251"/>
                  <a:pt x="93145" y="1338650"/>
                </a:cubicBezTo>
                <a:cubicBezTo>
                  <a:pt x="89629" y="1330447"/>
                  <a:pt x="87813" y="1321606"/>
                  <a:pt x="84679" y="1313250"/>
                </a:cubicBezTo>
                <a:cubicBezTo>
                  <a:pt x="68467" y="1270018"/>
                  <a:pt x="70049" y="1275526"/>
                  <a:pt x="50812" y="1237050"/>
                </a:cubicBezTo>
                <a:cubicBezTo>
                  <a:pt x="47990" y="1220117"/>
                  <a:pt x="47774" y="1202536"/>
                  <a:pt x="42345" y="1186250"/>
                </a:cubicBezTo>
                <a:cubicBezTo>
                  <a:pt x="39127" y="1176597"/>
                  <a:pt x="28630" y="1170503"/>
                  <a:pt x="25412" y="1160850"/>
                </a:cubicBezTo>
                <a:cubicBezTo>
                  <a:pt x="17184" y="1136166"/>
                  <a:pt x="14123" y="1110050"/>
                  <a:pt x="8479" y="1084650"/>
                </a:cubicBezTo>
                <a:cubicBezTo>
                  <a:pt x="3720" y="994233"/>
                  <a:pt x="-7953" y="918289"/>
                  <a:pt x="8479" y="830650"/>
                </a:cubicBezTo>
                <a:cubicBezTo>
                  <a:pt x="11280" y="815712"/>
                  <a:pt x="20076" y="802547"/>
                  <a:pt x="25412" y="788317"/>
                </a:cubicBezTo>
                <a:cubicBezTo>
                  <a:pt x="28546" y="779961"/>
                  <a:pt x="29888" y="770899"/>
                  <a:pt x="33879" y="762917"/>
                </a:cubicBezTo>
                <a:cubicBezTo>
                  <a:pt x="38430" y="753816"/>
                  <a:pt x="46261" y="746618"/>
                  <a:pt x="50812" y="737517"/>
                </a:cubicBezTo>
                <a:cubicBezTo>
                  <a:pt x="54803" y="729535"/>
                  <a:pt x="54687" y="719770"/>
                  <a:pt x="59279" y="712117"/>
                </a:cubicBezTo>
                <a:cubicBezTo>
                  <a:pt x="63386" y="705272"/>
                  <a:pt x="71572" y="701679"/>
                  <a:pt x="76212" y="695183"/>
                </a:cubicBezTo>
                <a:cubicBezTo>
                  <a:pt x="85777" y="681792"/>
                  <a:pt x="94253" y="667569"/>
                  <a:pt x="101612" y="652850"/>
                </a:cubicBezTo>
                <a:cubicBezTo>
                  <a:pt x="108409" y="639257"/>
                  <a:pt x="109830" y="622968"/>
                  <a:pt x="118545" y="610517"/>
                </a:cubicBezTo>
                <a:cubicBezTo>
                  <a:pt x="129989" y="594168"/>
                  <a:pt x="160879" y="568183"/>
                  <a:pt x="160879" y="568183"/>
                </a:cubicBezTo>
                <a:cubicBezTo>
                  <a:pt x="175582" y="524071"/>
                  <a:pt x="159713" y="559056"/>
                  <a:pt x="186279" y="525850"/>
                </a:cubicBezTo>
                <a:cubicBezTo>
                  <a:pt x="222779" y="480226"/>
                  <a:pt x="197282" y="473528"/>
                  <a:pt x="279412" y="424250"/>
                </a:cubicBezTo>
                <a:cubicBezTo>
                  <a:pt x="293523" y="415783"/>
                  <a:pt x="307862" y="407685"/>
                  <a:pt x="321745" y="398850"/>
                </a:cubicBezTo>
                <a:cubicBezTo>
                  <a:pt x="362628" y="372833"/>
                  <a:pt x="392694" y="346979"/>
                  <a:pt x="440279" y="331117"/>
                </a:cubicBezTo>
                <a:cubicBezTo>
                  <a:pt x="479331" y="318099"/>
                  <a:pt x="456928" y="324400"/>
                  <a:pt x="508012" y="314183"/>
                </a:cubicBezTo>
                <a:cubicBezTo>
                  <a:pt x="519301" y="305716"/>
                  <a:pt x="529067" y="294696"/>
                  <a:pt x="541879" y="288783"/>
                </a:cubicBezTo>
                <a:cubicBezTo>
                  <a:pt x="541907" y="288770"/>
                  <a:pt x="620892" y="262446"/>
                  <a:pt x="643479" y="254917"/>
                </a:cubicBezTo>
                <a:cubicBezTo>
                  <a:pt x="651946" y="252095"/>
                  <a:pt x="660676" y="249966"/>
                  <a:pt x="668879" y="246450"/>
                </a:cubicBezTo>
                <a:cubicBezTo>
                  <a:pt x="688634" y="237983"/>
                  <a:pt x="708084" y="228766"/>
                  <a:pt x="728145" y="221050"/>
                </a:cubicBezTo>
                <a:cubicBezTo>
                  <a:pt x="744805" y="214642"/>
                  <a:pt x="762980" y="212100"/>
                  <a:pt x="778945" y="204117"/>
                </a:cubicBezTo>
                <a:cubicBezTo>
                  <a:pt x="848232" y="169472"/>
                  <a:pt x="777507" y="201774"/>
                  <a:pt x="846679" y="178717"/>
                </a:cubicBezTo>
                <a:cubicBezTo>
                  <a:pt x="861097" y="173911"/>
                  <a:pt x="874486" y="166253"/>
                  <a:pt x="889012" y="161783"/>
                </a:cubicBezTo>
                <a:cubicBezTo>
                  <a:pt x="911255" y="154939"/>
                  <a:pt x="934667" y="152209"/>
                  <a:pt x="956745" y="144850"/>
                </a:cubicBezTo>
                <a:cubicBezTo>
                  <a:pt x="1036045" y="118417"/>
                  <a:pt x="978071" y="135408"/>
                  <a:pt x="1049879" y="119450"/>
                </a:cubicBezTo>
                <a:cubicBezTo>
                  <a:pt x="1061238" y="116926"/>
                  <a:pt x="1072226" y="112629"/>
                  <a:pt x="1083745" y="110983"/>
                </a:cubicBezTo>
                <a:cubicBezTo>
                  <a:pt x="1111823" y="106972"/>
                  <a:pt x="1140190" y="105339"/>
                  <a:pt x="1168412" y="102517"/>
                </a:cubicBezTo>
                <a:cubicBezTo>
                  <a:pt x="1191008" y="94985"/>
                  <a:pt x="1227479" y="81384"/>
                  <a:pt x="1253079" y="77117"/>
                </a:cubicBezTo>
                <a:cubicBezTo>
                  <a:pt x="1297225" y="69759"/>
                  <a:pt x="1322449" y="71282"/>
                  <a:pt x="1363145" y="60183"/>
                </a:cubicBezTo>
                <a:cubicBezTo>
                  <a:pt x="1380365" y="55487"/>
                  <a:pt x="1396151" y="44655"/>
                  <a:pt x="1413945" y="43250"/>
                </a:cubicBezTo>
                <a:cubicBezTo>
                  <a:pt x="1504020" y="36139"/>
                  <a:pt x="1594568" y="37605"/>
                  <a:pt x="1684879" y="34783"/>
                </a:cubicBezTo>
                <a:cubicBezTo>
                  <a:pt x="1704634" y="31961"/>
                  <a:pt x="1724299" y="28406"/>
                  <a:pt x="1744145" y="26317"/>
                </a:cubicBezTo>
                <a:cubicBezTo>
                  <a:pt x="1777942" y="22759"/>
                  <a:pt x="1811994" y="21821"/>
                  <a:pt x="1845745" y="17850"/>
                </a:cubicBezTo>
                <a:cubicBezTo>
                  <a:pt x="1860037" y="16169"/>
                  <a:pt x="1874031" y="12505"/>
                  <a:pt x="1888079" y="9383"/>
                </a:cubicBezTo>
                <a:cubicBezTo>
                  <a:pt x="1899438" y="6859"/>
                  <a:pt x="1910335" y="1691"/>
                  <a:pt x="1921945" y="917"/>
                </a:cubicBezTo>
                <a:cubicBezTo>
                  <a:pt x="1952921" y="-1148"/>
                  <a:pt x="1984034" y="917"/>
                  <a:pt x="2015079" y="91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6" name="자유형 10"/>
          <p:cNvSpPr>
            <a:spLocks/>
          </p:cNvSpPr>
          <p:nvPr/>
        </p:nvSpPr>
        <p:spPr bwMode="auto">
          <a:xfrm>
            <a:off x="4275138" y="4808538"/>
            <a:ext cx="1939925" cy="1295400"/>
          </a:xfrm>
          <a:custGeom>
            <a:avLst/>
            <a:gdLst>
              <a:gd name="T0" fmla="*/ 0 w 1939032"/>
              <a:gd name="T1" fmla="*/ 0 h 1295400"/>
              <a:gd name="T2" fmla="*/ 59266 w 1939032"/>
              <a:gd name="T3" fmla="*/ 8466 h 1295400"/>
              <a:gd name="T4" fmla="*/ 160866 w 1939032"/>
              <a:gd name="T5" fmla="*/ 42333 h 1295400"/>
              <a:gd name="T6" fmla="*/ 330200 w 1939032"/>
              <a:gd name="T7" fmla="*/ 59266 h 1295400"/>
              <a:gd name="T8" fmla="*/ 651933 w 1939032"/>
              <a:gd name="T9" fmla="*/ 76200 h 1295400"/>
              <a:gd name="T10" fmla="*/ 753533 w 1939032"/>
              <a:gd name="T11" fmla="*/ 93133 h 1295400"/>
              <a:gd name="T12" fmla="*/ 838200 w 1939032"/>
              <a:gd name="T13" fmla="*/ 101600 h 1295400"/>
              <a:gd name="T14" fmla="*/ 1007533 w 1939032"/>
              <a:gd name="T15" fmla="*/ 127000 h 1295400"/>
              <a:gd name="T16" fmla="*/ 1049866 w 1939032"/>
              <a:gd name="T17" fmla="*/ 135466 h 1295400"/>
              <a:gd name="T18" fmla="*/ 1117600 w 1939032"/>
              <a:gd name="T19" fmla="*/ 186266 h 1295400"/>
              <a:gd name="T20" fmla="*/ 1176866 w 1939032"/>
              <a:gd name="T21" fmla="*/ 228600 h 1295400"/>
              <a:gd name="T22" fmla="*/ 1193800 w 1939032"/>
              <a:gd name="T23" fmla="*/ 245533 h 1295400"/>
              <a:gd name="T24" fmla="*/ 1219200 w 1939032"/>
              <a:gd name="T25" fmla="*/ 262466 h 1295400"/>
              <a:gd name="T26" fmla="*/ 1253066 w 1939032"/>
              <a:gd name="T27" fmla="*/ 279400 h 1295400"/>
              <a:gd name="T28" fmla="*/ 1278466 w 1939032"/>
              <a:gd name="T29" fmla="*/ 296333 h 1295400"/>
              <a:gd name="T30" fmla="*/ 1320800 w 1939032"/>
              <a:gd name="T31" fmla="*/ 313266 h 1295400"/>
              <a:gd name="T32" fmla="*/ 1380066 w 1939032"/>
              <a:gd name="T33" fmla="*/ 338666 h 1295400"/>
              <a:gd name="T34" fmla="*/ 1422400 w 1939032"/>
              <a:gd name="T35" fmla="*/ 372533 h 1295400"/>
              <a:gd name="T36" fmla="*/ 1464733 w 1939032"/>
              <a:gd name="T37" fmla="*/ 389466 h 1295400"/>
              <a:gd name="T38" fmla="*/ 1515533 w 1939032"/>
              <a:gd name="T39" fmla="*/ 423333 h 1295400"/>
              <a:gd name="T40" fmla="*/ 1540933 w 1939032"/>
              <a:gd name="T41" fmla="*/ 440266 h 1295400"/>
              <a:gd name="T42" fmla="*/ 1566333 w 1939032"/>
              <a:gd name="T43" fmla="*/ 457200 h 1295400"/>
              <a:gd name="T44" fmla="*/ 1625600 w 1939032"/>
              <a:gd name="T45" fmla="*/ 499533 h 1295400"/>
              <a:gd name="T46" fmla="*/ 1651000 w 1939032"/>
              <a:gd name="T47" fmla="*/ 524933 h 1295400"/>
              <a:gd name="T48" fmla="*/ 1684866 w 1939032"/>
              <a:gd name="T49" fmla="*/ 533400 h 1295400"/>
              <a:gd name="T50" fmla="*/ 1701800 w 1939032"/>
              <a:gd name="T51" fmla="*/ 558800 h 1295400"/>
              <a:gd name="T52" fmla="*/ 1761066 w 1939032"/>
              <a:gd name="T53" fmla="*/ 584200 h 1295400"/>
              <a:gd name="T54" fmla="*/ 1811866 w 1939032"/>
              <a:gd name="T55" fmla="*/ 618066 h 1295400"/>
              <a:gd name="T56" fmla="*/ 1854200 w 1939032"/>
              <a:gd name="T57" fmla="*/ 660400 h 1295400"/>
              <a:gd name="T58" fmla="*/ 1888066 w 1939032"/>
              <a:gd name="T59" fmla="*/ 685800 h 1295400"/>
              <a:gd name="T60" fmla="*/ 1921933 w 1939032"/>
              <a:gd name="T61" fmla="*/ 736600 h 1295400"/>
              <a:gd name="T62" fmla="*/ 1938866 w 1939032"/>
              <a:gd name="T63" fmla="*/ 804333 h 1295400"/>
              <a:gd name="T64" fmla="*/ 1930400 w 1939032"/>
              <a:gd name="T65" fmla="*/ 914400 h 1295400"/>
              <a:gd name="T66" fmla="*/ 1888066 w 1939032"/>
              <a:gd name="T67" fmla="*/ 990600 h 1295400"/>
              <a:gd name="T68" fmla="*/ 1871133 w 1939032"/>
              <a:gd name="T69" fmla="*/ 1016000 h 1295400"/>
              <a:gd name="T70" fmla="*/ 1820333 w 1939032"/>
              <a:gd name="T71" fmla="*/ 1066800 h 1295400"/>
              <a:gd name="T72" fmla="*/ 1786466 w 1939032"/>
              <a:gd name="T73" fmla="*/ 1109133 h 1295400"/>
              <a:gd name="T74" fmla="*/ 1727200 w 1939032"/>
              <a:gd name="T75" fmla="*/ 1185333 h 1295400"/>
              <a:gd name="T76" fmla="*/ 1684866 w 1939032"/>
              <a:gd name="T77" fmla="*/ 1227666 h 1295400"/>
              <a:gd name="T78" fmla="*/ 1659466 w 1939032"/>
              <a:gd name="T79" fmla="*/ 1270000 h 1295400"/>
              <a:gd name="T80" fmla="*/ 1625600 w 1939032"/>
              <a:gd name="T81" fmla="*/ 1295400 h 12954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939032" h="1295400">
                <a:moveTo>
                  <a:pt x="0" y="0"/>
                </a:moveTo>
                <a:cubicBezTo>
                  <a:pt x="19755" y="2822"/>
                  <a:pt x="39967" y="3387"/>
                  <a:pt x="59266" y="8466"/>
                </a:cubicBezTo>
                <a:cubicBezTo>
                  <a:pt x="93789" y="17551"/>
                  <a:pt x="125386" y="38391"/>
                  <a:pt x="160866" y="42333"/>
                </a:cubicBezTo>
                <a:cubicBezTo>
                  <a:pt x="210218" y="47817"/>
                  <a:pt x="282153" y="56324"/>
                  <a:pt x="330200" y="59266"/>
                </a:cubicBezTo>
                <a:lnTo>
                  <a:pt x="651933" y="76200"/>
                </a:lnTo>
                <a:cubicBezTo>
                  <a:pt x="685800" y="81844"/>
                  <a:pt x="719514" y="88494"/>
                  <a:pt x="753533" y="93133"/>
                </a:cubicBezTo>
                <a:cubicBezTo>
                  <a:pt x="781636" y="96965"/>
                  <a:pt x="810056" y="98082"/>
                  <a:pt x="838200" y="101600"/>
                </a:cubicBezTo>
                <a:cubicBezTo>
                  <a:pt x="875265" y="106233"/>
                  <a:pt x="959714" y="118306"/>
                  <a:pt x="1007533" y="127000"/>
                </a:cubicBezTo>
                <a:cubicBezTo>
                  <a:pt x="1021691" y="129574"/>
                  <a:pt x="1035755" y="132644"/>
                  <a:pt x="1049866" y="135466"/>
                </a:cubicBezTo>
                <a:cubicBezTo>
                  <a:pt x="1098511" y="184111"/>
                  <a:pt x="1073268" y="171490"/>
                  <a:pt x="1117600" y="186266"/>
                </a:cubicBezTo>
                <a:cubicBezTo>
                  <a:pt x="1206121" y="274789"/>
                  <a:pt x="1109295" y="188058"/>
                  <a:pt x="1176866" y="228600"/>
                </a:cubicBezTo>
                <a:cubicBezTo>
                  <a:pt x="1183711" y="232707"/>
                  <a:pt x="1187567" y="240546"/>
                  <a:pt x="1193800" y="245533"/>
                </a:cubicBezTo>
                <a:cubicBezTo>
                  <a:pt x="1201746" y="251890"/>
                  <a:pt x="1210365" y="257417"/>
                  <a:pt x="1219200" y="262466"/>
                </a:cubicBezTo>
                <a:cubicBezTo>
                  <a:pt x="1230158" y="268728"/>
                  <a:pt x="1242108" y="273138"/>
                  <a:pt x="1253066" y="279400"/>
                </a:cubicBezTo>
                <a:cubicBezTo>
                  <a:pt x="1261901" y="284449"/>
                  <a:pt x="1269365" y="291782"/>
                  <a:pt x="1278466" y="296333"/>
                </a:cubicBezTo>
                <a:cubicBezTo>
                  <a:pt x="1292060" y="303130"/>
                  <a:pt x="1307206" y="306469"/>
                  <a:pt x="1320800" y="313266"/>
                </a:cubicBezTo>
                <a:cubicBezTo>
                  <a:pt x="1379272" y="342502"/>
                  <a:pt x="1309581" y="321046"/>
                  <a:pt x="1380066" y="338666"/>
                </a:cubicBezTo>
                <a:cubicBezTo>
                  <a:pt x="1395817" y="354417"/>
                  <a:pt x="1401038" y="361852"/>
                  <a:pt x="1422400" y="372533"/>
                </a:cubicBezTo>
                <a:cubicBezTo>
                  <a:pt x="1435994" y="379330"/>
                  <a:pt x="1451391" y="382188"/>
                  <a:pt x="1464733" y="389466"/>
                </a:cubicBezTo>
                <a:cubicBezTo>
                  <a:pt x="1482599" y="399211"/>
                  <a:pt x="1498600" y="412044"/>
                  <a:pt x="1515533" y="423333"/>
                </a:cubicBezTo>
                <a:lnTo>
                  <a:pt x="1540933" y="440266"/>
                </a:lnTo>
                <a:cubicBezTo>
                  <a:pt x="1549400" y="445911"/>
                  <a:pt x="1559138" y="450005"/>
                  <a:pt x="1566333" y="457200"/>
                </a:cubicBezTo>
                <a:cubicBezTo>
                  <a:pt x="1600658" y="491525"/>
                  <a:pt x="1581023" y="477245"/>
                  <a:pt x="1625600" y="499533"/>
                </a:cubicBezTo>
                <a:cubicBezTo>
                  <a:pt x="1634067" y="508000"/>
                  <a:pt x="1640604" y="518992"/>
                  <a:pt x="1651000" y="524933"/>
                </a:cubicBezTo>
                <a:cubicBezTo>
                  <a:pt x="1661103" y="530706"/>
                  <a:pt x="1675184" y="526945"/>
                  <a:pt x="1684866" y="533400"/>
                </a:cubicBezTo>
                <a:cubicBezTo>
                  <a:pt x="1693333" y="539045"/>
                  <a:pt x="1693983" y="552286"/>
                  <a:pt x="1701800" y="558800"/>
                </a:cubicBezTo>
                <a:cubicBezTo>
                  <a:pt x="1715749" y="570424"/>
                  <a:pt x="1743421" y="578318"/>
                  <a:pt x="1761066" y="584200"/>
                </a:cubicBezTo>
                <a:cubicBezTo>
                  <a:pt x="1819353" y="642484"/>
                  <a:pt x="1719588" y="546293"/>
                  <a:pt x="1811866" y="618066"/>
                </a:cubicBezTo>
                <a:cubicBezTo>
                  <a:pt x="1827619" y="630318"/>
                  <a:pt x="1838235" y="648426"/>
                  <a:pt x="1854200" y="660400"/>
                </a:cubicBezTo>
                <a:cubicBezTo>
                  <a:pt x="1865489" y="668867"/>
                  <a:pt x="1878691" y="675253"/>
                  <a:pt x="1888066" y="685800"/>
                </a:cubicBezTo>
                <a:cubicBezTo>
                  <a:pt x="1901587" y="701011"/>
                  <a:pt x="1921933" y="736600"/>
                  <a:pt x="1921933" y="736600"/>
                </a:cubicBezTo>
                <a:cubicBezTo>
                  <a:pt x="1927577" y="759178"/>
                  <a:pt x="1940651" y="781129"/>
                  <a:pt x="1938866" y="804333"/>
                </a:cubicBezTo>
                <a:cubicBezTo>
                  <a:pt x="1936044" y="841022"/>
                  <a:pt x="1936139" y="878053"/>
                  <a:pt x="1930400" y="914400"/>
                </a:cubicBezTo>
                <a:cubicBezTo>
                  <a:pt x="1920926" y="974399"/>
                  <a:pt x="1918543" y="954028"/>
                  <a:pt x="1888066" y="990600"/>
                </a:cubicBezTo>
                <a:cubicBezTo>
                  <a:pt x="1881552" y="998417"/>
                  <a:pt x="1877893" y="1008395"/>
                  <a:pt x="1871133" y="1016000"/>
                </a:cubicBezTo>
                <a:cubicBezTo>
                  <a:pt x="1855223" y="1033899"/>
                  <a:pt x="1833616" y="1046874"/>
                  <a:pt x="1820333" y="1066800"/>
                </a:cubicBezTo>
                <a:cubicBezTo>
                  <a:pt x="1798972" y="1098842"/>
                  <a:pt x="1810595" y="1085005"/>
                  <a:pt x="1786466" y="1109133"/>
                </a:cubicBezTo>
                <a:cubicBezTo>
                  <a:pt x="1759973" y="1175366"/>
                  <a:pt x="1784787" y="1133505"/>
                  <a:pt x="1727200" y="1185333"/>
                </a:cubicBezTo>
                <a:cubicBezTo>
                  <a:pt x="1712367" y="1198683"/>
                  <a:pt x="1684866" y="1227666"/>
                  <a:pt x="1684866" y="1227666"/>
                </a:cubicBezTo>
                <a:cubicBezTo>
                  <a:pt x="1678207" y="1247646"/>
                  <a:pt x="1678837" y="1258378"/>
                  <a:pt x="1659466" y="1270000"/>
                </a:cubicBezTo>
                <a:cubicBezTo>
                  <a:pt x="1622101" y="1292419"/>
                  <a:pt x="1642284" y="1262028"/>
                  <a:pt x="1625600" y="129540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88203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생성자의</a:t>
            </a:r>
            <a:r>
              <a:rPr lang="ko-KR" altLang="en-US" dirty="0"/>
              <a:t> 호출 순서는 </a:t>
            </a:r>
            <a:r>
              <a:rPr lang="en-US" altLang="ko-KR" dirty="0"/>
              <a:t>(</a:t>
            </a:r>
            <a:r>
              <a:rPr lang="ko-KR" altLang="en-US" dirty="0"/>
              <a:t>부모 클래스의 </a:t>
            </a:r>
            <a:r>
              <a:rPr lang="ko-KR" altLang="en-US" dirty="0" err="1"/>
              <a:t>생성자</a:t>
            </a:r>
            <a:r>
              <a:rPr lang="en-US" altLang="ko-KR" dirty="0"/>
              <a:t>) </a:t>
            </a:r>
            <a:r>
              <a:rPr lang="en-US" altLang="ko-KR" dirty="0" smtClean="0"/>
              <a:t>-&gt; </a:t>
            </a:r>
            <a:r>
              <a:rPr lang="en-US" altLang="ko-KR" dirty="0"/>
              <a:t>(</a:t>
            </a:r>
            <a:r>
              <a:rPr lang="ko-KR" altLang="en-US" dirty="0"/>
              <a:t>자식 클래스의 </a:t>
            </a:r>
            <a:r>
              <a:rPr lang="ko-KR" altLang="en-US" dirty="0" err="1"/>
              <a:t>생성자</a:t>
            </a:r>
            <a:r>
              <a:rPr lang="en-US" altLang="ko-KR" dirty="0"/>
              <a:t>) </a:t>
            </a:r>
            <a:r>
              <a:rPr lang="ko-KR" altLang="en-US" dirty="0"/>
              <a:t>순으로 </a:t>
            </a:r>
            <a:r>
              <a:rPr lang="ko-KR" altLang="en-US" dirty="0" smtClean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621"/>
          <a:stretch/>
        </p:blipFill>
        <p:spPr bwMode="auto">
          <a:xfrm>
            <a:off x="285750" y="2926556"/>
            <a:ext cx="8515350" cy="123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35498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명시적인 생성자 호출</a:t>
            </a:r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super</a:t>
            </a:r>
            <a:r>
              <a:rPr lang="ko-KR" altLang="en-US" smtClean="0"/>
              <a:t>를 이용하여서 명시적으로 수퍼 클래스의 생성자 호출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42950" y="4264025"/>
            <a:ext cx="7732713" cy="20129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class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Rectangle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extends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Shape {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	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u="dbl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n-ea"/>
              </a:rPr>
              <a:t>Rectangle()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{		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kern="0" dirty="0">
                <a:solidFill>
                  <a:srgbClr val="FF0000"/>
                </a:solidFill>
                <a:latin typeface="+mj-lt"/>
                <a:ea typeface="+mn-ea"/>
              </a:rPr>
              <a:t> super("from Rectangle");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</a:t>
            </a:r>
            <a:r>
              <a:rPr lang="en-US" altLang="ko-KR" sz="1600" kern="0" dirty="0">
                <a:solidFill>
                  <a:srgbClr val="FF0000"/>
                </a:solidFill>
                <a:latin typeface="+mj-lt"/>
                <a:ea typeface="+mn-ea"/>
              </a:rPr>
              <a:t>// </a:t>
            </a:r>
            <a:r>
              <a:rPr lang="ko-KR" altLang="en-US" sz="1600" kern="0" dirty="0">
                <a:solidFill>
                  <a:srgbClr val="FF0000"/>
                </a:solidFill>
                <a:latin typeface="+mj-lt"/>
                <a:ea typeface="+mn-ea"/>
              </a:rPr>
              <a:t>명시적인 호출</a:t>
            </a:r>
            <a:endParaRPr lang="ko-KR" altLang="en-US" sz="1600" kern="0" dirty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System.</a:t>
            </a:r>
            <a:r>
              <a:rPr lang="en-US" altLang="ko-KR" sz="1600" i="1" kern="0" dirty="0" err="1">
                <a:solidFill>
                  <a:srgbClr val="0000C0"/>
                </a:solidFill>
                <a:latin typeface="+mj-lt"/>
                <a:ea typeface="+mn-ea"/>
              </a:rPr>
              <a:t>out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.println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(</a:t>
            </a:r>
            <a:r>
              <a:rPr lang="en-US" altLang="ko-KR" sz="1600" kern="0" dirty="0">
                <a:solidFill>
                  <a:srgbClr val="2A00FF"/>
                </a:solidFill>
                <a:latin typeface="+mj-lt"/>
                <a:ea typeface="+mn-ea"/>
              </a:rPr>
              <a:t>"Rectangle </a:t>
            </a:r>
            <a:r>
              <a:rPr lang="ko-KR" altLang="en-US" sz="1600" kern="0" dirty="0" err="1">
                <a:solidFill>
                  <a:srgbClr val="2A00FF"/>
                </a:solidFill>
                <a:latin typeface="+mj-lt"/>
                <a:ea typeface="+mn-ea"/>
              </a:rPr>
              <a:t>생성자</a:t>
            </a:r>
            <a:r>
              <a:rPr lang="en-US" altLang="ko-KR" sz="1600" kern="0" dirty="0">
                <a:solidFill>
                  <a:srgbClr val="2A00FF"/>
                </a:solidFill>
                <a:latin typeface="+mj-lt"/>
                <a:ea typeface="+mn-ea"/>
              </a:rPr>
              <a:t>()"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}</a:t>
            </a:r>
            <a:endParaRPr lang="ko-KR" altLang="en-US" sz="1600" kern="0" dirty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};</a:t>
            </a:r>
            <a:endParaRPr lang="ko-KR" altLang="en-US" sz="1600" kern="0" dirty="0">
              <a:solidFill>
                <a:srgbClr val="000000"/>
              </a:solidFill>
              <a:latin typeface="+mj-lt"/>
              <a:ea typeface="+mn-ea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42950" y="2332038"/>
            <a:ext cx="7732713" cy="1692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class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Shape {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	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Shape(String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) {	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System.</a:t>
            </a:r>
            <a:r>
              <a:rPr lang="en-US" altLang="ko-KR" sz="1600" i="1" kern="0" dirty="0" err="1">
                <a:solidFill>
                  <a:srgbClr val="0000C0"/>
                </a:solidFill>
                <a:latin typeface="+mj-lt"/>
                <a:ea typeface="+mn-ea"/>
              </a:rPr>
              <a:t>out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.println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(</a:t>
            </a:r>
            <a:r>
              <a:rPr lang="en-US" altLang="ko-KR" sz="1600" kern="0" dirty="0">
                <a:solidFill>
                  <a:srgbClr val="2A00FF"/>
                </a:solidFill>
                <a:latin typeface="+mj-lt"/>
                <a:ea typeface="+mn-ea"/>
              </a:rPr>
              <a:t>"Shape </a:t>
            </a:r>
            <a:r>
              <a:rPr lang="ko-KR" altLang="en-US" sz="1600" kern="0" dirty="0" err="1">
                <a:solidFill>
                  <a:srgbClr val="2A00FF"/>
                </a:solidFill>
                <a:latin typeface="+mj-lt"/>
                <a:ea typeface="+mn-ea"/>
              </a:rPr>
              <a:t>생성자</a:t>
            </a:r>
            <a:r>
              <a:rPr lang="en-US" altLang="ko-KR" sz="1600" kern="0" dirty="0">
                <a:solidFill>
                  <a:srgbClr val="2A00FF"/>
                </a:solidFill>
                <a:latin typeface="+mj-lt"/>
                <a:ea typeface="+mn-ea"/>
              </a:rPr>
              <a:t>() "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+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);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}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};</a:t>
            </a:r>
          </a:p>
        </p:txBody>
      </p:sp>
      <p:sp>
        <p:nvSpPr>
          <p:cNvPr id="25606" name="자유형 6"/>
          <p:cNvSpPr>
            <a:spLocks/>
          </p:cNvSpPr>
          <p:nvPr/>
        </p:nvSpPr>
        <p:spPr bwMode="auto">
          <a:xfrm>
            <a:off x="6426200" y="2897188"/>
            <a:ext cx="1744663" cy="2260600"/>
          </a:xfrm>
          <a:custGeom>
            <a:avLst/>
            <a:gdLst>
              <a:gd name="T0" fmla="*/ 0 w 3208866"/>
              <a:gd name="T1" fmla="*/ 2260802 h 2260802"/>
              <a:gd name="T2" fmla="*/ 142660 w 3208866"/>
              <a:gd name="T3" fmla="*/ 2243869 h 2260802"/>
              <a:gd name="T4" fmla="*/ 257708 w 3208866"/>
              <a:gd name="T5" fmla="*/ 2218469 h 2260802"/>
              <a:gd name="T6" fmla="*/ 492407 w 3208866"/>
              <a:gd name="T7" fmla="*/ 2133802 h 2260802"/>
              <a:gd name="T8" fmla="*/ 602853 w 3208866"/>
              <a:gd name="T9" fmla="*/ 2091469 h 2260802"/>
              <a:gd name="T10" fmla="*/ 800737 w 3208866"/>
              <a:gd name="T11" fmla="*/ 2023736 h 2260802"/>
              <a:gd name="T12" fmla="*/ 957202 w 3208866"/>
              <a:gd name="T13" fmla="*/ 1947536 h 2260802"/>
              <a:gd name="T14" fmla="*/ 1012425 w 3208866"/>
              <a:gd name="T15" fmla="*/ 1905202 h 2260802"/>
              <a:gd name="T16" fmla="*/ 1072251 w 3208866"/>
              <a:gd name="T17" fmla="*/ 1879802 h 2260802"/>
              <a:gd name="T18" fmla="*/ 1122872 w 3208866"/>
              <a:gd name="T19" fmla="*/ 1837469 h 2260802"/>
              <a:gd name="T20" fmla="*/ 1164289 w 3208866"/>
              <a:gd name="T21" fmla="*/ 1812069 h 2260802"/>
              <a:gd name="T22" fmla="*/ 1201105 w 3208866"/>
              <a:gd name="T23" fmla="*/ 1761269 h 2260802"/>
              <a:gd name="T24" fmla="*/ 1306949 w 3208866"/>
              <a:gd name="T25" fmla="*/ 1659669 h 2260802"/>
              <a:gd name="T26" fmla="*/ 1339163 w 3208866"/>
              <a:gd name="T27" fmla="*/ 1608869 h 2260802"/>
              <a:gd name="T28" fmla="*/ 1362173 w 3208866"/>
              <a:gd name="T29" fmla="*/ 1566536 h 2260802"/>
              <a:gd name="T30" fmla="*/ 1398988 w 3208866"/>
              <a:gd name="T31" fmla="*/ 1532669 h 2260802"/>
              <a:gd name="T32" fmla="*/ 1426599 w 3208866"/>
              <a:gd name="T33" fmla="*/ 1490336 h 2260802"/>
              <a:gd name="T34" fmla="*/ 1495629 w 3208866"/>
              <a:gd name="T35" fmla="*/ 1405669 h 2260802"/>
              <a:gd name="T36" fmla="*/ 1527842 w 3208866"/>
              <a:gd name="T37" fmla="*/ 1354869 h 2260802"/>
              <a:gd name="T38" fmla="*/ 1555454 w 3208866"/>
              <a:gd name="T39" fmla="*/ 1321002 h 2260802"/>
              <a:gd name="T40" fmla="*/ 1569260 w 3208866"/>
              <a:gd name="T41" fmla="*/ 1295602 h 2260802"/>
              <a:gd name="T42" fmla="*/ 1619881 w 3208866"/>
              <a:gd name="T43" fmla="*/ 1244802 h 2260802"/>
              <a:gd name="T44" fmla="*/ 1661298 w 3208866"/>
              <a:gd name="T45" fmla="*/ 1168602 h 2260802"/>
              <a:gd name="T46" fmla="*/ 1702716 w 3208866"/>
              <a:gd name="T47" fmla="*/ 1075469 h 2260802"/>
              <a:gd name="T48" fmla="*/ 1725726 w 3208866"/>
              <a:gd name="T49" fmla="*/ 948469 h 2260802"/>
              <a:gd name="T50" fmla="*/ 1734929 w 3208866"/>
              <a:gd name="T51" fmla="*/ 906136 h 2260802"/>
              <a:gd name="T52" fmla="*/ 1739531 w 3208866"/>
              <a:gd name="T53" fmla="*/ 813002 h 2260802"/>
              <a:gd name="T54" fmla="*/ 1744133 w 3208866"/>
              <a:gd name="T55" fmla="*/ 745269 h 2260802"/>
              <a:gd name="T56" fmla="*/ 1739531 w 3208866"/>
              <a:gd name="T57" fmla="*/ 601336 h 2260802"/>
              <a:gd name="T58" fmla="*/ 1730327 w 3208866"/>
              <a:gd name="T59" fmla="*/ 525136 h 2260802"/>
              <a:gd name="T60" fmla="*/ 1716521 w 3208866"/>
              <a:gd name="T61" fmla="*/ 491269 h 2260802"/>
              <a:gd name="T62" fmla="*/ 1693512 w 3208866"/>
              <a:gd name="T63" fmla="*/ 398136 h 2260802"/>
              <a:gd name="T64" fmla="*/ 1670502 w 3208866"/>
              <a:gd name="T65" fmla="*/ 355802 h 2260802"/>
              <a:gd name="T66" fmla="*/ 1633687 w 3208866"/>
              <a:gd name="T67" fmla="*/ 254202 h 2260802"/>
              <a:gd name="T68" fmla="*/ 1606075 w 3208866"/>
              <a:gd name="T69" fmla="*/ 203402 h 2260802"/>
              <a:gd name="T70" fmla="*/ 1564658 w 3208866"/>
              <a:gd name="T71" fmla="*/ 161069 h 2260802"/>
              <a:gd name="T72" fmla="*/ 1550852 w 3208866"/>
              <a:gd name="T73" fmla="*/ 144136 h 2260802"/>
              <a:gd name="T74" fmla="*/ 1518639 w 3208866"/>
              <a:gd name="T75" fmla="*/ 127202 h 2260802"/>
              <a:gd name="T76" fmla="*/ 1463415 w 3208866"/>
              <a:gd name="T77" fmla="*/ 110269 h 2260802"/>
              <a:gd name="T78" fmla="*/ 1412794 w 3208866"/>
              <a:gd name="T79" fmla="*/ 101802 h 2260802"/>
              <a:gd name="T80" fmla="*/ 1380580 w 3208866"/>
              <a:gd name="T81" fmla="*/ 93336 h 2260802"/>
              <a:gd name="T82" fmla="*/ 1265532 w 3208866"/>
              <a:gd name="T83" fmla="*/ 84869 h 2260802"/>
              <a:gd name="T84" fmla="*/ 1191901 w 3208866"/>
              <a:gd name="T85" fmla="*/ 67936 h 2260802"/>
              <a:gd name="T86" fmla="*/ 1159688 w 3208866"/>
              <a:gd name="T87" fmla="*/ 59469 h 2260802"/>
              <a:gd name="T88" fmla="*/ 1113668 w 3208866"/>
              <a:gd name="T89" fmla="*/ 42536 h 2260802"/>
              <a:gd name="T90" fmla="*/ 1099862 w 3208866"/>
              <a:gd name="T91" fmla="*/ 34069 h 2260802"/>
              <a:gd name="T92" fmla="*/ 1049241 w 3208866"/>
              <a:gd name="T93" fmla="*/ 17136 h 2260802"/>
              <a:gd name="T94" fmla="*/ 975610 w 3208866"/>
              <a:gd name="T95" fmla="*/ 202 h 226080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208866" h="2260802">
                <a:moveTo>
                  <a:pt x="0" y="2260802"/>
                </a:moveTo>
                <a:lnTo>
                  <a:pt x="262466" y="2243869"/>
                </a:lnTo>
                <a:cubicBezTo>
                  <a:pt x="332911" y="2238714"/>
                  <a:pt x="404422" y="2227764"/>
                  <a:pt x="474133" y="2218469"/>
                </a:cubicBezTo>
                <a:cubicBezTo>
                  <a:pt x="752516" y="2132812"/>
                  <a:pt x="363724" y="2246761"/>
                  <a:pt x="905933" y="2133802"/>
                </a:cubicBezTo>
                <a:lnTo>
                  <a:pt x="1109133" y="2091469"/>
                </a:lnTo>
                <a:cubicBezTo>
                  <a:pt x="1230311" y="2067957"/>
                  <a:pt x="1353043" y="2052008"/>
                  <a:pt x="1473200" y="2023736"/>
                </a:cubicBezTo>
                <a:cubicBezTo>
                  <a:pt x="1578557" y="1998946"/>
                  <a:pt x="1658382" y="1982945"/>
                  <a:pt x="1761066" y="1947536"/>
                </a:cubicBezTo>
                <a:cubicBezTo>
                  <a:pt x="1795751" y="1935576"/>
                  <a:pt x="1827723" y="1916384"/>
                  <a:pt x="1862666" y="1905202"/>
                </a:cubicBezTo>
                <a:cubicBezTo>
                  <a:pt x="1898528" y="1893726"/>
                  <a:pt x="1937012" y="1891709"/>
                  <a:pt x="1972733" y="1879802"/>
                </a:cubicBezTo>
                <a:cubicBezTo>
                  <a:pt x="2005084" y="1869018"/>
                  <a:pt x="2034204" y="1850134"/>
                  <a:pt x="2065866" y="1837469"/>
                </a:cubicBezTo>
                <a:cubicBezTo>
                  <a:pt x="2090725" y="1827525"/>
                  <a:pt x="2116666" y="1820536"/>
                  <a:pt x="2142066" y="1812069"/>
                </a:cubicBezTo>
                <a:cubicBezTo>
                  <a:pt x="2164644" y="1795136"/>
                  <a:pt x="2185474" y="1775578"/>
                  <a:pt x="2209800" y="1761269"/>
                </a:cubicBezTo>
                <a:cubicBezTo>
                  <a:pt x="2297978" y="1709400"/>
                  <a:pt x="2310339" y="1740407"/>
                  <a:pt x="2404533" y="1659669"/>
                </a:cubicBezTo>
                <a:cubicBezTo>
                  <a:pt x="2424289" y="1642736"/>
                  <a:pt x="2444619" y="1626451"/>
                  <a:pt x="2463800" y="1608869"/>
                </a:cubicBezTo>
                <a:cubicBezTo>
                  <a:pt x="2478511" y="1595384"/>
                  <a:pt x="2489725" y="1577895"/>
                  <a:pt x="2506133" y="1566536"/>
                </a:cubicBezTo>
                <a:cubicBezTo>
                  <a:pt x="2526887" y="1552168"/>
                  <a:pt x="2552632" y="1546319"/>
                  <a:pt x="2573866" y="1532669"/>
                </a:cubicBezTo>
                <a:cubicBezTo>
                  <a:pt x="2592407" y="1520749"/>
                  <a:pt x="2606730" y="1503148"/>
                  <a:pt x="2624666" y="1490336"/>
                </a:cubicBezTo>
                <a:cubicBezTo>
                  <a:pt x="2666067" y="1460764"/>
                  <a:pt x="2710519" y="1435594"/>
                  <a:pt x="2751666" y="1405669"/>
                </a:cubicBezTo>
                <a:cubicBezTo>
                  <a:pt x="2772709" y="1390365"/>
                  <a:pt x="2790309" y="1370733"/>
                  <a:pt x="2810933" y="1354869"/>
                </a:cubicBezTo>
                <a:cubicBezTo>
                  <a:pt x="2827064" y="1342461"/>
                  <a:pt x="2845669" y="1333497"/>
                  <a:pt x="2861733" y="1321002"/>
                </a:cubicBezTo>
                <a:cubicBezTo>
                  <a:pt x="2871184" y="1313651"/>
                  <a:pt x="2877554" y="1302786"/>
                  <a:pt x="2887133" y="1295602"/>
                </a:cubicBezTo>
                <a:cubicBezTo>
                  <a:pt x="2925100" y="1267126"/>
                  <a:pt x="2938446" y="1269894"/>
                  <a:pt x="2980266" y="1244802"/>
                </a:cubicBezTo>
                <a:cubicBezTo>
                  <a:pt x="3022373" y="1219538"/>
                  <a:pt x="3019773" y="1209372"/>
                  <a:pt x="3056466" y="1168602"/>
                </a:cubicBezTo>
                <a:cubicBezTo>
                  <a:pt x="3107183" y="1112251"/>
                  <a:pt x="3081537" y="1155815"/>
                  <a:pt x="3132666" y="1075469"/>
                </a:cubicBezTo>
                <a:cubicBezTo>
                  <a:pt x="3158977" y="1034124"/>
                  <a:pt x="3159063" y="999469"/>
                  <a:pt x="3175000" y="948469"/>
                </a:cubicBezTo>
                <a:cubicBezTo>
                  <a:pt x="3179533" y="933963"/>
                  <a:pt x="3186289" y="920247"/>
                  <a:pt x="3191933" y="906136"/>
                </a:cubicBezTo>
                <a:cubicBezTo>
                  <a:pt x="3194755" y="875091"/>
                  <a:pt x="3197137" y="844003"/>
                  <a:pt x="3200400" y="813002"/>
                </a:cubicBezTo>
                <a:cubicBezTo>
                  <a:pt x="3202782" y="790374"/>
                  <a:pt x="3208866" y="768022"/>
                  <a:pt x="3208866" y="745269"/>
                </a:cubicBezTo>
                <a:cubicBezTo>
                  <a:pt x="3208866" y="697208"/>
                  <a:pt x="3204563" y="649216"/>
                  <a:pt x="3200400" y="601336"/>
                </a:cubicBezTo>
                <a:cubicBezTo>
                  <a:pt x="3199496" y="590945"/>
                  <a:pt x="3192667" y="541238"/>
                  <a:pt x="3183466" y="525136"/>
                </a:cubicBezTo>
                <a:cubicBezTo>
                  <a:pt x="3176465" y="512884"/>
                  <a:pt x="3166533" y="502558"/>
                  <a:pt x="3158066" y="491269"/>
                </a:cubicBezTo>
                <a:cubicBezTo>
                  <a:pt x="3148309" y="461997"/>
                  <a:pt x="3134665" y="417069"/>
                  <a:pt x="3115733" y="398136"/>
                </a:cubicBezTo>
                <a:cubicBezTo>
                  <a:pt x="3101622" y="384025"/>
                  <a:pt x="3082325" y="373651"/>
                  <a:pt x="3073400" y="355802"/>
                </a:cubicBezTo>
                <a:cubicBezTo>
                  <a:pt x="3052547" y="314098"/>
                  <a:pt x="3044578" y="293114"/>
                  <a:pt x="3005666" y="254202"/>
                </a:cubicBezTo>
                <a:cubicBezTo>
                  <a:pt x="2988733" y="237269"/>
                  <a:pt x="2976285" y="214112"/>
                  <a:pt x="2954866" y="203402"/>
                </a:cubicBezTo>
                <a:cubicBezTo>
                  <a:pt x="2914435" y="183186"/>
                  <a:pt x="2921191" y="187647"/>
                  <a:pt x="2878666" y="161069"/>
                </a:cubicBezTo>
                <a:cubicBezTo>
                  <a:pt x="2870037" y="155676"/>
                  <a:pt x="2862367" y="148687"/>
                  <a:pt x="2853266" y="144136"/>
                </a:cubicBezTo>
                <a:cubicBezTo>
                  <a:pt x="2839733" y="137369"/>
                  <a:pt x="2806659" y="130819"/>
                  <a:pt x="2794000" y="127202"/>
                </a:cubicBezTo>
                <a:cubicBezTo>
                  <a:pt x="2733409" y="109890"/>
                  <a:pt x="2808815" y="121911"/>
                  <a:pt x="2692400" y="110269"/>
                </a:cubicBezTo>
                <a:cubicBezTo>
                  <a:pt x="2661382" y="107167"/>
                  <a:pt x="2630248" y="105244"/>
                  <a:pt x="2599266" y="101802"/>
                </a:cubicBezTo>
                <a:cubicBezTo>
                  <a:pt x="2579432" y="99598"/>
                  <a:pt x="2559917" y="94581"/>
                  <a:pt x="2540000" y="93336"/>
                </a:cubicBezTo>
                <a:cubicBezTo>
                  <a:pt x="2469525" y="88931"/>
                  <a:pt x="2398889" y="87691"/>
                  <a:pt x="2328333" y="84869"/>
                </a:cubicBezTo>
                <a:lnTo>
                  <a:pt x="2192866" y="67936"/>
                </a:lnTo>
                <a:cubicBezTo>
                  <a:pt x="2173111" y="65114"/>
                  <a:pt x="2153252" y="62937"/>
                  <a:pt x="2133600" y="59469"/>
                </a:cubicBezTo>
                <a:cubicBezTo>
                  <a:pt x="2105257" y="54467"/>
                  <a:pt x="2076237" y="51638"/>
                  <a:pt x="2048933" y="42536"/>
                </a:cubicBezTo>
                <a:cubicBezTo>
                  <a:pt x="2040466" y="39714"/>
                  <a:pt x="2032191" y="36234"/>
                  <a:pt x="2023533" y="34069"/>
                </a:cubicBezTo>
                <a:cubicBezTo>
                  <a:pt x="1993524" y="26566"/>
                  <a:pt x="1960612" y="22801"/>
                  <a:pt x="1930400" y="17136"/>
                </a:cubicBezTo>
                <a:cubicBezTo>
                  <a:pt x="1822373" y="-3119"/>
                  <a:pt x="1878489" y="202"/>
                  <a:pt x="1794933" y="20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07" name="모서리가 둥근 직사각형 7"/>
          <p:cNvSpPr>
            <a:spLocks noChangeArrowheads="1"/>
          </p:cNvSpPr>
          <p:nvPr/>
        </p:nvSpPr>
        <p:spPr bwMode="auto">
          <a:xfrm>
            <a:off x="1585913" y="2698750"/>
            <a:ext cx="5797550" cy="100171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73515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묵시적인</a:t>
            </a:r>
            <a:r>
              <a:rPr lang="en-US" altLang="ko-KR" smtClean="0"/>
              <a:t> </a:t>
            </a:r>
            <a:r>
              <a:rPr lang="ko-KR" altLang="en-US" smtClean="0"/>
              <a:t>생성자 호출</a:t>
            </a:r>
          </a:p>
        </p:txBody>
      </p:sp>
      <p:sp>
        <p:nvSpPr>
          <p:cNvPr id="26627" name="Rectangle 14"/>
          <p:cNvSpPr>
            <a:spLocks noChangeArrowheads="1"/>
          </p:cNvSpPr>
          <p:nvPr/>
        </p:nvSpPr>
        <p:spPr bwMode="auto">
          <a:xfrm>
            <a:off x="1100138" y="1255713"/>
            <a:ext cx="7408862" cy="13541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600" b="1"/>
              <a:t>class</a:t>
            </a:r>
            <a:r>
              <a:rPr lang="en-US" altLang="ko-KR" sz="1600"/>
              <a:t> Shape {</a:t>
            </a:r>
          </a:p>
          <a:p>
            <a:r>
              <a:rPr lang="en-US" altLang="ko-KR" sz="1600" b="1"/>
              <a:t>	public</a:t>
            </a:r>
            <a:r>
              <a:rPr lang="en-US" altLang="ko-KR" sz="1600"/>
              <a:t> Shape(String msg) {			</a:t>
            </a:r>
          </a:p>
          <a:p>
            <a:r>
              <a:rPr lang="en-US" altLang="ko-KR" sz="1600"/>
              <a:t>		System.</a:t>
            </a:r>
            <a:r>
              <a:rPr lang="en-US" altLang="ko-KR" sz="1600" i="1"/>
              <a:t>out</a:t>
            </a:r>
            <a:r>
              <a:rPr lang="en-US" altLang="ko-KR" sz="1600"/>
              <a:t>.println("Shape </a:t>
            </a:r>
            <a:r>
              <a:rPr lang="ko-KR" altLang="en-US" sz="1600"/>
              <a:t>생성자</a:t>
            </a:r>
            <a:r>
              <a:rPr lang="en-US" altLang="ko-KR" sz="1600"/>
              <a:t>()");</a:t>
            </a:r>
            <a:endParaRPr lang="ko-KR" altLang="en-US" sz="1600"/>
          </a:p>
          <a:p>
            <a:r>
              <a:rPr lang="en-US" altLang="ko-KR" sz="1600"/>
              <a:t>	}</a:t>
            </a:r>
          </a:p>
          <a:p>
            <a:r>
              <a:rPr lang="en-US" altLang="ko-KR" sz="1600"/>
              <a:t>};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100138" y="2646363"/>
            <a:ext cx="7408862" cy="15700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600" b="1" dirty="0">
                <a:ea typeface="+mn-ea"/>
              </a:rPr>
              <a:t>class</a:t>
            </a:r>
            <a:r>
              <a:rPr lang="ko-KR" altLang="en-US" sz="1600" dirty="0">
                <a:ea typeface="+mn-ea"/>
              </a:rPr>
              <a:t> </a:t>
            </a:r>
            <a:r>
              <a:rPr lang="en-US" altLang="ko-KR" sz="1600" dirty="0">
                <a:ea typeface="+mn-ea"/>
              </a:rPr>
              <a:t>Rectangle </a:t>
            </a:r>
            <a:r>
              <a:rPr lang="en-US" altLang="ko-KR" sz="1600" b="1" dirty="0">
                <a:ea typeface="+mn-ea"/>
              </a:rPr>
              <a:t>extends</a:t>
            </a:r>
            <a:r>
              <a:rPr lang="ko-KR" altLang="en-US" sz="1600" dirty="0">
                <a:ea typeface="+mn-ea"/>
              </a:rPr>
              <a:t> </a:t>
            </a:r>
            <a:r>
              <a:rPr lang="en-US" altLang="ko-KR" sz="1600" dirty="0">
                <a:ea typeface="+mn-ea"/>
              </a:rPr>
              <a:t>Shape {</a:t>
            </a:r>
            <a:endParaRPr lang="ko-KR" altLang="en-US" sz="1600" dirty="0">
              <a:ea typeface="+mn-ea"/>
            </a:endParaRPr>
          </a:p>
          <a:p>
            <a:pPr>
              <a:defRPr/>
            </a:pPr>
            <a:r>
              <a:rPr lang="en-US" altLang="ko-KR" sz="1600" b="1" dirty="0">
                <a:ea typeface="+mn-ea"/>
              </a:rPr>
              <a:t>	public</a:t>
            </a:r>
            <a:r>
              <a:rPr lang="ko-KR" altLang="en-US" sz="1600" dirty="0">
                <a:ea typeface="+mn-ea"/>
              </a:rPr>
              <a:t> </a:t>
            </a:r>
            <a:r>
              <a:rPr lang="en-US" altLang="ko-KR" sz="1600" u="dbl" dirty="0">
                <a:ea typeface="+mn-ea"/>
              </a:rPr>
              <a:t>Rectangle()	</a:t>
            </a:r>
            <a:r>
              <a:rPr lang="en-US" altLang="ko-KR" sz="1600" dirty="0">
                <a:ea typeface="+mn-ea"/>
              </a:rPr>
              <a:t>{</a:t>
            </a:r>
            <a:r>
              <a:rPr lang="ko-KR" altLang="en-US" sz="1600" dirty="0">
                <a:ea typeface="+mn-ea"/>
              </a:rPr>
              <a:t>	</a:t>
            </a:r>
            <a:endParaRPr lang="en-US" altLang="ko-KR" sz="1600" dirty="0">
              <a:ea typeface="+mn-ea"/>
            </a:endParaRPr>
          </a:p>
          <a:p>
            <a:pPr>
              <a:defRPr/>
            </a:pPr>
            <a:r>
              <a:rPr lang="en-US" altLang="ko-KR" sz="1600" dirty="0">
                <a:ea typeface="+mn-ea"/>
              </a:rPr>
              <a:t>		</a:t>
            </a:r>
            <a:r>
              <a:rPr lang="ko-KR" altLang="en-US" sz="1600" dirty="0">
                <a:ea typeface="+mn-ea"/>
              </a:rPr>
              <a:t>	</a:t>
            </a:r>
          </a:p>
          <a:p>
            <a:pPr>
              <a:defRPr/>
            </a:pPr>
            <a:r>
              <a:rPr lang="ko-KR" altLang="en-US" sz="1600" dirty="0">
                <a:ea typeface="+mn-ea"/>
              </a:rPr>
              <a:t>		</a:t>
            </a:r>
            <a:r>
              <a:rPr lang="en-US" altLang="ko-KR" sz="1600" dirty="0" err="1">
                <a:ea typeface="+mn-ea"/>
              </a:rPr>
              <a:t>System.</a:t>
            </a:r>
            <a:r>
              <a:rPr lang="en-US" altLang="ko-KR" sz="1600" i="1" dirty="0" err="1">
                <a:ea typeface="+mn-ea"/>
              </a:rPr>
              <a:t>out</a:t>
            </a:r>
            <a:r>
              <a:rPr lang="en-US" altLang="ko-KR" sz="1600" dirty="0" err="1">
                <a:ea typeface="+mn-ea"/>
              </a:rPr>
              <a:t>.println</a:t>
            </a:r>
            <a:r>
              <a:rPr lang="en-US" altLang="ko-KR" sz="1600" dirty="0">
                <a:ea typeface="+mn-ea"/>
              </a:rPr>
              <a:t>("Rectangle </a:t>
            </a:r>
            <a:r>
              <a:rPr lang="ko-KR" altLang="en-US" sz="1600" dirty="0" err="1">
                <a:ea typeface="+mn-ea"/>
              </a:rPr>
              <a:t>생성자</a:t>
            </a:r>
            <a:r>
              <a:rPr lang="en-US" altLang="ko-KR" sz="1600" dirty="0">
                <a:ea typeface="+mn-ea"/>
              </a:rPr>
              <a:t>()");</a:t>
            </a:r>
            <a:endParaRPr lang="ko-KR" altLang="en-US" sz="1600" dirty="0">
              <a:ea typeface="+mn-ea"/>
            </a:endParaRPr>
          </a:p>
          <a:p>
            <a:pPr>
              <a:defRPr/>
            </a:pPr>
            <a:r>
              <a:rPr lang="en-US" altLang="ko-KR" sz="1600" dirty="0">
                <a:ea typeface="+mn-ea"/>
              </a:rPr>
              <a:t>	}</a:t>
            </a:r>
            <a:endParaRPr lang="ko-KR" altLang="en-US" sz="1600" dirty="0">
              <a:ea typeface="+mn-ea"/>
            </a:endParaRPr>
          </a:p>
          <a:p>
            <a:pPr>
              <a:defRPr/>
            </a:pPr>
            <a:r>
              <a:rPr lang="en-US" altLang="ko-KR" sz="1600" dirty="0">
                <a:ea typeface="+mn-ea"/>
              </a:rPr>
              <a:t>};</a:t>
            </a:r>
            <a:endParaRPr lang="ko-KR" altLang="en-US" sz="1600" dirty="0">
              <a:ea typeface="+mn-ea"/>
            </a:endParaRPr>
          </a:p>
        </p:txBody>
      </p:sp>
      <p:grpSp>
        <p:nvGrpSpPr>
          <p:cNvPr id="26629" name="그룹 17535"/>
          <p:cNvGrpSpPr>
            <a:grpSpLocks/>
          </p:cNvGrpSpPr>
          <p:nvPr/>
        </p:nvGrpSpPr>
        <p:grpSpPr bwMode="auto">
          <a:xfrm>
            <a:off x="5308600" y="4419600"/>
            <a:ext cx="3608388" cy="2136775"/>
            <a:chOff x="2636838" y="4984749"/>
            <a:chExt cx="4681537" cy="1331913"/>
          </a:xfrm>
        </p:grpSpPr>
        <p:sp>
          <p:nvSpPr>
            <p:cNvPr id="26632" name="TextBox 8"/>
            <p:cNvSpPr txBox="1">
              <a:spLocks noChangeArrowheads="1"/>
            </p:cNvSpPr>
            <p:nvPr/>
          </p:nvSpPr>
          <p:spPr bwMode="auto">
            <a:xfrm>
              <a:off x="3030048" y="5372020"/>
              <a:ext cx="26436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latinLnBrk="1"/>
              <a:r>
                <a:rPr lang="en-US" altLang="ko-KR" sz="1400">
                  <a:solidFill>
                    <a:schemeClr val="bg1"/>
                  </a:solidFill>
                </a:rPr>
                <a:t>1</a:t>
              </a:r>
              <a:r>
                <a:rPr lang="ko-KR" altLang="en-US" sz="1400">
                  <a:solidFill>
                    <a:schemeClr val="bg1"/>
                  </a:solidFill>
                </a:rPr>
                <a:t>부터 </a:t>
              </a:r>
              <a:r>
                <a:rPr lang="en-US" altLang="ko-KR" sz="1400">
                  <a:solidFill>
                    <a:schemeClr val="bg1"/>
                  </a:solidFill>
                </a:rPr>
                <a:t>10</a:t>
              </a:r>
              <a:r>
                <a:rPr lang="ko-KR" altLang="en-US" sz="1400">
                  <a:solidFill>
                    <a:schemeClr val="bg1"/>
                  </a:solidFill>
                </a:rPr>
                <a:t>까지의 정수의 합 </a:t>
              </a:r>
              <a:r>
                <a:rPr lang="en-US" altLang="ko-KR" sz="1400">
                  <a:solidFill>
                    <a:schemeClr val="bg1"/>
                  </a:solidFill>
                </a:rPr>
                <a:t>= 55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663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36838" y="4984749"/>
              <a:ext cx="4681537" cy="133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4" name="Freeform 5"/>
            <p:cNvSpPr>
              <a:spLocks/>
            </p:cNvSpPr>
            <p:nvPr/>
          </p:nvSpPr>
          <p:spPr bwMode="auto">
            <a:xfrm>
              <a:off x="2713038" y="4991099"/>
              <a:ext cx="4587875" cy="1150938"/>
            </a:xfrm>
            <a:custGeom>
              <a:avLst/>
              <a:gdLst>
                <a:gd name="T0" fmla="*/ 2147483647 w 2890"/>
                <a:gd name="T1" fmla="*/ 2147483647 h 725"/>
                <a:gd name="T2" fmla="*/ 2147483647 w 2890"/>
                <a:gd name="T3" fmla="*/ 2147483647 h 725"/>
                <a:gd name="T4" fmla="*/ 0 w 2890"/>
                <a:gd name="T5" fmla="*/ 2147483647 h 725"/>
                <a:gd name="T6" fmla="*/ 0 w 2890"/>
                <a:gd name="T7" fmla="*/ 2147483647 h 725"/>
                <a:gd name="T8" fmla="*/ 2147483647 w 2890"/>
                <a:gd name="T9" fmla="*/ 0 h 725"/>
                <a:gd name="T10" fmla="*/ 2147483647 w 2890"/>
                <a:gd name="T11" fmla="*/ 2147483647 h 725"/>
                <a:gd name="T12" fmla="*/ 2147483647 w 2890"/>
                <a:gd name="T13" fmla="*/ 2147483647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90" h="725">
                  <a:moveTo>
                    <a:pt x="2890" y="688"/>
                  </a:moveTo>
                  <a:lnTo>
                    <a:pt x="16" y="725"/>
                  </a:lnTo>
                  <a:lnTo>
                    <a:pt x="0" y="724"/>
                  </a:lnTo>
                  <a:lnTo>
                    <a:pt x="0" y="5"/>
                  </a:lnTo>
                  <a:lnTo>
                    <a:pt x="16" y="0"/>
                  </a:lnTo>
                  <a:lnTo>
                    <a:pt x="2890" y="39"/>
                  </a:lnTo>
                  <a:lnTo>
                    <a:pt x="2890" y="688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5" name="Freeform 6"/>
            <p:cNvSpPr>
              <a:spLocks/>
            </p:cNvSpPr>
            <p:nvPr/>
          </p:nvSpPr>
          <p:spPr bwMode="auto">
            <a:xfrm>
              <a:off x="2713038" y="4991099"/>
              <a:ext cx="2581275" cy="950913"/>
            </a:xfrm>
            <a:custGeom>
              <a:avLst/>
              <a:gdLst>
                <a:gd name="T0" fmla="*/ 2147483647 w 1626"/>
                <a:gd name="T1" fmla="*/ 0 h 599"/>
                <a:gd name="T2" fmla="*/ 0 w 1626"/>
                <a:gd name="T3" fmla="*/ 2147483647 h 599"/>
                <a:gd name="T4" fmla="*/ 0 w 1626"/>
                <a:gd name="T5" fmla="*/ 2147483647 h 599"/>
                <a:gd name="T6" fmla="*/ 0 w 1626"/>
                <a:gd name="T7" fmla="*/ 2147483647 h 599"/>
                <a:gd name="T8" fmla="*/ 2147483647 w 1626"/>
                <a:gd name="T9" fmla="*/ 2147483647 h 599"/>
                <a:gd name="T10" fmla="*/ 2147483647 w 1626"/>
                <a:gd name="T11" fmla="*/ 0 h 5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26" h="599">
                  <a:moveTo>
                    <a:pt x="16" y="0"/>
                  </a:moveTo>
                  <a:lnTo>
                    <a:pt x="0" y="5"/>
                  </a:lnTo>
                  <a:lnTo>
                    <a:pt x="0" y="586"/>
                  </a:lnTo>
                  <a:lnTo>
                    <a:pt x="0" y="599"/>
                  </a:lnTo>
                  <a:lnTo>
                    <a:pt x="1626" y="2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6" name="Freeform 7"/>
            <p:cNvSpPr>
              <a:spLocks/>
            </p:cNvSpPr>
            <p:nvPr/>
          </p:nvSpPr>
          <p:spPr bwMode="auto">
            <a:xfrm>
              <a:off x="2713038" y="5026024"/>
              <a:ext cx="2632075" cy="939800"/>
            </a:xfrm>
            <a:custGeom>
              <a:avLst/>
              <a:gdLst>
                <a:gd name="T0" fmla="*/ 2147483647 w 1658"/>
                <a:gd name="T1" fmla="*/ 0 h 592"/>
                <a:gd name="T2" fmla="*/ 0 w 1658"/>
                <a:gd name="T3" fmla="*/ 2147483647 h 592"/>
                <a:gd name="T4" fmla="*/ 0 w 1658"/>
                <a:gd name="T5" fmla="*/ 2147483647 h 592"/>
                <a:gd name="T6" fmla="*/ 2147483647 w 1658"/>
                <a:gd name="T7" fmla="*/ 0 h 592"/>
                <a:gd name="T8" fmla="*/ 2147483647 w 1658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58" h="592">
                  <a:moveTo>
                    <a:pt x="1626" y="0"/>
                  </a:moveTo>
                  <a:lnTo>
                    <a:pt x="0" y="577"/>
                  </a:lnTo>
                  <a:lnTo>
                    <a:pt x="0" y="592"/>
                  </a:lnTo>
                  <a:lnTo>
                    <a:pt x="1658" y="0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7" name="Freeform 8"/>
            <p:cNvSpPr>
              <a:spLocks/>
            </p:cNvSpPr>
            <p:nvPr/>
          </p:nvSpPr>
          <p:spPr bwMode="auto">
            <a:xfrm>
              <a:off x="2713038" y="5026024"/>
              <a:ext cx="2690812" cy="960438"/>
            </a:xfrm>
            <a:custGeom>
              <a:avLst/>
              <a:gdLst>
                <a:gd name="T0" fmla="*/ 2147483647 w 1695"/>
                <a:gd name="T1" fmla="*/ 0 h 605"/>
                <a:gd name="T2" fmla="*/ 0 w 1695"/>
                <a:gd name="T3" fmla="*/ 2147483647 h 605"/>
                <a:gd name="T4" fmla="*/ 0 w 1695"/>
                <a:gd name="T5" fmla="*/ 2147483647 h 605"/>
                <a:gd name="T6" fmla="*/ 2147483647 w 1695"/>
                <a:gd name="T7" fmla="*/ 0 h 605"/>
                <a:gd name="T8" fmla="*/ 2147483647 w 1695"/>
                <a:gd name="T9" fmla="*/ 0 h 6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5" h="605">
                  <a:moveTo>
                    <a:pt x="1658" y="0"/>
                  </a:moveTo>
                  <a:lnTo>
                    <a:pt x="0" y="592"/>
                  </a:lnTo>
                  <a:lnTo>
                    <a:pt x="0" y="605"/>
                  </a:lnTo>
                  <a:lnTo>
                    <a:pt x="1695" y="0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8" name="Freeform 9"/>
            <p:cNvSpPr>
              <a:spLocks/>
            </p:cNvSpPr>
            <p:nvPr/>
          </p:nvSpPr>
          <p:spPr bwMode="auto">
            <a:xfrm>
              <a:off x="2713038" y="5026024"/>
              <a:ext cx="2749550" cy="981075"/>
            </a:xfrm>
            <a:custGeom>
              <a:avLst/>
              <a:gdLst>
                <a:gd name="T0" fmla="*/ 2147483647 w 1732"/>
                <a:gd name="T1" fmla="*/ 0 h 618"/>
                <a:gd name="T2" fmla="*/ 0 w 1732"/>
                <a:gd name="T3" fmla="*/ 2147483647 h 618"/>
                <a:gd name="T4" fmla="*/ 0 w 1732"/>
                <a:gd name="T5" fmla="*/ 2147483647 h 618"/>
                <a:gd name="T6" fmla="*/ 2147483647 w 1732"/>
                <a:gd name="T7" fmla="*/ 2147483647 h 618"/>
                <a:gd name="T8" fmla="*/ 2147483647 w 1732"/>
                <a:gd name="T9" fmla="*/ 0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2" h="618">
                  <a:moveTo>
                    <a:pt x="1695" y="0"/>
                  </a:moveTo>
                  <a:lnTo>
                    <a:pt x="0" y="605"/>
                  </a:lnTo>
                  <a:lnTo>
                    <a:pt x="0" y="618"/>
                  </a:lnTo>
                  <a:lnTo>
                    <a:pt x="1732" y="2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9" name="Freeform 10"/>
            <p:cNvSpPr>
              <a:spLocks/>
            </p:cNvSpPr>
            <p:nvPr/>
          </p:nvSpPr>
          <p:spPr bwMode="auto">
            <a:xfrm>
              <a:off x="2713038" y="5029199"/>
              <a:ext cx="2808287" cy="1000125"/>
            </a:xfrm>
            <a:custGeom>
              <a:avLst/>
              <a:gdLst>
                <a:gd name="T0" fmla="*/ 2147483647 w 1769"/>
                <a:gd name="T1" fmla="*/ 0 h 630"/>
                <a:gd name="T2" fmla="*/ 0 w 1769"/>
                <a:gd name="T3" fmla="*/ 2147483647 h 630"/>
                <a:gd name="T4" fmla="*/ 0 w 1769"/>
                <a:gd name="T5" fmla="*/ 2147483647 h 630"/>
                <a:gd name="T6" fmla="*/ 2147483647 w 1769"/>
                <a:gd name="T7" fmla="*/ 0 h 630"/>
                <a:gd name="T8" fmla="*/ 2147483647 w 1769"/>
                <a:gd name="T9" fmla="*/ 0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9" h="630">
                  <a:moveTo>
                    <a:pt x="1732" y="0"/>
                  </a:moveTo>
                  <a:lnTo>
                    <a:pt x="0" y="616"/>
                  </a:lnTo>
                  <a:lnTo>
                    <a:pt x="0" y="630"/>
                  </a:lnTo>
                  <a:lnTo>
                    <a:pt x="1769" y="0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0" name="Freeform 11"/>
            <p:cNvSpPr>
              <a:spLocks/>
            </p:cNvSpPr>
            <p:nvPr/>
          </p:nvSpPr>
          <p:spPr bwMode="auto">
            <a:xfrm>
              <a:off x="2713038" y="5029199"/>
              <a:ext cx="2867025" cy="1020763"/>
            </a:xfrm>
            <a:custGeom>
              <a:avLst/>
              <a:gdLst>
                <a:gd name="T0" fmla="*/ 2147483647 w 1806"/>
                <a:gd name="T1" fmla="*/ 0 h 643"/>
                <a:gd name="T2" fmla="*/ 0 w 1806"/>
                <a:gd name="T3" fmla="*/ 2147483647 h 643"/>
                <a:gd name="T4" fmla="*/ 0 w 1806"/>
                <a:gd name="T5" fmla="*/ 2147483647 h 643"/>
                <a:gd name="T6" fmla="*/ 2147483647 w 1806"/>
                <a:gd name="T7" fmla="*/ 0 h 643"/>
                <a:gd name="T8" fmla="*/ 2147483647 w 1806"/>
                <a:gd name="T9" fmla="*/ 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6" h="643">
                  <a:moveTo>
                    <a:pt x="1769" y="0"/>
                  </a:moveTo>
                  <a:lnTo>
                    <a:pt x="0" y="630"/>
                  </a:lnTo>
                  <a:lnTo>
                    <a:pt x="0" y="643"/>
                  </a:lnTo>
                  <a:lnTo>
                    <a:pt x="1806" y="0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1" name="Freeform 12"/>
            <p:cNvSpPr>
              <a:spLocks/>
            </p:cNvSpPr>
            <p:nvPr/>
          </p:nvSpPr>
          <p:spPr bwMode="auto">
            <a:xfrm>
              <a:off x="2713038" y="5029199"/>
              <a:ext cx="2927350" cy="1041400"/>
            </a:xfrm>
            <a:custGeom>
              <a:avLst/>
              <a:gdLst>
                <a:gd name="T0" fmla="*/ 2147483647 w 1844"/>
                <a:gd name="T1" fmla="*/ 0 h 656"/>
                <a:gd name="T2" fmla="*/ 0 w 1844"/>
                <a:gd name="T3" fmla="*/ 2147483647 h 656"/>
                <a:gd name="T4" fmla="*/ 0 w 1844"/>
                <a:gd name="T5" fmla="*/ 2147483647 h 656"/>
                <a:gd name="T6" fmla="*/ 2147483647 w 1844"/>
                <a:gd name="T7" fmla="*/ 2147483647 h 656"/>
                <a:gd name="T8" fmla="*/ 2147483647 w 1844"/>
                <a:gd name="T9" fmla="*/ 0 h 6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56">
                  <a:moveTo>
                    <a:pt x="1806" y="0"/>
                  </a:moveTo>
                  <a:lnTo>
                    <a:pt x="0" y="643"/>
                  </a:lnTo>
                  <a:lnTo>
                    <a:pt x="0" y="656"/>
                  </a:lnTo>
                  <a:lnTo>
                    <a:pt x="1844" y="2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2" name="Freeform 13"/>
            <p:cNvSpPr>
              <a:spLocks/>
            </p:cNvSpPr>
            <p:nvPr/>
          </p:nvSpPr>
          <p:spPr bwMode="auto">
            <a:xfrm>
              <a:off x="2713038" y="5032374"/>
              <a:ext cx="2986087" cy="1058863"/>
            </a:xfrm>
            <a:custGeom>
              <a:avLst/>
              <a:gdLst>
                <a:gd name="T0" fmla="*/ 2147483647 w 1881"/>
                <a:gd name="T1" fmla="*/ 0 h 667"/>
                <a:gd name="T2" fmla="*/ 0 w 1881"/>
                <a:gd name="T3" fmla="*/ 2147483647 h 667"/>
                <a:gd name="T4" fmla="*/ 0 w 1881"/>
                <a:gd name="T5" fmla="*/ 2147483647 h 667"/>
                <a:gd name="T6" fmla="*/ 2147483647 w 1881"/>
                <a:gd name="T7" fmla="*/ 0 h 667"/>
                <a:gd name="T8" fmla="*/ 2147483647 w 1881"/>
                <a:gd name="T9" fmla="*/ 0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1" h="667">
                  <a:moveTo>
                    <a:pt x="1844" y="0"/>
                  </a:moveTo>
                  <a:lnTo>
                    <a:pt x="0" y="654"/>
                  </a:lnTo>
                  <a:lnTo>
                    <a:pt x="0" y="667"/>
                  </a:lnTo>
                  <a:lnTo>
                    <a:pt x="1881" y="0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3" name="Freeform 14"/>
            <p:cNvSpPr>
              <a:spLocks/>
            </p:cNvSpPr>
            <p:nvPr/>
          </p:nvSpPr>
          <p:spPr bwMode="auto">
            <a:xfrm>
              <a:off x="2713038" y="5032374"/>
              <a:ext cx="3036887" cy="1081088"/>
            </a:xfrm>
            <a:custGeom>
              <a:avLst/>
              <a:gdLst>
                <a:gd name="T0" fmla="*/ 2147483647 w 1913"/>
                <a:gd name="T1" fmla="*/ 0 h 681"/>
                <a:gd name="T2" fmla="*/ 0 w 1913"/>
                <a:gd name="T3" fmla="*/ 2147483647 h 681"/>
                <a:gd name="T4" fmla="*/ 0 w 1913"/>
                <a:gd name="T5" fmla="*/ 2147483647 h 681"/>
                <a:gd name="T6" fmla="*/ 2147483647 w 1913"/>
                <a:gd name="T7" fmla="*/ 0 h 681"/>
                <a:gd name="T8" fmla="*/ 2147483647 w 1913"/>
                <a:gd name="T9" fmla="*/ 0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3" h="681">
                  <a:moveTo>
                    <a:pt x="1881" y="0"/>
                  </a:moveTo>
                  <a:lnTo>
                    <a:pt x="0" y="667"/>
                  </a:lnTo>
                  <a:lnTo>
                    <a:pt x="0" y="681"/>
                  </a:lnTo>
                  <a:lnTo>
                    <a:pt x="1913" y="0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4" name="Freeform 15"/>
            <p:cNvSpPr>
              <a:spLocks/>
            </p:cNvSpPr>
            <p:nvPr/>
          </p:nvSpPr>
          <p:spPr bwMode="auto">
            <a:xfrm>
              <a:off x="2713038" y="5032374"/>
              <a:ext cx="3162300" cy="1109663"/>
            </a:xfrm>
            <a:custGeom>
              <a:avLst/>
              <a:gdLst>
                <a:gd name="T0" fmla="*/ 2147483647 w 1992"/>
                <a:gd name="T1" fmla="*/ 2147483647 h 699"/>
                <a:gd name="T2" fmla="*/ 2147483647 w 1992"/>
                <a:gd name="T3" fmla="*/ 0 h 699"/>
                <a:gd name="T4" fmla="*/ 0 w 1992"/>
                <a:gd name="T5" fmla="*/ 2147483647 h 699"/>
                <a:gd name="T6" fmla="*/ 0 w 1992"/>
                <a:gd name="T7" fmla="*/ 2147483647 h 699"/>
                <a:gd name="T8" fmla="*/ 0 w 1992"/>
                <a:gd name="T9" fmla="*/ 2147483647 h 699"/>
                <a:gd name="T10" fmla="*/ 0 w 1992"/>
                <a:gd name="T11" fmla="*/ 2147483647 h 699"/>
                <a:gd name="T12" fmla="*/ 2147483647 w 1992"/>
                <a:gd name="T13" fmla="*/ 2147483647 h 699"/>
                <a:gd name="T14" fmla="*/ 2147483647 w 1992"/>
                <a:gd name="T15" fmla="*/ 2147483647 h 699"/>
                <a:gd name="T16" fmla="*/ 2147483647 w 1992"/>
                <a:gd name="T17" fmla="*/ 2147483647 h 6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92" h="699">
                  <a:moveTo>
                    <a:pt x="1992" y="2"/>
                  </a:moveTo>
                  <a:lnTo>
                    <a:pt x="1913" y="0"/>
                  </a:lnTo>
                  <a:lnTo>
                    <a:pt x="0" y="681"/>
                  </a:lnTo>
                  <a:lnTo>
                    <a:pt x="0" y="696"/>
                  </a:lnTo>
                  <a:lnTo>
                    <a:pt x="0" y="698"/>
                  </a:lnTo>
                  <a:lnTo>
                    <a:pt x="16" y="699"/>
                  </a:lnTo>
                  <a:lnTo>
                    <a:pt x="26" y="699"/>
                  </a:lnTo>
                  <a:lnTo>
                    <a:pt x="1992" y="2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5" name="Freeform 16"/>
            <p:cNvSpPr>
              <a:spLocks/>
            </p:cNvSpPr>
            <p:nvPr/>
          </p:nvSpPr>
          <p:spPr bwMode="auto">
            <a:xfrm>
              <a:off x="2754313" y="5035549"/>
              <a:ext cx="3181350" cy="1106488"/>
            </a:xfrm>
            <a:custGeom>
              <a:avLst/>
              <a:gdLst>
                <a:gd name="T0" fmla="*/ 2147483647 w 2004"/>
                <a:gd name="T1" fmla="*/ 2147483647 h 697"/>
                <a:gd name="T2" fmla="*/ 2147483647 w 2004"/>
                <a:gd name="T3" fmla="*/ 0 h 697"/>
                <a:gd name="T4" fmla="*/ 2147483647 w 2004"/>
                <a:gd name="T5" fmla="*/ 0 h 697"/>
                <a:gd name="T6" fmla="*/ 0 w 2004"/>
                <a:gd name="T7" fmla="*/ 2147483647 h 697"/>
                <a:gd name="T8" fmla="*/ 2147483647 w 2004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4" h="697">
                  <a:moveTo>
                    <a:pt x="43" y="697"/>
                  </a:moveTo>
                  <a:lnTo>
                    <a:pt x="2004" y="0"/>
                  </a:lnTo>
                  <a:lnTo>
                    <a:pt x="1966" y="0"/>
                  </a:lnTo>
                  <a:lnTo>
                    <a:pt x="0" y="697"/>
                  </a:lnTo>
                  <a:lnTo>
                    <a:pt x="43" y="697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6" name="Freeform 17"/>
            <p:cNvSpPr>
              <a:spLocks/>
            </p:cNvSpPr>
            <p:nvPr/>
          </p:nvSpPr>
          <p:spPr bwMode="auto">
            <a:xfrm>
              <a:off x="2822575" y="5035549"/>
              <a:ext cx="3179762" cy="1106488"/>
            </a:xfrm>
            <a:custGeom>
              <a:avLst/>
              <a:gdLst>
                <a:gd name="T0" fmla="*/ 2147483647 w 2003"/>
                <a:gd name="T1" fmla="*/ 2147483647 h 697"/>
                <a:gd name="T2" fmla="*/ 2147483647 w 2003"/>
                <a:gd name="T3" fmla="*/ 0 h 697"/>
                <a:gd name="T4" fmla="*/ 2147483647 w 2003"/>
                <a:gd name="T5" fmla="*/ 0 h 697"/>
                <a:gd name="T6" fmla="*/ 0 w 2003"/>
                <a:gd name="T7" fmla="*/ 2147483647 h 697"/>
                <a:gd name="T8" fmla="*/ 2147483647 w 2003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3" h="697">
                  <a:moveTo>
                    <a:pt x="42" y="697"/>
                  </a:moveTo>
                  <a:lnTo>
                    <a:pt x="2003" y="0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2" y="697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7" name="Freeform 18"/>
            <p:cNvSpPr>
              <a:spLocks/>
            </p:cNvSpPr>
            <p:nvPr/>
          </p:nvSpPr>
          <p:spPr bwMode="auto">
            <a:xfrm>
              <a:off x="2889250" y="5035549"/>
              <a:ext cx="3171825" cy="1106488"/>
            </a:xfrm>
            <a:custGeom>
              <a:avLst/>
              <a:gdLst>
                <a:gd name="T0" fmla="*/ 2147483647 w 1998"/>
                <a:gd name="T1" fmla="*/ 2147483647 h 697"/>
                <a:gd name="T2" fmla="*/ 2147483647 w 1998"/>
                <a:gd name="T3" fmla="*/ 2147483647 h 697"/>
                <a:gd name="T4" fmla="*/ 2147483647 w 1998"/>
                <a:gd name="T5" fmla="*/ 0 h 697"/>
                <a:gd name="T6" fmla="*/ 0 w 1998"/>
                <a:gd name="T7" fmla="*/ 2147483647 h 697"/>
                <a:gd name="T8" fmla="*/ 2147483647 w 1998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8" h="697">
                  <a:moveTo>
                    <a:pt x="48" y="696"/>
                  </a:moveTo>
                  <a:lnTo>
                    <a:pt x="1998" y="2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8" y="696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8" name="Freeform 19"/>
            <p:cNvSpPr>
              <a:spLocks/>
            </p:cNvSpPr>
            <p:nvPr/>
          </p:nvSpPr>
          <p:spPr bwMode="auto">
            <a:xfrm>
              <a:off x="2965450" y="5038724"/>
              <a:ext cx="3163887" cy="1101725"/>
            </a:xfrm>
            <a:custGeom>
              <a:avLst/>
              <a:gdLst>
                <a:gd name="T0" fmla="*/ 2147483647 w 1993"/>
                <a:gd name="T1" fmla="*/ 0 h 694"/>
                <a:gd name="T2" fmla="*/ 0 w 1993"/>
                <a:gd name="T3" fmla="*/ 2147483647 h 694"/>
                <a:gd name="T4" fmla="*/ 2147483647 w 1993"/>
                <a:gd name="T5" fmla="*/ 2147483647 h 694"/>
                <a:gd name="T6" fmla="*/ 2147483647 w 1993"/>
                <a:gd name="T7" fmla="*/ 0 h 694"/>
                <a:gd name="T8" fmla="*/ 2147483647 w 1993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3" h="694">
                  <a:moveTo>
                    <a:pt x="1950" y="0"/>
                  </a:moveTo>
                  <a:lnTo>
                    <a:pt x="0" y="694"/>
                  </a:lnTo>
                  <a:lnTo>
                    <a:pt x="43" y="694"/>
                  </a:lnTo>
                  <a:lnTo>
                    <a:pt x="1993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9" name="Freeform 20"/>
            <p:cNvSpPr>
              <a:spLocks/>
            </p:cNvSpPr>
            <p:nvPr/>
          </p:nvSpPr>
          <p:spPr bwMode="auto">
            <a:xfrm>
              <a:off x="3033713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50" y="0"/>
                  </a:moveTo>
                  <a:lnTo>
                    <a:pt x="0" y="694"/>
                  </a:lnTo>
                  <a:lnTo>
                    <a:pt x="42" y="694"/>
                  </a:lnTo>
                  <a:lnTo>
                    <a:pt x="1987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0" name="Freeform 21"/>
            <p:cNvSpPr>
              <a:spLocks/>
            </p:cNvSpPr>
            <p:nvPr/>
          </p:nvSpPr>
          <p:spPr bwMode="auto">
            <a:xfrm>
              <a:off x="3100388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45" y="0"/>
                  </a:moveTo>
                  <a:lnTo>
                    <a:pt x="0" y="694"/>
                  </a:lnTo>
                  <a:lnTo>
                    <a:pt x="43" y="692"/>
                  </a:lnTo>
                  <a:lnTo>
                    <a:pt x="1987" y="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1" name="Freeform 22"/>
            <p:cNvSpPr>
              <a:spLocks/>
            </p:cNvSpPr>
            <p:nvPr/>
          </p:nvSpPr>
          <p:spPr bwMode="auto">
            <a:xfrm>
              <a:off x="3168650" y="5038724"/>
              <a:ext cx="3146425" cy="1098550"/>
            </a:xfrm>
            <a:custGeom>
              <a:avLst/>
              <a:gdLst>
                <a:gd name="T0" fmla="*/ 0 w 1982"/>
                <a:gd name="T1" fmla="*/ 2147483647 h 692"/>
                <a:gd name="T2" fmla="*/ 2147483647 w 1982"/>
                <a:gd name="T3" fmla="*/ 2147483647 h 692"/>
                <a:gd name="T4" fmla="*/ 2147483647 w 1982"/>
                <a:gd name="T5" fmla="*/ 2147483647 h 692"/>
                <a:gd name="T6" fmla="*/ 2147483647 w 1982"/>
                <a:gd name="T7" fmla="*/ 0 h 692"/>
                <a:gd name="T8" fmla="*/ 0 w 1982"/>
                <a:gd name="T9" fmla="*/ 2147483647 h 6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2">
                  <a:moveTo>
                    <a:pt x="0" y="692"/>
                  </a:moveTo>
                  <a:lnTo>
                    <a:pt x="42" y="692"/>
                  </a:lnTo>
                  <a:lnTo>
                    <a:pt x="1982" y="2"/>
                  </a:lnTo>
                  <a:lnTo>
                    <a:pt x="1944" y="0"/>
                  </a:lnTo>
                  <a:lnTo>
                    <a:pt x="0" y="692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2" name="Freeform 23"/>
            <p:cNvSpPr>
              <a:spLocks/>
            </p:cNvSpPr>
            <p:nvPr/>
          </p:nvSpPr>
          <p:spPr bwMode="auto">
            <a:xfrm>
              <a:off x="3235325" y="5041899"/>
              <a:ext cx="3146425" cy="1095375"/>
            </a:xfrm>
            <a:custGeom>
              <a:avLst/>
              <a:gdLst>
                <a:gd name="T0" fmla="*/ 2147483647 w 1982"/>
                <a:gd name="T1" fmla="*/ 2147483647 h 690"/>
                <a:gd name="T2" fmla="*/ 2147483647 w 1982"/>
                <a:gd name="T3" fmla="*/ 0 h 690"/>
                <a:gd name="T4" fmla="*/ 2147483647 w 1982"/>
                <a:gd name="T5" fmla="*/ 0 h 690"/>
                <a:gd name="T6" fmla="*/ 0 w 1982"/>
                <a:gd name="T7" fmla="*/ 2147483647 h 690"/>
                <a:gd name="T8" fmla="*/ 2147483647 w 1982"/>
                <a:gd name="T9" fmla="*/ 2147483647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0">
                  <a:moveTo>
                    <a:pt x="43" y="690"/>
                  </a:moveTo>
                  <a:lnTo>
                    <a:pt x="1982" y="0"/>
                  </a:lnTo>
                  <a:lnTo>
                    <a:pt x="1940" y="0"/>
                  </a:lnTo>
                  <a:lnTo>
                    <a:pt x="0" y="690"/>
                  </a:lnTo>
                  <a:lnTo>
                    <a:pt x="43" y="69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3" name="Freeform 24"/>
            <p:cNvSpPr>
              <a:spLocks/>
            </p:cNvSpPr>
            <p:nvPr/>
          </p:nvSpPr>
          <p:spPr bwMode="auto">
            <a:xfrm>
              <a:off x="3303588" y="5041899"/>
              <a:ext cx="3997325" cy="1095375"/>
            </a:xfrm>
            <a:custGeom>
              <a:avLst/>
              <a:gdLst>
                <a:gd name="T0" fmla="*/ 2147483647 w 2518"/>
                <a:gd name="T1" fmla="*/ 0 h 690"/>
                <a:gd name="T2" fmla="*/ 0 w 2518"/>
                <a:gd name="T3" fmla="*/ 2147483647 h 690"/>
                <a:gd name="T4" fmla="*/ 2147483647 w 2518"/>
                <a:gd name="T5" fmla="*/ 2147483647 h 690"/>
                <a:gd name="T6" fmla="*/ 2147483647 w 2518"/>
                <a:gd name="T7" fmla="*/ 2147483647 h 690"/>
                <a:gd name="T8" fmla="*/ 2147483647 w 2518"/>
                <a:gd name="T9" fmla="*/ 0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8" h="690">
                  <a:moveTo>
                    <a:pt x="1939" y="0"/>
                  </a:moveTo>
                  <a:lnTo>
                    <a:pt x="0" y="690"/>
                  </a:lnTo>
                  <a:lnTo>
                    <a:pt x="2518" y="656"/>
                  </a:lnTo>
                  <a:lnTo>
                    <a:pt x="2518" y="7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4" name="Rectangle 25"/>
            <p:cNvSpPr>
              <a:spLocks noChangeArrowheads="1"/>
            </p:cNvSpPr>
            <p:nvPr/>
          </p:nvSpPr>
          <p:spPr bwMode="auto">
            <a:xfrm>
              <a:off x="7175500" y="5086349"/>
              <a:ext cx="74612" cy="966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55" name="Freeform 26"/>
            <p:cNvSpPr>
              <a:spLocks/>
            </p:cNvSpPr>
            <p:nvPr/>
          </p:nvSpPr>
          <p:spPr bwMode="auto">
            <a:xfrm>
              <a:off x="2654300" y="5788024"/>
              <a:ext cx="74612" cy="238125"/>
            </a:xfrm>
            <a:custGeom>
              <a:avLst/>
              <a:gdLst>
                <a:gd name="T0" fmla="*/ 2147483647 w 47"/>
                <a:gd name="T1" fmla="*/ 2147483647 h 150"/>
                <a:gd name="T2" fmla="*/ 0 w 47"/>
                <a:gd name="T3" fmla="*/ 2147483647 h 150"/>
                <a:gd name="T4" fmla="*/ 0 w 47"/>
                <a:gd name="T5" fmla="*/ 2147483647 h 150"/>
                <a:gd name="T6" fmla="*/ 2147483647 w 47"/>
                <a:gd name="T7" fmla="*/ 0 h 150"/>
                <a:gd name="T8" fmla="*/ 2147483647 w 47"/>
                <a:gd name="T9" fmla="*/ 2147483647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50">
                  <a:moveTo>
                    <a:pt x="42" y="150"/>
                  </a:moveTo>
                  <a:lnTo>
                    <a:pt x="0" y="121"/>
                  </a:lnTo>
                  <a:lnTo>
                    <a:pt x="0" y="23"/>
                  </a:lnTo>
                  <a:lnTo>
                    <a:pt x="47" y="0"/>
                  </a:lnTo>
                  <a:lnTo>
                    <a:pt x="42" y="15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6" name="Freeform 27"/>
            <p:cNvSpPr>
              <a:spLocks/>
            </p:cNvSpPr>
            <p:nvPr/>
          </p:nvSpPr>
          <p:spPr bwMode="auto">
            <a:xfrm>
              <a:off x="4484688" y="6110287"/>
              <a:ext cx="817562" cy="138113"/>
            </a:xfrm>
            <a:custGeom>
              <a:avLst/>
              <a:gdLst>
                <a:gd name="T0" fmla="*/ 2147483647 w 515"/>
                <a:gd name="T1" fmla="*/ 2147483647 h 87"/>
                <a:gd name="T2" fmla="*/ 0 w 515"/>
                <a:gd name="T3" fmla="*/ 2147483647 h 87"/>
                <a:gd name="T4" fmla="*/ 0 w 515"/>
                <a:gd name="T5" fmla="*/ 2147483647 h 87"/>
                <a:gd name="T6" fmla="*/ 2147483647 w 515"/>
                <a:gd name="T7" fmla="*/ 2147483647 h 87"/>
                <a:gd name="T8" fmla="*/ 2147483647 w 515"/>
                <a:gd name="T9" fmla="*/ 2147483647 h 87"/>
                <a:gd name="T10" fmla="*/ 2147483647 w 515"/>
                <a:gd name="T11" fmla="*/ 2147483647 h 87"/>
                <a:gd name="T12" fmla="*/ 2147483647 w 515"/>
                <a:gd name="T13" fmla="*/ 2147483647 h 87"/>
                <a:gd name="T14" fmla="*/ 2147483647 w 515"/>
                <a:gd name="T15" fmla="*/ 2147483647 h 87"/>
                <a:gd name="T16" fmla="*/ 2147483647 w 515"/>
                <a:gd name="T17" fmla="*/ 2147483647 h 87"/>
                <a:gd name="T18" fmla="*/ 2147483647 w 515"/>
                <a:gd name="T19" fmla="*/ 2147483647 h 87"/>
                <a:gd name="T20" fmla="*/ 2147483647 w 515"/>
                <a:gd name="T21" fmla="*/ 2147483647 h 87"/>
                <a:gd name="T22" fmla="*/ 2147483647 w 515"/>
                <a:gd name="T23" fmla="*/ 2147483647 h 87"/>
                <a:gd name="T24" fmla="*/ 2147483647 w 515"/>
                <a:gd name="T25" fmla="*/ 2147483647 h 87"/>
                <a:gd name="T26" fmla="*/ 2147483647 w 515"/>
                <a:gd name="T27" fmla="*/ 2147483647 h 87"/>
                <a:gd name="T28" fmla="*/ 2147483647 w 515"/>
                <a:gd name="T29" fmla="*/ 2147483647 h 87"/>
                <a:gd name="T30" fmla="*/ 2147483647 w 515"/>
                <a:gd name="T31" fmla="*/ 0 h 87"/>
                <a:gd name="T32" fmla="*/ 2147483647 w 515"/>
                <a:gd name="T33" fmla="*/ 2147483647 h 87"/>
                <a:gd name="T34" fmla="*/ 2147483647 w 515"/>
                <a:gd name="T35" fmla="*/ 2147483647 h 87"/>
                <a:gd name="T36" fmla="*/ 2147483647 w 515"/>
                <a:gd name="T37" fmla="*/ 2147483647 h 87"/>
                <a:gd name="T38" fmla="*/ 2147483647 w 515"/>
                <a:gd name="T39" fmla="*/ 2147483647 h 87"/>
                <a:gd name="T40" fmla="*/ 2147483647 w 515"/>
                <a:gd name="T41" fmla="*/ 2147483647 h 87"/>
                <a:gd name="T42" fmla="*/ 2147483647 w 515"/>
                <a:gd name="T43" fmla="*/ 2147483647 h 87"/>
                <a:gd name="T44" fmla="*/ 2147483647 w 515"/>
                <a:gd name="T45" fmla="*/ 2147483647 h 87"/>
                <a:gd name="T46" fmla="*/ 2147483647 w 515"/>
                <a:gd name="T47" fmla="*/ 2147483647 h 8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15" h="87">
                  <a:moveTo>
                    <a:pt x="79" y="5"/>
                  </a:moveTo>
                  <a:lnTo>
                    <a:pt x="0" y="77"/>
                  </a:lnTo>
                  <a:lnTo>
                    <a:pt x="16" y="79"/>
                  </a:lnTo>
                  <a:lnTo>
                    <a:pt x="69" y="83"/>
                  </a:lnTo>
                  <a:lnTo>
                    <a:pt x="180" y="87"/>
                  </a:lnTo>
                  <a:lnTo>
                    <a:pt x="260" y="87"/>
                  </a:lnTo>
                  <a:lnTo>
                    <a:pt x="356" y="85"/>
                  </a:lnTo>
                  <a:lnTo>
                    <a:pt x="462" y="83"/>
                  </a:lnTo>
                  <a:lnTo>
                    <a:pt x="494" y="81"/>
                  </a:lnTo>
                  <a:lnTo>
                    <a:pt x="510" y="77"/>
                  </a:lnTo>
                  <a:lnTo>
                    <a:pt x="515" y="75"/>
                  </a:lnTo>
                  <a:lnTo>
                    <a:pt x="515" y="73"/>
                  </a:lnTo>
                  <a:lnTo>
                    <a:pt x="446" y="0"/>
                  </a:lnTo>
                  <a:lnTo>
                    <a:pt x="345" y="2"/>
                  </a:lnTo>
                  <a:lnTo>
                    <a:pt x="372" y="49"/>
                  </a:lnTo>
                  <a:lnTo>
                    <a:pt x="345" y="51"/>
                  </a:lnTo>
                  <a:lnTo>
                    <a:pt x="318" y="51"/>
                  </a:lnTo>
                  <a:lnTo>
                    <a:pt x="303" y="51"/>
                  </a:lnTo>
                  <a:lnTo>
                    <a:pt x="271" y="3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7" name="Freeform 28"/>
            <p:cNvSpPr>
              <a:spLocks/>
            </p:cNvSpPr>
            <p:nvPr/>
          </p:nvSpPr>
          <p:spPr bwMode="auto">
            <a:xfrm>
              <a:off x="3336925" y="6215062"/>
              <a:ext cx="3551237" cy="95250"/>
            </a:xfrm>
            <a:custGeom>
              <a:avLst/>
              <a:gdLst>
                <a:gd name="T0" fmla="*/ 2147483647 w 2237"/>
                <a:gd name="T1" fmla="*/ 2147483647 h 60"/>
                <a:gd name="T2" fmla="*/ 2147483647 w 2237"/>
                <a:gd name="T3" fmla="*/ 2147483647 h 60"/>
                <a:gd name="T4" fmla="*/ 2147483647 w 2237"/>
                <a:gd name="T5" fmla="*/ 2147483647 h 60"/>
                <a:gd name="T6" fmla="*/ 2147483647 w 2237"/>
                <a:gd name="T7" fmla="*/ 2147483647 h 60"/>
                <a:gd name="T8" fmla="*/ 0 w 2237"/>
                <a:gd name="T9" fmla="*/ 2147483647 h 60"/>
                <a:gd name="T10" fmla="*/ 0 w 2237"/>
                <a:gd name="T11" fmla="*/ 2147483647 h 60"/>
                <a:gd name="T12" fmla="*/ 2147483647 w 2237"/>
                <a:gd name="T13" fmla="*/ 2147483647 h 60"/>
                <a:gd name="T14" fmla="*/ 2147483647 w 2237"/>
                <a:gd name="T15" fmla="*/ 2147483647 h 60"/>
                <a:gd name="T16" fmla="*/ 2147483647 w 2237"/>
                <a:gd name="T17" fmla="*/ 2147483647 h 60"/>
                <a:gd name="T18" fmla="*/ 2147483647 w 2237"/>
                <a:gd name="T19" fmla="*/ 2147483647 h 60"/>
                <a:gd name="T20" fmla="*/ 2147483647 w 2237"/>
                <a:gd name="T21" fmla="*/ 2147483647 h 60"/>
                <a:gd name="T22" fmla="*/ 2147483647 w 2237"/>
                <a:gd name="T23" fmla="*/ 2147483647 h 60"/>
                <a:gd name="T24" fmla="*/ 2147483647 w 2237"/>
                <a:gd name="T25" fmla="*/ 2147483647 h 60"/>
                <a:gd name="T26" fmla="*/ 2147483647 w 2237"/>
                <a:gd name="T27" fmla="*/ 2147483647 h 60"/>
                <a:gd name="T28" fmla="*/ 2147483647 w 2237"/>
                <a:gd name="T29" fmla="*/ 0 h 60"/>
                <a:gd name="T30" fmla="*/ 2147483647 w 2237"/>
                <a:gd name="T31" fmla="*/ 2147483647 h 60"/>
                <a:gd name="T32" fmla="*/ 2147483647 w 2237"/>
                <a:gd name="T33" fmla="*/ 214748364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37" h="60">
                  <a:moveTo>
                    <a:pt x="723" y="11"/>
                  </a:moveTo>
                  <a:lnTo>
                    <a:pt x="723" y="11"/>
                  </a:lnTo>
                  <a:lnTo>
                    <a:pt x="383" y="21"/>
                  </a:lnTo>
                  <a:lnTo>
                    <a:pt x="138" y="28"/>
                  </a:lnTo>
                  <a:lnTo>
                    <a:pt x="0" y="32"/>
                  </a:lnTo>
                  <a:lnTo>
                    <a:pt x="0" y="47"/>
                  </a:lnTo>
                  <a:lnTo>
                    <a:pt x="165" y="60"/>
                  </a:lnTo>
                  <a:lnTo>
                    <a:pt x="2237" y="26"/>
                  </a:lnTo>
                  <a:lnTo>
                    <a:pt x="2237" y="19"/>
                  </a:lnTo>
                  <a:lnTo>
                    <a:pt x="2232" y="15"/>
                  </a:lnTo>
                  <a:lnTo>
                    <a:pt x="2221" y="13"/>
                  </a:lnTo>
                  <a:lnTo>
                    <a:pt x="2210" y="11"/>
                  </a:lnTo>
                  <a:lnTo>
                    <a:pt x="2030" y="0"/>
                  </a:lnTo>
                  <a:lnTo>
                    <a:pt x="1227" y="7"/>
                  </a:lnTo>
                  <a:lnTo>
                    <a:pt x="723" y="11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8" name="Freeform 29"/>
            <p:cNvSpPr>
              <a:spLocks/>
            </p:cNvSpPr>
            <p:nvPr/>
          </p:nvSpPr>
          <p:spPr bwMode="auto">
            <a:xfrm>
              <a:off x="2847975" y="5032374"/>
              <a:ext cx="4368800" cy="1068388"/>
            </a:xfrm>
            <a:custGeom>
              <a:avLst/>
              <a:gdLst>
                <a:gd name="T0" fmla="*/ 0 w 2752"/>
                <a:gd name="T1" fmla="*/ 0 h 673"/>
                <a:gd name="T2" fmla="*/ 2147483647 w 2752"/>
                <a:gd name="T3" fmla="*/ 2147483647 h 673"/>
                <a:gd name="T4" fmla="*/ 2147483647 w 2752"/>
                <a:gd name="T5" fmla="*/ 2147483647 h 673"/>
                <a:gd name="T6" fmla="*/ 2147483647 w 2752"/>
                <a:gd name="T7" fmla="*/ 2147483647 h 673"/>
                <a:gd name="T8" fmla="*/ 0 w 2752"/>
                <a:gd name="T9" fmla="*/ 0 h 6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2" h="673">
                  <a:moveTo>
                    <a:pt x="0" y="0"/>
                  </a:moveTo>
                  <a:lnTo>
                    <a:pt x="5" y="673"/>
                  </a:lnTo>
                  <a:lnTo>
                    <a:pt x="2752" y="639"/>
                  </a:lnTo>
                  <a:lnTo>
                    <a:pt x="2752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9" name="Freeform 30"/>
            <p:cNvSpPr>
              <a:spLocks/>
            </p:cNvSpPr>
            <p:nvPr/>
          </p:nvSpPr>
          <p:spPr bwMode="auto">
            <a:xfrm>
              <a:off x="2713038" y="5834062"/>
              <a:ext cx="33337" cy="307975"/>
            </a:xfrm>
            <a:custGeom>
              <a:avLst/>
              <a:gdLst>
                <a:gd name="T0" fmla="*/ 2147483647 w 21"/>
                <a:gd name="T1" fmla="*/ 0 h 194"/>
                <a:gd name="T2" fmla="*/ 0 w 21"/>
                <a:gd name="T3" fmla="*/ 0 h 194"/>
                <a:gd name="T4" fmla="*/ 0 w 21"/>
                <a:gd name="T5" fmla="*/ 2147483647 h 194"/>
                <a:gd name="T6" fmla="*/ 0 w 21"/>
                <a:gd name="T7" fmla="*/ 2147483647 h 194"/>
                <a:gd name="T8" fmla="*/ 2147483647 w 21"/>
                <a:gd name="T9" fmla="*/ 2147483647 h 194"/>
                <a:gd name="T10" fmla="*/ 2147483647 w 21"/>
                <a:gd name="T11" fmla="*/ 0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194">
                  <a:moveTo>
                    <a:pt x="21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191"/>
                  </a:lnTo>
                  <a:lnTo>
                    <a:pt x="21" y="19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60" name="Rectangle 31"/>
            <p:cNvSpPr>
              <a:spLocks noChangeArrowheads="1"/>
            </p:cNvSpPr>
            <p:nvPr/>
          </p:nvSpPr>
          <p:spPr bwMode="auto">
            <a:xfrm>
              <a:off x="2713038" y="5818187"/>
              <a:ext cx="33337" cy="15875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1" name="Rectangle 32"/>
            <p:cNvSpPr>
              <a:spLocks noChangeArrowheads="1"/>
            </p:cNvSpPr>
            <p:nvPr/>
          </p:nvSpPr>
          <p:spPr bwMode="auto">
            <a:xfrm>
              <a:off x="2713038" y="5803899"/>
              <a:ext cx="33337" cy="14288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2" name="Rectangle 33"/>
            <p:cNvSpPr>
              <a:spLocks noChangeArrowheads="1"/>
            </p:cNvSpPr>
            <p:nvPr/>
          </p:nvSpPr>
          <p:spPr bwMode="auto">
            <a:xfrm>
              <a:off x="2713038" y="5788024"/>
              <a:ext cx="33337" cy="15875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3" name="Rectangle 34"/>
            <p:cNvSpPr>
              <a:spLocks noChangeArrowheads="1"/>
            </p:cNvSpPr>
            <p:nvPr/>
          </p:nvSpPr>
          <p:spPr bwMode="auto">
            <a:xfrm>
              <a:off x="2713038" y="5773737"/>
              <a:ext cx="33337" cy="14288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4" name="Rectangle 35"/>
            <p:cNvSpPr>
              <a:spLocks noChangeArrowheads="1"/>
            </p:cNvSpPr>
            <p:nvPr/>
          </p:nvSpPr>
          <p:spPr bwMode="auto">
            <a:xfrm>
              <a:off x="2713038" y="5759449"/>
              <a:ext cx="33337" cy="14288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5" name="Rectangle 36"/>
            <p:cNvSpPr>
              <a:spLocks noChangeArrowheads="1"/>
            </p:cNvSpPr>
            <p:nvPr/>
          </p:nvSpPr>
          <p:spPr bwMode="auto">
            <a:xfrm>
              <a:off x="2713038" y="5743574"/>
              <a:ext cx="33337" cy="15875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6" name="Rectangle 37"/>
            <p:cNvSpPr>
              <a:spLocks noChangeArrowheads="1"/>
            </p:cNvSpPr>
            <p:nvPr/>
          </p:nvSpPr>
          <p:spPr bwMode="auto">
            <a:xfrm>
              <a:off x="2713038" y="5729287"/>
              <a:ext cx="33337" cy="14288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7" name="Rectangle 38"/>
            <p:cNvSpPr>
              <a:spLocks noChangeArrowheads="1"/>
            </p:cNvSpPr>
            <p:nvPr/>
          </p:nvSpPr>
          <p:spPr bwMode="auto">
            <a:xfrm>
              <a:off x="2713038" y="5713412"/>
              <a:ext cx="33337" cy="15875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8" name="Rectangle 39"/>
            <p:cNvSpPr>
              <a:spLocks noChangeArrowheads="1"/>
            </p:cNvSpPr>
            <p:nvPr/>
          </p:nvSpPr>
          <p:spPr bwMode="auto">
            <a:xfrm>
              <a:off x="2713038" y="5699124"/>
              <a:ext cx="33337" cy="14288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9" name="Rectangle 40"/>
            <p:cNvSpPr>
              <a:spLocks noChangeArrowheads="1"/>
            </p:cNvSpPr>
            <p:nvPr/>
          </p:nvSpPr>
          <p:spPr bwMode="auto">
            <a:xfrm>
              <a:off x="2713038" y="5683249"/>
              <a:ext cx="33337" cy="15875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0" name="Rectangle 41"/>
            <p:cNvSpPr>
              <a:spLocks noChangeArrowheads="1"/>
            </p:cNvSpPr>
            <p:nvPr/>
          </p:nvSpPr>
          <p:spPr bwMode="auto">
            <a:xfrm>
              <a:off x="2713038" y="5668962"/>
              <a:ext cx="33337" cy="14288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1" name="Rectangle 42"/>
            <p:cNvSpPr>
              <a:spLocks noChangeArrowheads="1"/>
            </p:cNvSpPr>
            <p:nvPr/>
          </p:nvSpPr>
          <p:spPr bwMode="auto">
            <a:xfrm>
              <a:off x="2713038" y="5653087"/>
              <a:ext cx="33337" cy="15875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2" name="Rectangle 43"/>
            <p:cNvSpPr>
              <a:spLocks noChangeArrowheads="1"/>
            </p:cNvSpPr>
            <p:nvPr/>
          </p:nvSpPr>
          <p:spPr bwMode="auto">
            <a:xfrm>
              <a:off x="2713038" y="5638799"/>
              <a:ext cx="33337" cy="14288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3" name="Rectangle 44"/>
            <p:cNvSpPr>
              <a:spLocks noChangeArrowheads="1"/>
            </p:cNvSpPr>
            <p:nvPr/>
          </p:nvSpPr>
          <p:spPr bwMode="auto">
            <a:xfrm>
              <a:off x="2713038" y="5622924"/>
              <a:ext cx="33337" cy="15875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4" name="Rectangle 45"/>
            <p:cNvSpPr>
              <a:spLocks noChangeArrowheads="1"/>
            </p:cNvSpPr>
            <p:nvPr/>
          </p:nvSpPr>
          <p:spPr bwMode="auto">
            <a:xfrm>
              <a:off x="2713038" y="5608637"/>
              <a:ext cx="33337" cy="14288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5" name="Rectangle 46"/>
            <p:cNvSpPr>
              <a:spLocks noChangeArrowheads="1"/>
            </p:cNvSpPr>
            <p:nvPr/>
          </p:nvSpPr>
          <p:spPr bwMode="auto">
            <a:xfrm>
              <a:off x="2713038" y="5594349"/>
              <a:ext cx="33337" cy="14288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6" name="Rectangle 47"/>
            <p:cNvSpPr>
              <a:spLocks noChangeArrowheads="1"/>
            </p:cNvSpPr>
            <p:nvPr/>
          </p:nvSpPr>
          <p:spPr bwMode="auto">
            <a:xfrm>
              <a:off x="2713038" y="5575299"/>
              <a:ext cx="33337" cy="19050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7" name="Rectangle 48"/>
            <p:cNvSpPr>
              <a:spLocks noChangeArrowheads="1"/>
            </p:cNvSpPr>
            <p:nvPr/>
          </p:nvSpPr>
          <p:spPr bwMode="auto">
            <a:xfrm>
              <a:off x="2713038" y="5561012"/>
              <a:ext cx="33337" cy="14288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8" name="Rectangle 49"/>
            <p:cNvSpPr>
              <a:spLocks noChangeArrowheads="1"/>
            </p:cNvSpPr>
            <p:nvPr/>
          </p:nvSpPr>
          <p:spPr bwMode="auto">
            <a:xfrm>
              <a:off x="2713038" y="5545137"/>
              <a:ext cx="33337" cy="15875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9" name="Rectangle 50"/>
            <p:cNvSpPr>
              <a:spLocks noChangeArrowheads="1"/>
            </p:cNvSpPr>
            <p:nvPr/>
          </p:nvSpPr>
          <p:spPr bwMode="auto">
            <a:xfrm>
              <a:off x="2713038" y="5530849"/>
              <a:ext cx="33337" cy="14288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80" name="Rectangle 51"/>
            <p:cNvSpPr>
              <a:spLocks noChangeArrowheads="1"/>
            </p:cNvSpPr>
            <p:nvPr/>
          </p:nvSpPr>
          <p:spPr bwMode="auto">
            <a:xfrm>
              <a:off x="2713038" y="5514974"/>
              <a:ext cx="33337" cy="15875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81" name="Rectangle 52"/>
            <p:cNvSpPr>
              <a:spLocks noChangeArrowheads="1"/>
            </p:cNvSpPr>
            <p:nvPr/>
          </p:nvSpPr>
          <p:spPr bwMode="auto">
            <a:xfrm>
              <a:off x="2713038" y="5500687"/>
              <a:ext cx="33337" cy="14288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82" name="Rectangle 53"/>
            <p:cNvSpPr>
              <a:spLocks noChangeArrowheads="1"/>
            </p:cNvSpPr>
            <p:nvPr/>
          </p:nvSpPr>
          <p:spPr bwMode="auto">
            <a:xfrm>
              <a:off x="2713038" y="5486399"/>
              <a:ext cx="33337" cy="14288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83" name="Rectangle 54"/>
            <p:cNvSpPr>
              <a:spLocks noChangeArrowheads="1"/>
            </p:cNvSpPr>
            <p:nvPr/>
          </p:nvSpPr>
          <p:spPr bwMode="auto">
            <a:xfrm>
              <a:off x="2713038" y="5470524"/>
              <a:ext cx="33337" cy="15875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84" name="Rectangle 55"/>
            <p:cNvSpPr>
              <a:spLocks noChangeArrowheads="1"/>
            </p:cNvSpPr>
            <p:nvPr/>
          </p:nvSpPr>
          <p:spPr bwMode="auto">
            <a:xfrm>
              <a:off x="2713038" y="5456237"/>
              <a:ext cx="33337" cy="14288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85" name="Freeform 56"/>
            <p:cNvSpPr>
              <a:spLocks/>
            </p:cNvSpPr>
            <p:nvPr/>
          </p:nvSpPr>
          <p:spPr bwMode="auto">
            <a:xfrm>
              <a:off x="2713038" y="4991099"/>
              <a:ext cx="33337" cy="465138"/>
            </a:xfrm>
            <a:custGeom>
              <a:avLst/>
              <a:gdLst>
                <a:gd name="T0" fmla="*/ 2147483647 w 21"/>
                <a:gd name="T1" fmla="*/ 0 h 293"/>
                <a:gd name="T2" fmla="*/ 0 w 21"/>
                <a:gd name="T3" fmla="*/ 2147483647 h 293"/>
                <a:gd name="T4" fmla="*/ 0 w 21"/>
                <a:gd name="T5" fmla="*/ 2147483647 h 293"/>
                <a:gd name="T6" fmla="*/ 0 w 21"/>
                <a:gd name="T7" fmla="*/ 2147483647 h 293"/>
                <a:gd name="T8" fmla="*/ 2147483647 w 21"/>
                <a:gd name="T9" fmla="*/ 2147483647 h 293"/>
                <a:gd name="T10" fmla="*/ 2147483647 w 21"/>
                <a:gd name="T11" fmla="*/ 0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93">
                  <a:moveTo>
                    <a:pt x="16" y="0"/>
                  </a:moveTo>
                  <a:lnTo>
                    <a:pt x="0" y="5"/>
                  </a:lnTo>
                  <a:lnTo>
                    <a:pt x="0" y="283"/>
                  </a:lnTo>
                  <a:lnTo>
                    <a:pt x="0" y="293"/>
                  </a:lnTo>
                  <a:lnTo>
                    <a:pt x="21" y="29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86" name="Freeform 57"/>
            <p:cNvSpPr>
              <a:spLocks/>
            </p:cNvSpPr>
            <p:nvPr/>
          </p:nvSpPr>
          <p:spPr bwMode="auto">
            <a:xfrm>
              <a:off x="2881313" y="5045074"/>
              <a:ext cx="4310062" cy="1042988"/>
            </a:xfrm>
            <a:custGeom>
              <a:avLst/>
              <a:gdLst>
                <a:gd name="T0" fmla="*/ 0 w 2715"/>
                <a:gd name="T1" fmla="*/ 0 h 657"/>
                <a:gd name="T2" fmla="*/ 2147483647 w 2715"/>
                <a:gd name="T3" fmla="*/ 2147483647 h 657"/>
                <a:gd name="T4" fmla="*/ 2147483647 w 2715"/>
                <a:gd name="T5" fmla="*/ 2147483647 h 657"/>
                <a:gd name="T6" fmla="*/ 2147483647 w 2715"/>
                <a:gd name="T7" fmla="*/ 2147483647 h 657"/>
                <a:gd name="T8" fmla="*/ 0 w 2715"/>
                <a:gd name="T9" fmla="*/ 0 h 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15" h="657">
                  <a:moveTo>
                    <a:pt x="0" y="0"/>
                  </a:moveTo>
                  <a:lnTo>
                    <a:pt x="5" y="657"/>
                  </a:lnTo>
                  <a:lnTo>
                    <a:pt x="2715" y="623"/>
                  </a:lnTo>
                  <a:lnTo>
                    <a:pt x="271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87" name="Freeform 58"/>
            <p:cNvSpPr>
              <a:spLocks/>
            </p:cNvSpPr>
            <p:nvPr/>
          </p:nvSpPr>
          <p:spPr bwMode="auto">
            <a:xfrm>
              <a:off x="2881313" y="5045074"/>
              <a:ext cx="1728787" cy="630238"/>
            </a:xfrm>
            <a:custGeom>
              <a:avLst/>
              <a:gdLst>
                <a:gd name="T0" fmla="*/ 0 w 1089"/>
                <a:gd name="T1" fmla="*/ 0 h 397"/>
                <a:gd name="T2" fmla="*/ 2147483647 w 1089"/>
                <a:gd name="T3" fmla="*/ 2147483647 h 397"/>
                <a:gd name="T4" fmla="*/ 2147483647 w 1089"/>
                <a:gd name="T5" fmla="*/ 2147483647 h 397"/>
                <a:gd name="T6" fmla="*/ 0 w 1089"/>
                <a:gd name="T7" fmla="*/ 0 h 3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397">
                  <a:moveTo>
                    <a:pt x="0" y="0"/>
                  </a:moveTo>
                  <a:lnTo>
                    <a:pt x="5" y="397"/>
                  </a:lnTo>
                  <a:lnTo>
                    <a:pt x="1089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88" name="Freeform 59"/>
            <p:cNvSpPr>
              <a:spLocks/>
            </p:cNvSpPr>
            <p:nvPr/>
          </p:nvSpPr>
          <p:spPr bwMode="auto">
            <a:xfrm>
              <a:off x="2889250" y="5065712"/>
              <a:ext cx="1822450" cy="644525"/>
            </a:xfrm>
            <a:custGeom>
              <a:avLst/>
              <a:gdLst>
                <a:gd name="T0" fmla="*/ 2147483647 w 1148"/>
                <a:gd name="T1" fmla="*/ 0 h 406"/>
                <a:gd name="T2" fmla="*/ 0 w 1148"/>
                <a:gd name="T3" fmla="*/ 2147483647 h 406"/>
                <a:gd name="T4" fmla="*/ 0 w 1148"/>
                <a:gd name="T5" fmla="*/ 2147483647 h 406"/>
                <a:gd name="T6" fmla="*/ 2147483647 w 1148"/>
                <a:gd name="T7" fmla="*/ 2147483647 h 406"/>
                <a:gd name="T8" fmla="*/ 2147483647 w 1148"/>
                <a:gd name="T9" fmla="*/ 0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8" h="406">
                  <a:moveTo>
                    <a:pt x="1084" y="0"/>
                  </a:moveTo>
                  <a:lnTo>
                    <a:pt x="0" y="384"/>
                  </a:lnTo>
                  <a:lnTo>
                    <a:pt x="0" y="406"/>
                  </a:lnTo>
                  <a:lnTo>
                    <a:pt x="1148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89" name="Freeform 60"/>
            <p:cNvSpPr>
              <a:spLocks/>
            </p:cNvSpPr>
            <p:nvPr/>
          </p:nvSpPr>
          <p:spPr bwMode="auto">
            <a:xfrm>
              <a:off x="2889250" y="5068887"/>
              <a:ext cx="1916112" cy="674688"/>
            </a:xfrm>
            <a:custGeom>
              <a:avLst/>
              <a:gdLst>
                <a:gd name="T0" fmla="*/ 2147483647 w 1207"/>
                <a:gd name="T1" fmla="*/ 0 h 425"/>
                <a:gd name="T2" fmla="*/ 0 w 1207"/>
                <a:gd name="T3" fmla="*/ 2147483647 h 425"/>
                <a:gd name="T4" fmla="*/ 0 w 1207"/>
                <a:gd name="T5" fmla="*/ 2147483647 h 425"/>
                <a:gd name="T6" fmla="*/ 2147483647 w 1207"/>
                <a:gd name="T7" fmla="*/ 0 h 425"/>
                <a:gd name="T8" fmla="*/ 2147483647 w 1207"/>
                <a:gd name="T9" fmla="*/ 0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7" h="425">
                  <a:moveTo>
                    <a:pt x="1148" y="0"/>
                  </a:moveTo>
                  <a:lnTo>
                    <a:pt x="0" y="404"/>
                  </a:lnTo>
                  <a:lnTo>
                    <a:pt x="0" y="425"/>
                  </a:lnTo>
                  <a:lnTo>
                    <a:pt x="1207" y="0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0" name="Freeform 61"/>
            <p:cNvSpPr>
              <a:spLocks/>
            </p:cNvSpPr>
            <p:nvPr/>
          </p:nvSpPr>
          <p:spPr bwMode="auto">
            <a:xfrm>
              <a:off x="2889250" y="5068887"/>
              <a:ext cx="2008187" cy="711200"/>
            </a:xfrm>
            <a:custGeom>
              <a:avLst/>
              <a:gdLst>
                <a:gd name="T0" fmla="*/ 2147483647 w 1265"/>
                <a:gd name="T1" fmla="*/ 0 h 448"/>
                <a:gd name="T2" fmla="*/ 0 w 1265"/>
                <a:gd name="T3" fmla="*/ 2147483647 h 448"/>
                <a:gd name="T4" fmla="*/ 0 w 1265"/>
                <a:gd name="T5" fmla="*/ 2147483647 h 448"/>
                <a:gd name="T6" fmla="*/ 2147483647 w 1265"/>
                <a:gd name="T7" fmla="*/ 0 h 448"/>
                <a:gd name="T8" fmla="*/ 2147483647 w 1265"/>
                <a:gd name="T9" fmla="*/ 0 h 4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5" h="448">
                  <a:moveTo>
                    <a:pt x="1207" y="0"/>
                  </a:moveTo>
                  <a:lnTo>
                    <a:pt x="0" y="425"/>
                  </a:lnTo>
                  <a:lnTo>
                    <a:pt x="0" y="448"/>
                  </a:lnTo>
                  <a:lnTo>
                    <a:pt x="1265" y="0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1" name="Freeform 62"/>
            <p:cNvSpPr>
              <a:spLocks/>
            </p:cNvSpPr>
            <p:nvPr/>
          </p:nvSpPr>
          <p:spPr bwMode="auto">
            <a:xfrm>
              <a:off x="2889250" y="5068887"/>
              <a:ext cx="2100262" cy="744538"/>
            </a:xfrm>
            <a:custGeom>
              <a:avLst/>
              <a:gdLst>
                <a:gd name="T0" fmla="*/ 2147483647 w 1323"/>
                <a:gd name="T1" fmla="*/ 0 h 469"/>
                <a:gd name="T2" fmla="*/ 0 w 1323"/>
                <a:gd name="T3" fmla="*/ 2147483647 h 469"/>
                <a:gd name="T4" fmla="*/ 0 w 1323"/>
                <a:gd name="T5" fmla="*/ 2147483647 h 469"/>
                <a:gd name="T6" fmla="*/ 2147483647 w 1323"/>
                <a:gd name="T7" fmla="*/ 2147483647 h 469"/>
                <a:gd name="T8" fmla="*/ 2147483647 w 1323"/>
                <a:gd name="T9" fmla="*/ 0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3" h="469">
                  <a:moveTo>
                    <a:pt x="1265" y="0"/>
                  </a:moveTo>
                  <a:lnTo>
                    <a:pt x="0" y="448"/>
                  </a:lnTo>
                  <a:lnTo>
                    <a:pt x="0" y="469"/>
                  </a:lnTo>
                  <a:lnTo>
                    <a:pt x="1323" y="2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2" name="Freeform 63"/>
            <p:cNvSpPr>
              <a:spLocks/>
            </p:cNvSpPr>
            <p:nvPr/>
          </p:nvSpPr>
          <p:spPr bwMode="auto">
            <a:xfrm>
              <a:off x="2889250" y="5072062"/>
              <a:ext cx="2193925" cy="773113"/>
            </a:xfrm>
            <a:custGeom>
              <a:avLst/>
              <a:gdLst>
                <a:gd name="T0" fmla="*/ 2147483647 w 1382"/>
                <a:gd name="T1" fmla="*/ 0 h 487"/>
                <a:gd name="T2" fmla="*/ 0 w 1382"/>
                <a:gd name="T3" fmla="*/ 2147483647 h 487"/>
                <a:gd name="T4" fmla="*/ 0 w 1382"/>
                <a:gd name="T5" fmla="*/ 2147483647 h 487"/>
                <a:gd name="T6" fmla="*/ 2147483647 w 1382"/>
                <a:gd name="T7" fmla="*/ 0 h 487"/>
                <a:gd name="T8" fmla="*/ 2147483647 w 1382"/>
                <a:gd name="T9" fmla="*/ 0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2" h="487">
                  <a:moveTo>
                    <a:pt x="1323" y="0"/>
                  </a:moveTo>
                  <a:lnTo>
                    <a:pt x="0" y="467"/>
                  </a:lnTo>
                  <a:lnTo>
                    <a:pt x="0" y="487"/>
                  </a:lnTo>
                  <a:lnTo>
                    <a:pt x="1382" y="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3" name="Freeform 64"/>
            <p:cNvSpPr>
              <a:spLocks/>
            </p:cNvSpPr>
            <p:nvPr/>
          </p:nvSpPr>
          <p:spPr bwMode="auto">
            <a:xfrm>
              <a:off x="2889250" y="5072062"/>
              <a:ext cx="2286000" cy="809625"/>
            </a:xfrm>
            <a:custGeom>
              <a:avLst/>
              <a:gdLst>
                <a:gd name="T0" fmla="*/ 2147483647 w 1440"/>
                <a:gd name="T1" fmla="*/ 0 h 510"/>
                <a:gd name="T2" fmla="*/ 0 w 1440"/>
                <a:gd name="T3" fmla="*/ 2147483647 h 510"/>
                <a:gd name="T4" fmla="*/ 0 w 1440"/>
                <a:gd name="T5" fmla="*/ 2147483647 h 510"/>
                <a:gd name="T6" fmla="*/ 2147483647 w 1440"/>
                <a:gd name="T7" fmla="*/ 0 h 510"/>
                <a:gd name="T8" fmla="*/ 2147483647 w 1440"/>
                <a:gd name="T9" fmla="*/ 0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0" h="510">
                  <a:moveTo>
                    <a:pt x="1382" y="0"/>
                  </a:moveTo>
                  <a:lnTo>
                    <a:pt x="0" y="487"/>
                  </a:lnTo>
                  <a:lnTo>
                    <a:pt x="0" y="510"/>
                  </a:lnTo>
                  <a:lnTo>
                    <a:pt x="1440" y="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4" name="Freeform 65"/>
            <p:cNvSpPr>
              <a:spLocks/>
            </p:cNvSpPr>
            <p:nvPr/>
          </p:nvSpPr>
          <p:spPr bwMode="auto">
            <a:xfrm>
              <a:off x="2889250" y="5072062"/>
              <a:ext cx="2379662" cy="842963"/>
            </a:xfrm>
            <a:custGeom>
              <a:avLst/>
              <a:gdLst>
                <a:gd name="T0" fmla="*/ 2147483647 w 1499"/>
                <a:gd name="T1" fmla="*/ 0 h 531"/>
                <a:gd name="T2" fmla="*/ 0 w 1499"/>
                <a:gd name="T3" fmla="*/ 2147483647 h 531"/>
                <a:gd name="T4" fmla="*/ 0 w 1499"/>
                <a:gd name="T5" fmla="*/ 2147483647 h 531"/>
                <a:gd name="T6" fmla="*/ 2147483647 w 1499"/>
                <a:gd name="T7" fmla="*/ 2147483647 h 531"/>
                <a:gd name="T8" fmla="*/ 2147483647 w 1499"/>
                <a:gd name="T9" fmla="*/ 0 h 5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9" h="531">
                  <a:moveTo>
                    <a:pt x="1440" y="0"/>
                  </a:moveTo>
                  <a:lnTo>
                    <a:pt x="0" y="510"/>
                  </a:lnTo>
                  <a:lnTo>
                    <a:pt x="0" y="531"/>
                  </a:lnTo>
                  <a:lnTo>
                    <a:pt x="1499" y="2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5" name="Freeform 66"/>
            <p:cNvSpPr>
              <a:spLocks/>
            </p:cNvSpPr>
            <p:nvPr/>
          </p:nvSpPr>
          <p:spPr bwMode="auto">
            <a:xfrm>
              <a:off x="2889250" y="5075237"/>
              <a:ext cx="2471737" cy="873125"/>
            </a:xfrm>
            <a:custGeom>
              <a:avLst/>
              <a:gdLst>
                <a:gd name="T0" fmla="*/ 2147483647 w 1557"/>
                <a:gd name="T1" fmla="*/ 0 h 550"/>
                <a:gd name="T2" fmla="*/ 0 w 1557"/>
                <a:gd name="T3" fmla="*/ 2147483647 h 550"/>
                <a:gd name="T4" fmla="*/ 0 w 1557"/>
                <a:gd name="T5" fmla="*/ 2147483647 h 550"/>
                <a:gd name="T6" fmla="*/ 2147483647 w 1557"/>
                <a:gd name="T7" fmla="*/ 0 h 550"/>
                <a:gd name="T8" fmla="*/ 2147483647 w 1557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7" h="550">
                  <a:moveTo>
                    <a:pt x="1499" y="0"/>
                  </a:moveTo>
                  <a:lnTo>
                    <a:pt x="0" y="529"/>
                  </a:lnTo>
                  <a:lnTo>
                    <a:pt x="0" y="550"/>
                  </a:lnTo>
                  <a:lnTo>
                    <a:pt x="1557" y="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6" name="Freeform 67"/>
            <p:cNvSpPr>
              <a:spLocks/>
            </p:cNvSpPr>
            <p:nvPr/>
          </p:nvSpPr>
          <p:spPr bwMode="auto">
            <a:xfrm>
              <a:off x="2889250" y="5075237"/>
              <a:ext cx="2565400" cy="908050"/>
            </a:xfrm>
            <a:custGeom>
              <a:avLst/>
              <a:gdLst>
                <a:gd name="T0" fmla="*/ 2147483647 w 1616"/>
                <a:gd name="T1" fmla="*/ 0 h 572"/>
                <a:gd name="T2" fmla="*/ 0 w 1616"/>
                <a:gd name="T3" fmla="*/ 2147483647 h 572"/>
                <a:gd name="T4" fmla="*/ 0 w 1616"/>
                <a:gd name="T5" fmla="*/ 2147483647 h 572"/>
                <a:gd name="T6" fmla="*/ 2147483647 w 1616"/>
                <a:gd name="T7" fmla="*/ 2147483647 h 572"/>
                <a:gd name="T8" fmla="*/ 2147483647 w 1616"/>
                <a:gd name="T9" fmla="*/ 0 h 5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6" h="572">
                  <a:moveTo>
                    <a:pt x="1557" y="0"/>
                  </a:moveTo>
                  <a:lnTo>
                    <a:pt x="0" y="550"/>
                  </a:lnTo>
                  <a:lnTo>
                    <a:pt x="0" y="572"/>
                  </a:lnTo>
                  <a:lnTo>
                    <a:pt x="1616" y="2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7" name="Freeform 68"/>
            <p:cNvSpPr>
              <a:spLocks/>
            </p:cNvSpPr>
            <p:nvPr/>
          </p:nvSpPr>
          <p:spPr bwMode="auto">
            <a:xfrm>
              <a:off x="2889250" y="50784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0 w 1674"/>
                <a:gd name="T5" fmla="*/ 2147483647 h 591"/>
                <a:gd name="T6" fmla="*/ 2147483647 w 1674"/>
                <a:gd name="T7" fmla="*/ 0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16" y="0"/>
                  </a:moveTo>
                  <a:lnTo>
                    <a:pt x="0" y="570"/>
                  </a:lnTo>
                  <a:lnTo>
                    <a:pt x="0" y="591"/>
                  </a:lnTo>
                  <a:lnTo>
                    <a:pt x="1674" y="0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8" name="Freeform 69"/>
            <p:cNvSpPr>
              <a:spLocks/>
            </p:cNvSpPr>
            <p:nvPr/>
          </p:nvSpPr>
          <p:spPr bwMode="auto">
            <a:xfrm>
              <a:off x="2889250" y="5078412"/>
              <a:ext cx="2751137" cy="971550"/>
            </a:xfrm>
            <a:custGeom>
              <a:avLst/>
              <a:gdLst>
                <a:gd name="T0" fmla="*/ 2147483647 w 1733"/>
                <a:gd name="T1" fmla="*/ 0 h 612"/>
                <a:gd name="T2" fmla="*/ 0 w 1733"/>
                <a:gd name="T3" fmla="*/ 2147483647 h 612"/>
                <a:gd name="T4" fmla="*/ 0 w 1733"/>
                <a:gd name="T5" fmla="*/ 2147483647 h 612"/>
                <a:gd name="T6" fmla="*/ 2147483647 w 1733"/>
                <a:gd name="T7" fmla="*/ 0 h 612"/>
                <a:gd name="T8" fmla="*/ 2147483647 w 1733"/>
                <a:gd name="T9" fmla="*/ 0 h 6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3" h="612">
                  <a:moveTo>
                    <a:pt x="1674" y="0"/>
                  </a:moveTo>
                  <a:lnTo>
                    <a:pt x="0" y="591"/>
                  </a:lnTo>
                  <a:lnTo>
                    <a:pt x="0" y="612"/>
                  </a:lnTo>
                  <a:lnTo>
                    <a:pt x="1733" y="0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9" name="Freeform 70"/>
            <p:cNvSpPr>
              <a:spLocks/>
            </p:cNvSpPr>
            <p:nvPr/>
          </p:nvSpPr>
          <p:spPr bwMode="auto">
            <a:xfrm>
              <a:off x="2889250" y="5078412"/>
              <a:ext cx="2843212" cy="1006475"/>
            </a:xfrm>
            <a:custGeom>
              <a:avLst/>
              <a:gdLst>
                <a:gd name="T0" fmla="*/ 2147483647 w 1791"/>
                <a:gd name="T1" fmla="*/ 0 h 634"/>
                <a:gd name="T2" fmla="*/ 0 w 1791"/>
                <a:gd name="T3" fmla="*/ 2147483647 h 634"/>
                <a:gd name="T4" fmla="*/ 0 w 1791"/>
                <a:gd name="T5" fmla="*/ 2147483647 h 634"/>
                <a:gd name="T6" fmla="*/ 2147483647 w 1791"/>
                <a:gd name="T7" fmla="*/ 2147483647 h 634"/>
                <a:gd name="T8" fmla="*/ 2147483647 w 1791"/>
                <a:gd name="T9" fmla="*/ 0 h 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91" h="634">
                  <a:moveTo>
                    <a:pt x="1733" y="0"/>
                  </a:moveTo>
                  <a:lnTo>
                    <a:pt x="0" y="612"/>
                  </a:lnTo>
                  <a:lnTo>
                    <a:pt x="0" y="634"/>
                  </a:lnTo>
                  <a:lnTo>
                    <a:pt x="1791" y="1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0" name="Freeform 71"/>
            <p:cNvSpPr>
              <a:spLocks/>
            </p:cNvSpPr>
            <p:nvPr/>
          </p:nvSpPr>
          <p:spPr bwMode="auto">
            <a:xfrm>
              <a:off x="2889250" y="5079999"/>
              <a:ext cx="2936875" cy="1008063"/>
            </a:xfrm>
            <a:custGeom>
              <a:avLst/>
              <a:gdLst>
                <a:gd name="T0" fmla="*/ 2147483647 w 1850"/>
                <a:gd name="T1" fmla="*/ 0 h 635"/>
                <a:gd name="T2" fmla="*/ 2147483647 w 1850"/>
                <a:gd name="T3" fmla="*/ 0 h 635"/>
                <a:gd name="T4" fmla="*/ 0 w 1850"/>
                <a:gd name="T5" fmla="*/ 2147483647 h 635"/>
                <a:gd name="T6" fmla="*/ 0 w 1850"/>
                <a:gd name="T7" fmla="*/ 2147483647 h 635"/>
                <a:gd name="T8" fmla="*/ 2147483647 w 1850"/>
                <a:gd name="T9" fmla="*/ 2147483647 h 635"/>
                <a:gd name="T10" fmla="*/ 2147483647 w 1850"/>
                <a:gd name="T11" fmla="*/ 0 h 6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50" h="635">
                  <a:moveTo>
                    <a:pt x="1850" y="0"/>
                  </a:moveTo>
                  <a:lnTo>
                    <a:pt x="1791" y="0"/>
                  </a:lnTo>
                  <a:lnTo>
                    <a:pt x="0" y="633"/>
                  </a:lnTo>
                  <a:lnTo>
                    <a:pt x="0" y="635"/>
                  </a:lnTo>
                  <a:lnTo>
                    <a:pt x="59" y="633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1" name="Freeform 72"/>
            <p:cNvSpPr>
              <a:spLocks/>
            </p:cNvSpPr>
            <p:nvPr/>
          </p:nvSpPr>
          <p:spPr bwMode="auto">
            <a:xfrm>
              <a:off x="2982913" y="5079999"/>
              <a:ext cx="2935287" cy="1004888"/>
            </a:xfrm>
            <a:custGeom>
              <a:avLst/>
              <a:gdLst>
                <a:gd name="T0" fmla="*/ 2147483647 w 1849"/>
                <a:gd name="T1" fmla="*/ 2147483647 h 633"/>
                <a:gd name="T2" fmla="*/ 2147483647 w 1849"/>
                <a:gd name="T3" fmla="*/ 2147483647 h 633"/>
                <a:gd name="T4" fmla="*/ 2147483647 w 1849"/>
                <a:gd name="T5" fmla="*/ 0 h 633"/>
                <a:gd name="T6" fmla="*/ 0 w 1849"/>
                <a:gd name="T7" fmla="*/ 2147483647 h 633"/>
                <a:gd name="T8" fmla="*/ 2147483647 w 1849"/>
                <a:gd name="T9" fmla="*/ 2147483647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3">
                  <a:moveTo>
                    <a:pt x="64" y="633"/>
                  </a:moveTo>
                  <a:lnTo>
                    <a:pt x="1849" y="2"/>
                  </a:lnTo>
                  <a:lnTo>
                    <a:pt x="1791" y="0"/>
                  </a:lnTo>
                  <a:lnTo>
                    <a:pt x="0" y="633"/>
                  </a:lnTo>
                  <a:lnTo>
                    <a:pt x="64" y="633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2" name="Freeform 73"/>
            <p:cNvSpPr>
              <a:spLocks/>
            </p:cNvSpPr>
            <p:nvPr/>
          </p:nvSpPr>
          <p:spPr bwMode="auto">
            <a:xfrm>
              <a:off x="3084513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58" y="631"/>
                  </a:moveTo>
                  <a:lnTo>
                    <a:pt x="1849" y="0"/>
                  </a:lnTo>
                  <a:lnTo>
                    <a:pt x="1785" y="0"/>
                  </a:lnTo>
                  <a:lnTo>
                    <a:pt x="0" y="631"/>
                  </a:lnTo>
                  <a:lnTo>
                    <a:pt x="58" y="631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3" name="Freeform 74"/>
            <p:cNvSpPr>
              <a:spLocks/>
            </p:cNvSpPr>
            <p:nvPr/>
          </p:nvSpPr>
          <p:spPr bwMode="auto">
            <a:xfrm>
              <a:off x="3176588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64" y="630"/>
                  </a:moveTo>
                  <a:lnTo>
                    <a:pt x="1849" y="0"/>
                  </a:lnTo>
                  <a:lnTo>
                    <a:pt x="1791" y="0"/>
                  </a:lnTo>
                  <a:lnTo>
                    <a:pt x="0" y="631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4" name="Freeform 75"/>
            <p:cNvSpPr>
              <a:spLocks/>
            </p:cNvSpPr>
            <p:nvPr/>
          </p:nvSpPr>
          <p:spPr bwMode="auto">
            <a:xfrm>
              <a:off x="3278188" y="5083174"/>
              <a:ext cx="2927350" cy="1000125"/>
            </a:xfrm>
            <a:custGeom>
              <a:avLst/>
              <a:gdLst>
                <a:gd name="T0" fmla="*/ 2147483647 w 1844"/>
                <a:gd name="T1" fmla="*/ 2147483647 h 630"/>
                <a:gd name="T2" fmla="*/ 2147483647 w 1844"/>
                <a:gd name="T3" fmla="*/ 2147483647 h 630"/>
                <a:gd name="T4" fmla="*/ 2147483647 w 1844"/>
                <a:gd name="T5" fmla="*/ 0 h 630"/>
                <a:gd name="T6" fmla="*/ 0 w 1844"/>
                <a:gd name="T7" fmla="*/ 2147483647 h 630"/>
                <a:gd name="T8" fmla="*/ 2147483647 w 1844"/>
                <a:gd name="T9" fmla="*/ 2147483647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30">
                  <a:moveTo>
                    <a:pt x="64" y="630"/>
                  </a:moveTo>
                  <a:lnTo>
                    <a:pt x="1844" y="2"/>
                  </a:lnTo>
                  <a:lnTo>
                    <a:pt x="1785" y="0"/>
                  </a:lnTo>
                  <a:lnTo>
                    <a:pt x="0" y="630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5" name="Freeform 76"/>
            <p:cNvSpPr>
              <a:spLocks/>
            </p:cNvSpPr>
            <p:nvPr/>
          </p:nvSpPr>
          <p:spPr bwMode="auto">
            <a:xfrm>
              <a:off x="3379788" y="5086349"/>
              <a:ext cx="2917825" cy="996950"/>
            </a:xfrm>
            <a:custGeom>
              <a:avLst/>
              <a:gdLst>
                <a:gd name="T0" fmla="*/ 2147483647 w 1838"/>
                <a:gd name="T1" fmla="*/ 2147483647 h 628"/>
                <a:gd name="T2" fmla="*/ 2147483647 w 1838"/>
                <a:gd name="T3" fmla="*/ 0 h 628"/>
                <a:gd name="T4" fmla="*/ 2147483647 w 1838"/>
                <a:gd name="T5" fmla="*/ 0 h 628"/>
                <a:gd name="T6" fmla="*/ 0 w 1838"/>
                <a:gd name="T7" fmla="*/ 2147483647 h 628"/>
                <a:gd name="T8" fmla="*/ 2147483647 w 1838"/>
                <a:gd name="T9" fmla="*/ 2147483647 h 6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8" h="628">
                  <a:moveTo>
                    <a:pt x="63" y="626"/>
                  </a:moveTo>
                  <a:lnTo>
                    <a:pt x="1838" y="0"/>
                  </a:lnTo>
                  <a:lnTo>
                    <a:pt x="1780" y="0"/>
                  </a:lnTo>
                  <a:lnTo>
                    <a:pt x="0" y="628"/>
                  </a:lnTo>
                  <a:lnTo>
                    <a:pt x="63" y="62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6" name="Freeform 77"/>
            <p:cNvSpPr>
              <a:spLocks/>
            </p:cNvSpPr>
            <p:nvPr/>
          </p:nvSpPr>
          <p:spPr bwMode="auto">
            <a:xfrm>
              <a:off x="3479800" y="5086349"/>
              <a:ext cx="2911475" cy="993775"/>
            </a:xfrm>
            <a:custGeom>
              <a:avLst/>
              <a:gdLst>
                <a:gd name="T0" fmla="*/ 2147483647 w 1834"/>
                <a:gd name="T1" fmla="*/ 2147483647 h 626"/>
                <a:gd name="T2" fmla="*/ 2147483647 w 1834"/>
                <a:gd name="T3" fmla="*/ 0 h 626"/>
                <a:gd name="T4" fmla="*/ 2147483647 w 1834"/>
                <a:gd name="T5" fmla="*/ 0 h 626"/>
                <a:gd name="T6" fmla="*/ 0 w 1834"/>
                <a:gd name="T7" fmla="*/ 2147483647 h 626"/>
                <a:gd name="T8" fmla="*/ 2147483647 w 1834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4" h="626">
                  <a:moveTo>
                    <a:pt x="64" y="626"/>
                  </a:moveTo>
                  <a:lnTo>
                    <a:pt x="1834" y="0"/>
                  </a:lnTo>
                  <a:lnTo>
                    <a:pt x="1775" y="0"/>
                  </a:lnTo>
                  <a:lnTo>
                    <a:pt x="0" y="626"/>
                  </a:lnTo>
                  <a:lnTo>
                    <a:pt x="64" y="626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7" name="Freeform 78"/>
            <p:cNvSpPr>
              <a:spLocks/>
            </p:cNvSpPr>
            <p:nvPr/>
          </p:nvSpPr>
          <p:spPr bwMode="auto">
            <a:xfrm>
              <a:off x="3581400" y="5086349"/>
              <a:ext cx="2901950" cy="993775"/>
            </a:xfrm>
            <a:custGeom>
              <a:avLst/>
              <a:gdLst>
                <a:gd name="T0" fmla="*/ 2147483647 w 1828"/>
                <a:gd name="T1" fmla="*/ 2147483647 h 626"/>
                <a:gd name="T2" fmla="*/ 2147483647 w 1828"/>
                <a:gd name="T3" fmla="*/ 2147483647 h 626"/>
                <a:gd name="T4" fmla="*/ 2147483647 w 1828"/>
                <a:gd name="T5" fmla="*/ 0 h 626"/>
                <a:gd name="T6" fmla="*/ 0 w 1828"/>
                <a:gd name="T7" fmla="*/ 2147483647 h 626"/>
                <a:gd name="T8" fmla="*/ 2147483647 w 1828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8" h="626">
                  <a:moveTo>
                    <a:pt x="64" y="624"/>
                  </a:moveTo>
                  <a:lnTo>
                    <a:pt x="1828" y="2"/>
                  </a:lnTo>
                  <a:lnTo>
                    <a:pt x="1770" y="0"/>
                  </a:lnTo>
                  <a:lnTo>
                    <a:pt x="0" y="626"/>
                  </a:lnTo>
                  <a:lnTo>
                    <a:pt x="64" y="624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8" name="Freeform 79"/>
            <p:cNvSpPr>
              <a:spLocks/>
            </p:cNvSpPr>
            <p:nvPr/>
          </p:nvSpPr>
          <p:spPr bwMode="auto">
            <a:xfrm>
              <a:off x="3683000" y="5089524"/>
              <a:ext cx="2994025" cy="987425"/>
            </a:xfrm>
            <a:custGeom>
              <a:avLst/>
              <a:gdLst>
                <a:gd name="T0" fmla="*/ 2147483647 w 1886"/>
                <a:gd name="T1" fmla="*/ 2147483647 h 622"/>
                <a:gd name="T2" fmla="*/ 2147483647 w 1886"/>
                <a:gd name="T3" fmla="*/ 2147483647 h 622"/>
                <a:gd name="T4" fmla="*/ 2147483647 w 1886"/>
                <a:gd name="T5" fmla="*/ 0 h 622"/>
                <a:gd name="T6" fmla="*/ 0 w 1886"/>
                <a:gd name="T7" fmla="*/ 2147483647 h 622"/>
                <a:gd name="T8" fmla="*/ 2147483647 w 1886"/>
                <a:gd name="T9" fmla="*/ 2147483647 h 6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6" h="622">
                  <a:moveTo>
                    <a:pt x="127" y="622"/>
                  </a:moveTo>
                  <a:lnTo>
                    <a:pt x="1886" y="2"/>
                  </a:lnTo>
                  <a:lnTo>
                    <a:pt x="1764" y="0"/>
                  </a:lnTo>
                  <a:lnTo>
                    <a:pt x="0" y="622"/>
                  </a:lnTo>
                  <a:lnTo>
                    <a:pt x="127" y="622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9" name="Freeform 80"/>
            <p:cNvSpPr>
              <a:spLocks/>
            </p:cNvSpPr>
            <p:nvPr/>
          </p:nvSpPr>
          <p:spPr bwMode="auto">
            <a:xfrm>
              <a:off x="3884613" y="5092699"/>
              <a:ext cx="2886075" cy="984250"/>
            </a:xfrm>
            <a:custGeom>
              <a:avLst/>
              <a:gdLst>
                <a:gd name="T0" fmla="*/ 2147483647 w 1818"/>
                <a:gd name="T1" fmla="*/ 2147483647 h 620"/>
                <a:gd name="T2" fmla="*/ 2147483647 w 1818"/>
                <a:gd name="T3" fmla="*/ 0 h 620"/>
                <a:gd name="T4" fmla="*/ 2147483647 w 1818"/>
                <a:gd name="T5" fmla="*/ 0 h 620"/>
                <a:gd name="T6" fmla="*/ 0 w 1818"/>
                <a:gd name="T7" fmla="*/ 2147483647 h 620"/>
                <a:gd name="T8" fmla="*/ 2147483647 w 1818"/>
                <a:gd name="T9" fmla="*/ 2147483647 h 6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8" h="620">
                  <a:moveTo>
                    <a:pt x="69" y="618"/>
                  </a:moveTo>
                  <a:lnTo>
                    <a:pt x="1818" y="0"/>
                  </a:lnTo>
                  <a:lnTo>
                    <a:pt x="1759" y="0"/>
                  </a:lnTo>
                  <a:lnTo>
                    <a:pt x="0" y="620"/>
                  </a:lnTo>
                  <a:lnTo>
                    <a:pt x="69" y="618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0" name="Freeform 81"/>
            <p:cNvSpPr>
              <a:spLocks/>
            </p:cNvSpPr>
            <p:nvPr/>
          </p:nvSpPr>
          <p:spPr bwMode="auto">
            <a:xfrm>
              <a:off x="39941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0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4" y="618"/>
                  </a:moveTo>
                  <a:lnTo>
                    <a:pt x="1812" y="0"/>
                  </a:lnTo>
                  <a:lnTo>
                    <a:pt x="1749" y="0"/>
                  </a:lnTo>
                  <a:lnTo>
                    <a:pt x="0" y="618"/>
                  </a:lnTo>
                  <a:lnTo>
                    <a:pt x="64" y="618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1" name="Freeform 82"/>
            <p:cNvSpPr>
              <a:spLocks/>
            </p:cNvSpPr>
            <p:nvPr/>
          </p:nvSpPr>
          <p:spPr bwMode="auto">
            <a:xfrm>
              <a:off x="40957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2147483647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9" y="616"/>
                  </a:moveTo>
                  <a:lnTo>
                    <a:pt x="1812" y="2"/>
                  </a:lnTo>
                  <a:lnTo>
                    <a:pt x="1748" y="0"/>
                  </a:lnTo>
                  <a:lnTo>
                    <a:pt x="0" y="618"/>
                  </a:lnTo>
                  <a:lnTo>
                    <a:pt x="69" y="61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2" name="Freeform 83"/>
            <p:cNvSpPr>
              <a:spLocks/>
            </p:cNvSpPr>
            <p:nvPr/>
          </p:nvSpPr>
          <p:spPr bwMode="auto">
            <a:xfrm>
              <a:off x="4205288" y="5095874"/>
              <a:ext cx="2868612" cy="974725"/>
            </a:xfrm>
            <a:custGeom>
              <a:avLst/>
              <a:gdLst>
                <a:gd name="T0" fmla="*/ 2147483647 w 1807"/>
                <a:gd name="T1" fmla="*/ 0 h 614"/>
                <a:gd name="T2" fmla="*/ 0 w 1807"/>
                <a:gd name="T3" fmla="*/ 2147483647 h 614"/>
                <a:gd name="T4" fmla="*/ 2147483647 w 1807"/>
                <a:gd name="T5" fmla="*/ 2147483647 h 614"/>
                <a:gd name="T6" fmla="*/ 2147483647 w 1807"/>
                <a:gd name="T7" fmla="*/ 0 h 614"/>
                <a:gd name="T8" fmla="*/ 2147483647 w 1807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7" h="614">
                  <a:moveTo>
                    <a:pt x="1743" y="0"/>
                  </a:moveTo>
                  <a:lnTo>
                    <a:pt x="0" y="614"/>
                  </a:lnTo>
                  <a:lnTo>
                    <a:pt x="64" y="614"/>
                  </a:lnTo>
                  <a:lnTo>
                    <a:pt x="1807" y="0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3" name="Freeform 84"/>
            <p:cNvSpPr>
              <a:spLocks/>
            </p:cNvSpPr>
            <p:nvPr/>
          </p:nvSpPr>
          <p:spPr bwMode="auto">
            <a:xfrm>
              <a:off x="4306888" y="5095874"/>
              <a:ext cx="2859087" cy="974725"/>
            </a:xfrm>
            <a:custGeom>
              <a:avLst/>
              <a:gdLst>
                <a:gd name="T0" fmla="*/ 2147483647 w 1801"/>
                <a:gd name="T1" fmla="*/ 0 h 614"/>
                <a:gd name="T2" fmla="*/ 0 w 1801"/>
                <a:gd name="T3" fmla="*/ 2147483647 h 614"/>
                <a:gd name="T4" fmla="*/ 2147483647 w 1801"/>
                <a:gd name="T5" fmla="*/ 2147483647 h 614"/>
                <a:gd name="T6" fmla="*/ 2147483647 w 1801"/>
                <a:gd name="T7" fmla="*/ 2147483647 h 614"/>
                <a:gd name="T8" fmla="*/ 2147483647 w 1801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1" h="614">
                  <a:moveTo>
                    <a:pt x="1743" y="0"/>
                  </a:moveTo>
                  <a:lnTo>
                    <a:pt x="0" y="614"/>
                  </a:lnTo>
                  <a:lnTo>
                    <a:pt x="69" y="612"/>
                  </a:lnTo>
                  <a:lnTo>
                    <a:pt x="1801" y="2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4" name="Freeform 85"/>
            <p:cNvSpPr>
              <a:spLocks/>
            </p:cNvSpPr>
            <p:nvPr/>
          </p:nvSpPr>
          <p:spPr bwMode="auto">
            <a:xfrm>
              <a:off x="4416425" y="5099049"/>
              <a:ext cx="2767012" cy="968375"/>
            </a:xfrm>
            <a:custGeom>
              <a:avLst/>
              <a:gdLst>
                <a:gd name="T0" fmla="*/ 2147483647 w 1743"/>
                <a:gd name="T1" fmla="*/ 0 h 610"/>
                <a:gd name="T2" fmla="*/ 2147483647 w 1743"/>
                <a:gd name="T3" fmla="*/ 0 h 610"/>
                <a:gd name="T4" fmla="*/ 0 w 1743"/>
                <a:gd name="T5" fmla="*/ 2147483647 h 610"/>
                <a:gd name="T6" fmla="*/ 2147483647 w 1743"/>
                <a:gd name="T7" fmla="*/ 2147483647 h 610"/>
                <a:gd name="T8" fmla="*/ 2147483647 w 1743"/>
                <a:gd name="T9" fmla="*/ 2147483647 h 610"/>
                <a:gd name="T10" fmla="*/ 2147483647 w 1743"/>
                <a:gd name="T11" fmla="*/ 0 h 6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43" h="610">
                  <a:moveTo>
                    <a:pt x="1743" y="0"/>
                  </a:moveTo>
                  <a:lnTo>
                    <a:pt x="1732" y="0"/>
                  </a:lnTo>
                  <a:lnTo>
                    <a:pt x="0" y="610"/>
                  </a:lnTo>
                  <a:lnTo>
                    <a:pt x="69" y="610"/>
                  </a:lnTo>
                  <a:lnTo>
                    <a:pt x="1743" y="19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5" name="Freeform 86"/>
            <p:cNvSpPr>
              <a:spLocks/>
            </p:cNvSpPr>
            <p:nvPr/>
          </p:nvSpPr>
          <p:spPr bwMode="auto">
            <a:xfrm>
              <a:off x="4525963" y="51292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2147483647 w 1674"/>
                <a:gd name="T5" fmla="*/ 2147483647 h 591"/>
                <a:gd name="T6" fmla="*/ 2147483647 w 1674"/>
                <a:gd name="T7" fmla="*/ 2147483647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74" y="0"/>
                  </a:moveTo>
                  <a:lnTo>
                    <a:pt x="0" y="591"/>
                  </a:lnTo>
                  <a:lnTo>
                    <a:pt x="64" y="591"/>
                  </a:lnTo>
                  <a:lnTo>
                    <a:pt x="1674" y="22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6" name="Freeform 87"/>
            <p:cNvSpPr>
              <a:spLocks/>
            </p:cNvSpPr>
            <p:nvPr/>
          </p:nvSpPr>
          <p:spPr bwMode="auto">
            <a:xfrm>
              <a:off x="4627563" y="5164137"/>
              <a:ext cx="2555875" cy="903288"/>
            </a:xfrm>
            <a:custGeom>
              <a:avLst/>
              <a:gdLst>
                <a:gd name="T0" fmla="*/ 2147483647 w 1610"/>
                <a:gd name="T1" fmla="*/ 0 h 569"/>
                <a:gd name="T2" fmla="*/ 0 w 1610"/>
                <a:gd name="T3" fmla="*/ 2147483647 h 569"/>
                <a:gd name="T4" fmla="*/ 2147483647 w 1610"/>
                <a:gd name="T5" fmla="*/ 2147483647 h 569"/>
                <a:gd name="T6" fmla="*/ 2147483647 w 1610"/>
                <a:gd name="T7" fmla="*/ 2147483647 h 569"/>
                <a:gd name="T8" fmla="*/ 2147483647 w 1610"/>
                <a:gd name="T9" fmla="*/ 0 h 5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0" h="569">
                  <a:moveTo>
                    <a:pt x="1610" y="0"/>
                  </a:moveTo>
                  <a:lnTo>
                    <a:pt x="0" y="569"/>
                  </a:lnTo>
                  <a:lnTo>
                    <a:pt x="69" y="567"/>
                  </a:lnTo>
                  <a:lnTo>
                    <a:pt x="1610" y="23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7" name="Freeform 88"/>
            <p:cNvSpPr>
              <a:spLocks/>
            </p:cNvSpPr>
            <p:nvPr/>
          </p:nvSpPr>
          <p:spPr bwMode="auto">
            <a:xfrm>
              <a:off x="4737100" y="5200649"/>
              <a:ext cx="2446337" cy="863600"/>
            </a:xfrm>
            <a:custGeom>
              <a:avLst/>
              <a:gdLst>
                <a:gd name="T0" fmla="*/ 2147483647 w 1541"/>
                <a:gd name="T1" fmla="*/ 0 h 544"/>
                <a:gd name="T2" fmla="*/ 0 w 1541"/>
                <a:gd name="T3" fmla="*/ 2147483647 h 544"/>
                <a:gd name="T4" fmla="*/ 2147483647 w 1541"/>
                <a:gd name="T5" fmla="*/ 2147483647 h 544"/>
                <a:gd name="T6" fmla="*/ 2147483647 w 1541"/>
                <a:gd name="T7" fmla="*/ 2147483647 h 544"/>
                <a:gd name="T8" fmla="*/ 2147483647 w 1541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1" h="544">
                  <a:moveTo>
                    <a:pt x="1541" y="0"/>
                  </a:moveTo>
                  <a:lnTo>
                    <a:pt x="0" y="544"/>
                  </a:lnTo>
                  <a:lnTo>
                    <a:pt x="64" y="544"/>
                  </a:lnTo>
                  <a:lnTo>
                    <a:pt x="1541" y="23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8" name="Freeform 89"/>
            <p:cNvSpPr>
              <a:spLocks/>
            </p:cNvSpPr>
            <p:nvPr/>
          </p:nvSpPr>
          <p:spPr bwMode="auto">
            <a:xfrm>
              <a:off x="4838700" y="5237162"/>
              <a:ext cx="2344737" cy="827088"/>
            </a:xfrm>
            <a:custGeom>
              <a:avLst/>
              <a:gdLst>
                <a:gd name="T0" fmla="*/ 2147483647 w 1477"/>
                <a:gd name="T1" fmla="*/ 0 h 521"/>
                <a:gd name="T2" fmla="*/ 0 w 1477"/>
                <a:gd name="T3" fmla="*/ 2147483647 h 521"/>
                <a:gd name="T4" fmla="*/ 2147483647 w 1477"/>
                <a:gd name="T5" fmla="*/ 2147483647 h 521"/>
                <a:gd name="T6" fmla="*/ 2147483647 w 1477"/>
                <a:gd name="T7" fmla="*/ 2147483647 h 521"/>
                <a:gd name="T8" fmla="*/ 2147483647 w 1477"/>
                <a:gd name="T9" fmla="*/ 0 h 5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7" h="521">
                  <a:moveTo>
                    <a:pt x="1477" y="0"/>
                  </a:moveTo>
                  <a:lnTo>
                    <a:pt x="0" y="521"/>
                  </a:lnTo>
                  <a:lnTo>
                    <a:pt x="69" y="519"/>
                  </a:lnTo>
                  <a:lnTo>
                    <a:pt x="1477" y="22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9" name="Freeform 90"/>
            <p:cNvSpPr>
              <a:spLocks/>
            </p:cNvSpPr>
            <p:nvPr/>
          </p:nvSpPr>
          <p:spPr bwMode="auto">
            <a:xfrm>
              <a:off x="4948238" y="5272087"/>
              <a:ext cx="2235200" cy="788988"/>
            </a:xfrm>
            <a:custGeom>
              <a:avLst/>
              <a:gdLst>
                <a:gd name="T0" fmla="*/ 2147483647 w 1408"/>
                <a:gd name="T1" fmla="*/ 0 h 497"/>
                <a:gd name="T2" fmla="*/ 0 w 1408"/>
                <a:gd name="T3" fmla="*/ 2147483647 h 497"/>
                <a:gd name="T4" fmla="*/ 2147483647 w 1408"/>
                <a:gd name="T5" fmla="*/ 2147483647 h 497"/>
                <a:gd name="T6" fmla="*/ 2147483647 w 1408"/>
                <a:gd name="T7" fmla="*/ 2147483647 h 497"/>
                <a:gd name="T8" fmla="*/ 2147483647 w 1408"/>
                <a:gd name="T9" fmla="*/ 0 h 4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8" h="497">
                  <a:moveTo>
                    <a:pt x="1408" y="0"/>
                  </a:moveTo>
                  <a:lnTo>
                    <a:pt x="0" y="497"/>
                  </a:lnTo>
                  <a:lnTo>
                    <a:pt x="64" y="497"/>
                  </a:lnTo>
                  <a:lnTo>
                    <a:pt x="1408" y="23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0" name="Freeform 91"/>
            <p:cNvSpPr>
              <a:spLocks/>
            </p:cNvSpPr>
            <p:nvPr/>
          </p:nvSpPr>
          <p:spPr bwMode="auto">
            <a:xfrm>
              <a:off x="5049838" y="5308599"/>
              <a:ext cx="2133600" cy="752475"/>
            </a:xfrm>
            <a:custGeom>
              <a:avLst/>
              <a:gdLst>
                <a:gd name="T0" fmla="*/ 2147483647 w 1344"/>
                <a:gd name="T1" fmla="*/ 0 h 474"/>
                <a:gd name="T2" fmla="*/ 0 w 1344"/>
                <a:gd name="T3" fmla="*/ 2147483647 h 474"/>
                <a:gd name="T4" fmla="*/ 2147483647 w 1344"/>
                <a:gd name="T5" fmla="*/ 2147483647 h 474"/>
                <a:gd name="T6" fmla="*/ 2147483647 w 1344"/>
                <a:gd name="T7" fmla="*/ 2147483647 h 474"/>
                <a:gd name="T8" fmla="*/ 2147483647 w 1344"/>
                <a:gd name="T9" fmla="*/ 0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474">
                  <a:moveTo>
                    <a:pt x="1344" y="0"/>
                  </a:moveTo>
                  <a:lnTo>
                    <a:pt x="0" y="474"/>
                  </a:lnTo>
                  <a:lnTo>
                    <a:pt x="69" y="472"/>
                  </a:lnTo>
                  <a:lnTo>
                    <a:pt x="1344" y="23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1" name="Freeform 92"/>
            <p:cNvSpPr>
              <a:spLocks/>
            </p:cNvSpPr>
            <p:nvPr/>
          </p:nvSpPr>
          <p:spPr bwMode="auto">
            <a:xfrm>
              <a:off x="5159375" y="5345112"/>
              <a:ext cx="2024062" cy="712788"/>
            </a:xfrm>
            <a:custGeom>
              <a:avLst/>
              <a:gdLst>
                <a:gd name="T0" fmla="*/ 2147483647 w 1275"/>
                <a:gd name="T1" fmla="*/ 0 h 449"/>
                <a:gd name="T2" fmla="*/ 0 w 1275"/>
                <a:gd name="T3" fmla="*/ 2147483647 h 449"/>
                <a:gd name="T4" fmla="*/ 2147483647 w 1275"/>
                <a:gd name="T5" fmla="*/ 2147483647 h 449"/>
                <a:gd name="T6" fmla="*/ 2147483647 w 1275"/>
                <a:gd name="T7" fmla="*/ 2147483647 h 449"/>
                <a:gd name="T8" fmla="*/ 2147483647 w 1275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5" h="449">
                  <a:moveTo>
                    <a:pt x="1275" y="0"/>
                  </a:moveTo>
                  <a:lnTo>
                    <a:pt x="0" y="449"/>
                  </a:lnTo>
                  <a:lnTo>
                    <a:pt x="64" y="449"/>
                  </a:lnTo>
                  <a:lnTo>
                    <a:pt x="1275" y="22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2" name="Freeform 93"/>
            <p:cNvSpPr>
              <a:spLocks/>
            </p:cNvSpPr>
            <p:nvPr/>
          </p:nvSpPr>
          <p:spPr bwMode="auto">
            <a:xfrm>
              <a:off x="5260975" y="5380037"/>
              <a:ext cx="1922462" cy="677863"/>
            </a:xfrm>
            <a:custGeom>
              <a:avLst/>
              <a:gdLst>
                <a:gd name="T0" fmla="*/ 2147483647 w 1211"/>
                <a:gd name="T1" fmla="*/ 0 h 427"/>
                <a:gd name="T2" fmla="*/ 0 w 1211"/>
                <a:gd name="T3" fmla="*/ 2147483647 h 427"/>
                <a:gd name="T4" fmla="*/ 2147483647 w 1211"/>
                <a:gd name="T5" fmla="*/ 2147483647 h 427"/>
                <a:gd name="T6" fmla="*/ 2147483647 w 1211"/>
                <a:gd name="T7" fmla="*/ 2147483647 h 427"/>
                <a:gd name="T8" fmla="*/ 2147483647 w 1211"/>
                <a:gd name="T9" fmla="*/ 0 h 4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1" h="427">
                  <a:moveTo>
                    <a:pt x="1211" y="0"/>
                  </a:moveTo>
                  <a:lnTo>
                    <a:pt x="0" y="427"/>
                  </a:lnTo>
                  <a:lnTo>
                    <a:pt x="69" y="427"/>
                  </a:lnTo>
                  <a:lnTo>
                    <a:pt x="1211" y="23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3" name="Freeform 94"/>
            <p:cNvSpPr>
              <a:spLocks/>
            </p:cNvSpPr>
            <p:nvPr/>
          </p:nvSpPr>
          <p:spPr bwMode="auto">
            <a:xfrm>
              <a:off x="5370513" y="5416549"/>
              <a:ext cx="1812925" cy="641350"/>
            </a:xfrm>
            <a:custGeom>
              <a:avLst/>
              <a:gdLst>
                <a:gd name="T0" fmla="*/ 2147483647 w 1142"/>
                <a:gd name="T1" fmla="*/ 0 h 404"/>
                <a:gd name="T2" fmla="*/ 0 w 1142"/>
                <a:gd name="T3" fmla="*/ 2147483647 h 404"/>
                <a:gd name="T4" fmla="*/ 2147483647 w 1142"/>
                <a:gd name="T5" fmla="*/ 2147483647 h 404"/>
                <a:gd name="T6" fmla="*/ 2147483647 w 1142"/>
                <a:gd name="T7" fmla="*/ 2147483647 h 404"/>
                <a:gd name="T8" fmla="*/ 2147483647 w 1142"/>
                <a:gd name="T9" fmla="*/ 0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2" h="404">
                  <a:moveTo>
                    <a:pt x="1142" y="0"/>
                  </a:moveTo>
                  <a:lnTo>
                    <a:pt x="0" y="404"/>
                  </a:lnTo>
                  <a:lnTo>
                    <a:pt x="69" y="403"/>
                  </a:lnTo>
                  <a:lnTo>
                    <a:pt x="1142" y="23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4" name="Freeform 95"/>
            <p:cNvSpPr>
              <a:spLocks/>
            </p:cNvSpPr>
            <p:nvPr/>
          </p:nvSpPr>
          <p:spPr bwMode="auto">
            <a:xfrm>
              <a:off x="5480050" y="5453062"/>
              <a:ext cx="1703387" cy="603250"/>
            </a:xfrm>
            <a:custGeom>
              <a:avLst/>
              <a:gdLst>
                <a:gd name="T0" fmla="*/ 2147483647 w 1073"/>
                <a:gd name="T1" fmla="*/ 0 h 380"/>
                <a:gd name="T2" fmla="*/ 0 w 1073"/>
                <a:gd name="T3" fmla="*/ 2147483647 h 380"/>
                <a:gd name="T4" fmla="*/ 2147483647 w 1073"/>
                <a:gd name="T5" fmla="*/ 2147483647 h 380"/>
                <a:gd name="T6" fmla="*/ 2147483647 w 1073"/>
                <a:gd name="T7" fmla="*/ 2147483647 h 380"/>
                <a:gd name="T8" fmla="*/ 2147483647 w 1073"/>
                <a:gd name="T9" fmla="*/ 0 h 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3" h="380">
                  <a:moveTo>
                    <a:pt x="1073" y="0"/>
                  </a:moveTo>
                  <a:lnTo>
                    <a:pt x="0" y="380"/>
                  </a:lnTo>
                  <a:lnTo>
                    <a:pt x="63" y="380"/>
                  </a:lnTo>
                  <a:lnTo>
                    <a:pt x="1073" y="2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5" name="Freeform 96"/>
            <p:cNvSpPr>
              <a:spLocks/>
            </p:cNvSpPr>
            <p:nvPr/>
          </p:nvSpPr>
          <p:spPr bwMode="auto">
            <a:xfrm>
              <a:off x="5580063" y="5487987"/>
              <a:ext cx="1603375" cy="568325"/>
            </a:xfrm>
            <a:custGeom>
              <a:avLst/>
              <a:gdLst>
                <a:gd name="T0" fmla="*/ 2147483647 w 1010"/>
                <a:gd name="T1" fmla="*/ 0 h 358"/>
                <a:gd name="T2" fmla="*/ 0 w 1010"/>
                <a:gd name="T3" fmla="*/ 2147483647 h 358"/>
                <a:gd name="T4" fmla="*/ 2147483647 w 1010"/>
                <a:gd name="T5" fmla="*/ 2147483647 h 358"/>
                <a:gd name="T6" fmla="*/ 2147483647 w 1010"/>
                <a:gd name="T7" fmla="*/ 2147483647 h 358"/>
                <a:gd name="T8" fmla="*/ 2147483647 w 1010"/>
                <a:gd name="T9" fmla="*/ 0 h 3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0" h="358">
                  <a:moveTo>
                    <a:pt x="1010" y="0"/>
                  </a:moveTo>
                  <a:lnTo>
                    <a:pt x="0" y="358"/>
                  </a:lnTo>
                  <a:lnTo>
                    <a:pt x="69" y="356"/>
                  </a:lnTo>
                  <a:lnTo>
                    <a:pt x="1010" y="23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6" name="Freeform 97"/>
            <p:cNvSpPr>
              <a:spLocks/>
            </p:cNvSpPr>
            <p:nvPr/>
          </p:nvSpPr>
          <p:spPr bwMode="auto">
            <a:xfrm>
              <a:off x="5689600" y="5524499"/>
              <a:ext cx="1493837" cy="528638"/>
            </a:xfrm>
            <a:custGeom>
              <a:avLst/>
              <a:gdLst>
                <a:gd name="T0" fmla="*/ 2147483647 w 941"/>
                <a:gd name="T1" fmla="*/ 0 h 333"/>
                <a:gd name="T2" fmla="*/ 0 w 941"/>
                <a:gd name="T3" fmla="*/ 2147483647 h 333"/>
                <a:gd name="T4" fmla="*/ 2147483647 w 941"/>
                <a:gd name="T5" fmla="*/ 2147483647 h 333"/>
                <a:gd name="T6" fmla="*/ 2147483647 w 941"/>
                <a:gd name="T7" fmla="*/ 2147483647 h 333"/>
                <a:gd name="T8" fmla="*/ 2147483647 w 941"/>
                <a:gd name="T9" fmla="*/ 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1" h="333">
                  <a:moveTo>
                    <a:pt x="941" y="0"/>
                  </a:moveTo>
                  <a:lnTo>
                    <a:pt x="0" y="333"/>
                  </a:lnTo>
                  <a:lnTo>
                    <a:pt x="64" y="333"/>
                  </a:lnTo>
                  <a:lnTo>
                    <a:pt x="941" y="23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7" name="Freeform 98"/>
            <p:cNvSpPr>
              <a:spLocks/>
            </p:cNvSpPr>
            <p:nvPr/>
          </p:nvSpPr>
          <p:spPr bwMode="auto">
            <a:xfrm>
              <a:off x="5791200" y="5561012"/>
              <a:ext cx="1392237" cy="492125"/>
            </a:xfrm>
            <a:custGeom>
              <a:avLst/>
              <a:gdLst>
                <a:gd name="T0" fmla="*/ 2147483647 w 877"/>
                <a:gd name="T1" fmla="*/ 0 h 310"/>
                <a:gd name="T2" fmla="*/ 0 w 877"/>
                <a:gd name="T3" fmla="*/ 2147483647 h 310"/>
                <a:gd name="T4" fmla="*/ 2147483647 w 877"/>
                <a:gd name="T5" fmla="*/ 2147483647 h 310"/>
                <a:gd name="T6" fmla="*/ 2147483647 w 877"/>
                <a:gd name="T7" fmla="*/ 2147483647 h 310"/>
                <a:gd name="T8" fmla="*/ 2147483647 w 877"/>
                <a:gd name="T9" fmla="*/ 0 h 3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7" h="310">
                  <a:moveTo>
                    <a:pt x="877" y="0"/>
                  </a:moveTo>
                  <a:lnTo>
                    <a:pt x="0" y="310"/>
                  </a:lnTo>
                  <a:lnTo>
                    <a:pt x="69" y="308"/>
                  </a:lnTo>
                  <a:lnTo>
                    <a:pt x="877" y="2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8" name="Freeform 99"/>
            <p:cNvSpPr>
              <a:spLocks/>
            </p:cNvSpPr>
            <p:nvPr/>
          </p:nvSpPr>
          <p:spPr bwMode="auto">
            <a:xfrm>
              <a:off x="5900738" y="5595937"/>
              <a:ext cx="1282700" cy="454025"/>
            </a:xfrm>
            <a:custGeom>
              <a:avLst/>
              <a:gdLst>
                <a:gd name="T0" fmla="*/ 2147483647 w 808"/>
                <a:gd name="T1" fmla="*/ 0 h 286"/>
                <a:gd name="T2" fmla="*/ 0 w 808"/>
                <a:gd name="T3" fmla="*/ 2147483647 h 286"/>
                <a:gd name="T4" fmla="*/ 2147483647 w 808"/>
                <a:gd name="T5" fmla="*/ 2147483647 h 286"/>
                <a:gd name="T6" fmla="*/ 2147483647 w 808"/>
                <a:gd name="T7" fmla="*/ 2147483647 h 286"/>
                <a:gd name="T8" fmla="*/ 2147483647 w 808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8" h="286">
                  <a:moveTo>
                    <a:pt x="808" y="0"/>
                  </a:moveTo>
                  <a:lnTo>
                    <a:pt x="0" y="286"/>
                  </a:lnTo>
                  <a:lnTo>
                    <a:pt x="64" y="286"/>
                  </a:lnTo>
                  <a:lnTo>
                    <a:pt x="808" y="23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9" name="Freeform 100"/>
            <p:cNvSpPr>
              <a:spLocks/>
            </p:cNvSpPr>
            <p:nvPr/>
          </p:nvSpPr>
          <p:spPr bwMode="auto">
            <a:xfrm>
              <a:off x="6002338" y="5632449"/>
              <a:ext cx="1189037" cy="417513"/>
            </a:xfrm>
            <a:custGeom>
              <a:avLst/>
              <a:gdLst>
                <a:gd name="T0" fmla="*/ 2147483647 w 749"/>
                <a:gd name="T1" fmla="*/ 0 h 263"/>
                <a:gd name="T2" fmla="*/ 0 w 749"/>
                <a:gd name="T3" fmla="*/ 2147483647 h 263"/>
                <a:gd name="T4" fmla="*/ 2147483647 w 749"/>
                <a:gd name="T5" fmla="*/ 2147483647 h 263"/>
                <a:gd name="T6" fmla="*/ 2147483647 w 749"/>
                <a:gd name="T7" fmla="*/ 0 h 2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9" h="263">
                  <a:moveTo>
                    <a:pt x="744" y="0"/>
                  </a:moveTo>
                  <a:lnTo>
                    <a:pt x="0" y="263"/>
                  </a:lnTo>
                  <a:lnTo>
                    <a:pt x="749" y="253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0" name="Freeform 101"/>
            <p:cNvSpPr>
              <a:spLocks/>
            </p:cNvSpPr>
            <p:nvPr/>
          </p:nvSpPr>
          <p:spPr bwMode="auto">
            <a:xfrm>
              <a:off x="2982913" y="5083174"/>
              <a:ext cx="4141787" cy="966788"/>
            </a:xfrm>
            <a:custGeom>
              <a:avLst/>
              <a:gdLst>
                <a:gd name="T0" fmla="*/ 0 w 2609"/>
                <a:gd name="T1" fmla="*/ 0 h 609"/>
                <a:gd name="T2" fmla="*/ 0 w 2609"/>
                <a:gd name="T3" fmla="*/ 2147483647 h 609"/>
                <a:gd name="T4" fmla="*/ 2147483647 w 2609"/>
                <a:gd name="T5" fmla="*/ 2147483647 h 609"/>
                <a:gd name="T6" fmla="*/ 2147483647 w 2609"/>
                <a:gd name="T7" fmla="*/ 2147483647 h 609"/>
                <a:gd name="T8" fmla="*/ 0 w 2609"/>
                <a:gd name="T9" fmla="*/ 0 h 6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9" h="609">
                  <a:moveTo>
                    <a:pt x="0" y="0"/>
                  </a:moveTo>
                  <a:lnTo>
                    <a:pt x="0" y="609"/>
                  </a:lnTo>
                  <a:lnTo>
                    <a:pt x="2609" y="582"/>
                  </a:lnTo>
                  <a:lnTo>
                    <a:pt x="2603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1" name="Freeform 102"/>
            <p:cNvSpPr>
              <a:spLocks/>
            </p:cNvSpPr>
            <p:nvPr/>
          </p:nvSpPr>
          <p:spPr bwMode="auto">
            <a:xfrm>
              <a:off x="2982913" y="5129212"/>
              <a:ext cx="4141787" cy="920750"/>
            </a:xfrm>
            <a:custGeom>
              <a:avLst/>
              <a:gdLst>
                <a:gd name="T0" fmla="*/ 2147483647 w 2609"/>
                <a:gd name="T1" fmla="*/ 0 h 580"/>
                <a:gd name="T2" fmla="*/ 2147483647 w 2609"/>
                <a:gd name="T3" fmla="*/ 0 h 580"/>
                <a:gd name="T4" fmla="*/ 2147483647 w 2609"/>
                <a:gd name="T5" fmla="*/ 2147483647 h 580"/>
                <a:gd name="T6" fmla="*/ 0 w 2609"/>
                <a:gd name="T7" fmla="*/ 2147483647 h 580"/>
                <a:gd name="T8" fmla="*/ 0 w 2609"/>
                <a:gd name="T9" fmla="*/ 2147483647 h 580"/>
                <a:gd name="T10" fmla="*/ 2147483647 w 2609"/>
                <a:gd name="T11" fmla="*/ 2147483647 h 580"/>
                <a:gd name="T12" fmla="*/ 2147483647 w 2609"/>
                <a:gd name="T13" fmla="*/ 0 h 5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09" h="580">
                  <a:moveTo>
                    <a:pt x="2603" y="0"/>
                  </a:moveTo>
                  <a:lnTo>
                    <a:pt x="2588" y="0"/>
                  </a:lnTo>
                  <a:lnTo>
                    <a:pt x="2588" y="544"/>
                  </a:lnTo>
                  <a:lnTo>
                    <a:pt x="0" y="572"/>
                  </a:lnTo>
                  <a:lnTo>
                    <a:pt x="0" y="580"/>
                  </a:lnTo>
                  <a:lnTo>
                    <a:pt x="2609" y="553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2" name="Freeform 103"/>
            <p:cNvSpPr>
              <a:spLocks/>
            </p:cNvSpPr>
            <p:nvPr/>
          </p:nvSpPr>
          <p:spPr bwMode="auto">
            <a:xfrm>
              <a:off x="4525963" y="6110287"/>
              <a:ext cx="742950" cy="101600"/>
            </a:xfrm>
            <a:custGeom>
              <a:avLst/>
              <a:gdLst>
                <a:gd name="T0" fmla="*/ 2147483647 w 468"/>
                <a:gd name="T1" fmla="*/ 2147483647 h 64"/>
                <a:gd name="T2" fmla="*/ 2147483647 w 468"/>
                <a:gd name="T3" fmla="*/ 0 h 64"/>
                <a:gd name="T4" fmla="*/ 2147483647 w 468"/>
                <a:gd name="T5" fmla="*/ 2147483647 h 64"/>
                <a:gd name="T6" fmla="*/ 2147483647 w 468"/>
                <a:gd name="T7" fmla="*/ 2147483647 h 64"/>
                <a:gd name="T8" fmla="*/ 2147483647 w 468"/>
                <a:gd name="T9" fmla="*/ 2147483647 h 64"/>
                <a:gd name="T10" fmla="*/ 2147483647 w 468"/>
                <a:gd name="T11" fmla="*/ 2147483647 h 64"/>
                <a:gd name="T12" fmla="*/ 2147483647 w 468"/>
                <a:gd name="T13" fmla="*/ 2147483647 h 64"/>
                <a:gd name="T14" fmla="*/ 2147483647 w 468"/>
                <a:gd name="T15" fmla="*/ 2147483647 h 64"/>
                <a:gd name="T16" fmla="*/ 2147483647 w 468"/>
                <a:gd name="T17" fmla="*/ 2147483647 h 64"/>
                <a:gd name="T18" fmla="*/ 2147483647 w 468"/>
                <a:gd name="T19" fmla="*/ 2147483647 h 64"/>
                <a:gd name="T20" fmla="*/ 2147483647 w 468"/>
                <a:gd name="T21" fmla="*/ 2147483647 h 64"/>
                <a:gd name="T22" fmla="*/ 2147483647 w 468"/>
                <a:gd name="T23" fmla="*/ 2147483647 h 64"/>
                <a:gd name="T24" fmla="*/ 2147483647 w 468"/>
                <a:gd name="T25" fmla="*/ 2147483647 h 64"/>
                <a:gd name="T26" fmla="*/ 2147483647 w 468"/>
                <a:gd name="T27" fmla="*/ 2147483647 h 64"/>
                <a:gd name="T28" fmla="*/ 2147483647 w 468"/>
                <a:gd name="T29" fmla="*/ 2147483647 h 64"/>
                <a:gd name="T30" fmla="*/ 0 w 468"/>
                <a:gd name="T31" fmla="*/ 2147483647 h 64"/>
                <a:gd name="T32" fmla="*/ 0 w 468"/>
                <a:gd name="T33" fmla="*/ 2147483647 h 64"/>
                <a:gd name="T34" fmla="*/ 0 w 468"/>
                <a:gd name="T35" fmla="*/ 2147483647 h 64"/>
                <a:gd name="T36" fmla="*/ 2147483647 w 468"/>
                <a:gd name="T37" fmla="*/ 2147483647 h 64"/>
                <a:gd name="T38" fmla="*/ 2147483647 w 468"/>
                <a:gd name="T39" fmla="*/ 2147483647 h 64"/>
                <a:gd name="T40" fmla="*/ 2147483647 w 468"/>
                <a:gd name="T41" fmla="*/ 2147483647 h 64"/>
                <a:gd name="T42" fmla="*/ 2147483647 w 468"/>
                <a:gd name="T43" fmla="*/ 2147483647 h 64"/>
                <a:gd name="T44" fmla="*/ 2147483647 w 468"/>
                <a:gd name="T45" fmla="*/ 2147483647 h 64"/>
                <a:gd name="T46" fmla="*/ 2147483647 w 468"/>
                <a:gd name="T47" fmla="*/ 2147483647 h 64"/>
                <a:gd name="T48" fmla="*/ 2147483647 w 468"/>
                <a:gd name="T49" fmla="*/ 2147483647 h 64"/>
                <a:gd name="T50" fmla="*/ 2147483647 w 468"/>
                <a:gd name="T51" fmla="*/ 2147483647 h 64"/>
                <a:gd name="T52" fmla="*/ 2147483647 w 468"/>
                <a:gd name="T53" fmla="*/ 2147483647 h 64"/>
                <a:gd name="T54" fmla="*/ 2147483647 w 468"/>
                <a:gd name="T55" fmla="*/ 2147483647 h 64"/>
                <a:gd name="T56" fmla="*/ 2147483647 w 468"/>
                <a:gd name="T57" fmla="*/ 2147483647 h 64"/>
                <a:gd name="T58" fmla="*/ 2147483647 w 468"/>
                <a:gd name="T59" fmla="*/ 2147483647 h 64"/>
                <a:gd name="T60" fmla="*/ 2147483647 w 468"/>
                <a:gd name="T61" fmla="*/ 2147483647 h 64"/>
                <a:gd name="T62" fmla="*/ 2147483647 w 468"/>
                <a:gd name="T63" fmla="*/ 2147483647 h 64"/>
                <a:gd name="T64" fmla="*/ 2147483647 w 468"/>
                <a:gd name="T65" fmla="*/ 2147483647 h 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8" h="64">
                  <a:moveTo>
                    <a:pt x="319" y="2"/>
                  </a:moveTo>
                  <a:lnTo>
                    <a:pt x="420" y="0"/>
                  </a:lnTo>
                  <a:lnTo>
                    <a:pt x="468" y="54"/>
                  </a:lnTo>
                  <a:lnTo>
                    <a:pt x="468" y="56"/>
                  </a:lnTo>
                  <a:lnTo>
                    <a:pt x="463" y="58"/>
                  </a:lnTo>
                  <a:lnTo>
                    <a:pt x="447" y="60"/>
                  </a:lnTo>
                  <a:lnTo>
                    <a:pt x="420" y="62"/>
                  </a:lnTo>
                  <a:lnTo>
                    <a:pt x="377" y="64"/>
                  </a:lnTo>
                  <a:lnTo>
                    <a:pt x="223" y="64"/>
                  </a:lnTo>
                  <a:lnTo>
                    <a:pt x="138" y="64"/>
                  </a:lnTo>
                  <a:lnTo>
                    <a:pt x="80" y="62"/>
                  </a:lnTo>
                  <a:lnTo>
                    <a:pt x="37" y="60"/>
                  </a:lnTo>
                  <a:lnTo>
                    <a:pt x="16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53"/>
                  </a:lnTo>
                  <a:lnTo>
                    <a:pt x="48" y="5"/>
                  </a:lnTo>
                  <a:lnTo>
                    <a:pt x="245" y="3"/>
                  </a:lnTo>
                  <a:lnTo>
                    <a:pt x="277" y="56"/>
                  </a:lnTo>
                  <a:lnTo>
                    <a:pt x="282" y="58"/>
                  </a:lnTo>
                  <a:lnTo>
                    <a:pt x="282" y="60"/>
                  </a:lnTo>
                  <a:lnTo>
                    <a:pt x="287" y="60"/>
                  </a:lnTo>
                  <a:lnTo>
                    <a:pt x="346" y="58"/>
                  </a:lnTo>
                  <a:lnTo>
                    <a:pt x="351" y="58"/>
                  </a:lnTo>
                  <a:lnTo>
                    <a:pt x="351" y="56"/>
                  </a:lnTo>
                  <a:lnTo>
                    <a:pt x="319" y="2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3" name="Freeform 104"/>
            <p:cNvSpPr>
              <a:spLocks/>
            </p:cNvSpPr>
            <p:nvPr/>
          </p:nvSpPr>
          <p:spPr bwMode="auto">
            <a:xfrm>
              <a:off x="3344863" y="6215062"/>
              <a:ext cx="3500437" cy="68263"/>
            </a:xfrm>
            <a:custGeom>
              <a:avLst/>
              <a:gdLst>
                <a:gd name="T0" fmla="*/ 2147483647 w 2205"/>
                <a:gd name="T1" fmla="*/ 2147483647 h 43"/>
                <a:gd name="T2" fmla="*/ 2147483647 w 2205"/>
                <a:gd name="T3" fmla="*/ 2147483647 h 43"/>
                <a:gd name="T4" fmla="*/ 0 w 2205"/>
                <a:gd name="T5" fmla="*/ 2147483647 h 43"/>
                <a:gd name="T6" fmla="*/ 0 w 2205"/>
                <a:gd name="T7" fmla="*/ 2147483647 h 43"/>
                <a:gd name="T8" fmla="*/ 2147483647 w 2205"/>
                <a:gd name="T9" fmla="*/ 2147483647 h 43"/>
                <a:gd name="T10" fmla="*/ 2147483647 w 2205"/>
                <a:gd name="T11" fmla="*/ 2147483647 h 43"/>
                <a:gd name="T12" fmla="*/ 2147483647 w 2205"/>
                <a:gd name="T13" fmla="*/ 2147483647 h 43"/>
                <a:gd name="T14" fmla="*/ 2147483647 w 2205"/>
                <a:gd name="T15" fmla="*/ 2147483647 h 43"/>
                <a:gd name="T16" fmla="*/ 2147483647 w 2205"/>
                <a:gd name="T17" fmla="*/ 2147483647 h 43"/>
                <a:gd name="T18" fmla="*/ 2147483647 w 2205"/>
                <a:gd name="T19" fmla="*/ 2147483647 h 43"/>
                <a:gd name="T20" fmla="*/ 2147483647 w 2205"/>
                <a:gd name="T21" fmla="*/ 2147483647 h 43"/>
                <a:gd name="T22" fmla="*/ 2147483647 w 2205"/>
                <a:gd name="T23" fmla="*/ 2147483647 h 43"/>
                <a:gd name="T24" fmla="*/ 2147483647 w 2205"/>
                <a:gd name="T25" fmla="*/ 2147483647 h 43"/>
                <a:gd name="T26" fmla="*/ 2147483647 w 2205"/>
                <a:gd name="T27" fmla="*/ 2147483647 h 43"/>
                <a:gd name="T28" fmla="*/ 2147483647 w 2205"/>
                <a:gd name="T29" fmla="*/ 2147483647 h 43"/>
                <a:gd name="T30" fmla="*/ 2147483647 w 2205"/>
                <a:gd name="T31" fmla="*/ 2147483647 h 43"/>
                <a:gd name="T32" fmla="*/ 2147483647 w 2205"/>
                <a:gd name="T33" fmla="*/ 2147483647 h 43"/>
                <a:gd name="T34" fmla="*/ 2147483647 w 2205"/>
                <a:gd name="T35" fmla="*/ 2147483647 h 43"/>
                <a:gd name="T36" fmla="*/ 2147483647 w 2205"/>
                <a:gd name="T37" fmla="*/ 2147483647 h 43"/>
                <a:gd name="T38" fmla="*/ 2147483647 w 2205"/>
                <a:gd name="T39" fmla="*/ 2147483647 h 43"/>
                <a:gd name="T40" fmla="*/ 2147483647 w 2205"/>
                <a:gd name="T41" fmla="*/ 2147483647 h 43"/>
                <a:gd name="T42" fmla="*/ 2147483647 w 2205"/>
                <a:gd name="T43" fmla="*/ 2147483647 h 43"/>
                <a:gd name="T44" fmla="*/ 2147483647 w 2205"/>
                <a:gd name="T45" fmla="*/ 2147483647 h 43"/>
                <a:gd name="T46" fmla="*/ 2147483647 w 2205"/>
                <a:gd name="T47" fmla="*/ 0 h 43"/>
                <a:gd name="T48" fmla="*/ 2147483647 w 2205"/>
                <a:gd name="T49" fmla="*/ 2147483647 h 4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05" h="43">
                  <a:moveTo>
                    <a:pt x="2205" y="11"/>
                  </a:moveTo>
                  <a:lnTo>
                    <a:pt x="133" y="43"/>
                  </a:lnTo>
                  <a:lnTo>
                    <a:pt x="0" y="32"/>
                  </a:lnTo>
                  <a:lnTo>
                    <a:pt x="261" y="22"/>
                  </a:lnTo>
                  <a:lnTo>
                    <a:pt x="494" y="17"/>
                  </a:lnTo>
                  <a:lnTo>
                    <a:pt x="718" y="11"/>
                  </a:lnTo>
                  <a:lnTo>
                    <a:pt x="734" y="13"/>
                  </a:lnTo>
                  <a:lnTo>
                    <a:pt x="787" y="17"/>
                  </a:lnTo>
                  <a:lnTo>
                    <a:pt x="888" y="21"/>
                  </a:lnTo>
                  <a:lnTo>
                    <a:pt x="957" y="21"/>
                  </a:lnTo>
                  <a:lnTo>
                    <a:pt x="1036" y="21"/>
                  </a:lnTo>
                  <a:lnTo>
                    <a:pt x="1074" y="19"/>
                  </a:lnTo>
                  <a:lnTo>
                    <a:pt x="1148" y="19"/>
                  </a:lnTo>
                  <a:lnTo>
                    <a:pt x="1185" y="17"/>
                  </a:lnTo>
                  <a:lnTo>
                    <a:pt x="1217" y="13"/>
                  </a:lnTo>
                  <a:lnTo>
                    <a:pt x="1233" y="11"/>
                  </a:lnTo>
                  <a:lnTo>
                    <a:pt x="1233" y="9"/>
                  </a:lnTo>
                  <a:lnTo>
                    <a:pt x="1228" y="5"/>
                  </a:lnTo>
                  <a:lnTo>
                    <a:pt x="1621" y="4"/>
                  </a:lnTo>
                  <a:lnTo>
                    <a:pt x="2030" y="0"/>
                  </a:lnTo>
                  <a:lnTo>
                    <a:pt x="2205" y="11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4" name="Freeform 105"/>
            <p:cNvSpPr>
              <a:spLocks/>
            </p:cNvSpPr>
            <p:nvPr/>
          </p:nvSpPr>
          <p:spPr bwMode="auto">
            <a:xfrm>
              <a:off x="3336925" y="6265862"/>
              <a:ext cx="261937" cy="44450"/>
            </a:xfrm>
            <a:custGeom>
              <a:avLst/>
              <a:gdLst>
                <a:gd name="T0" fmla="*/ 2147483647 w 165"/>
                <a:gd name="T1" fmla="*/ 2147483647 h 28"/>
                <a:gd name="T2" fmla="*/ 2147483647 w 165"/>
                <a:gd name="T3" fmla="*/ 2147483647 h 28"/>
                <a:gd name="T4" fmla="*/ 2147483647 w 165"/>
                <a:gd name="T5" fmla="*/ 2147483647 h 28"/>
                <a:gd name="T6" fmla="*/ 2147483647 w 165"/>
                <a:gd name="T7" fmla="*/ 2147483647 h 28"/>
                <a:gd name="T8" fmla="*/ 2147483647 w 165"/>
                <a:gd name="T9" fmla="*/ 2147483647 h 28"/>
                <a:gd name="T10" fmla="*/ 2147483647 w 165"/>
                <a:gd name="T11" fmla="*/ 2147483647 h 28"/>
                <a:gd name="T12" fmla="*/ 2147483647 w 165"/>
                <a:gd name="T13" fmla="*/ 0 h 28"/>
                <a:gd name="T14" fmla="*/ 0 w 165"/>
                <a:gd name="T15" fmla="*/ 2147483647 h 28"/>
                <a:gd name="T16" fmla="*/ 2147483647 w 165"/>
                <a:gd name="T17" fmla="*/ 2147483647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28">
                  <a:moveTo>
                    <a:pt x="165" y="28"/>
                  </a:moveTo>
                  <a:lnTo>
                    <a:pt x="165" y="21"/>
                  </a:lnTo>
                  <a:lnTo>
                    <a:pt x="159" y="17"/>
                  </a:lnTo>
                  <a:lnTo>
                    <a:pt x="138" y="11"/>
                  </a:lnTo>
                  <a:lnTo>
                    <a:pt x="5" y="0"/>
                  </a:lnTo>
                  <a:lnTo>
                    <a:pt x="0" y="13"/>
                  </a:lnTo>
                  <a:lnTo>
                    <a:pt x="165" y="28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5" name="Freeform 106"/>
            <p:cNvSpPr>
              <a:spLocks/>
            </p:cNvSpPr>
            <p:nvPr/>
          </p:nvSpPr>
          <p:spPr bwMode="auto">
            <a:xfrm>
              <a:off x="2873375" y="6037262"/>
              <a:ext cx="4335462" cy="63500"/>
            </a:xfrm>
            <a:custGeom>
              <a:avLst/>
              <a:gdLst>
                <a:gd name="T0" fmla="*/ 0 w 2731"/>
                <a:gd name="T1" fmla="*/ 2147483647 h 40"/>
                <a:gd name="T2" fmla="*/ 2147483647 w 2731"/>
                <a:gd name="T3" fmla="*/ 2147483647 h 40"/>
                <a:gd name="T4" fmla="*/ 2147483647 w 2731"/>
                <a:gd name="T5" fmla="*/ 0 h 40"/>
                <a:gd name="T6" fmla="*/ 2147483647 w 2731"/>
                <a:gd name="T7" fmla="*/ 2147483647 h 40"/>
                <a:gd name="T8" fmla="*/ 0 w 273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31" h="40">
                  <a:moveTo>
                    <a:pt x="0" y="40"/>
                  </a:moveTo>
                  <a:lnTo>
                    <a:pt x="10" y="34"/>
                  </a:lnTo>
                  <a:lnTo>
                    <a:pt x="2720" y="0"/>
                  </a:lnTo>
                  <a:lnTo>
                    <a:pt x="2731" y="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6" name="Freeform 107"/>
            <p:cNvSpPr>
              <a:spLocks/>
            </p:cNvSpPr>
            <p:nvPr/>
          </p:nvSpPr>
          <p:spPr bwMode="auto">
            <a:xfrm>
              <a:off x="2847975" y="6030912"/>
              <a:ext cx="4394200" cy="76200"/>
            </a:xfrm>
            <a:custGeom>
              <a:avLst/>
              <a:gdLst>
                <a:gd name="T0" fmla="*/ 2147483647 w 2768"/>
                <a:gd name="T1" fmla="*/ 0 h 48"/>
                <a:gd name="T2" fmla="*/ 2147483647 w 2768"/>
                <a:gd name="T3" fmla="*/ 0 h 48"/>
                <a:gd name="T4" fmla="*/ 2147483647 w 2768"/>
                <a:gd name="T5" fmla="*/ 2147483647 h 48"/>
                <a:gd name="T6" fmla="*/ 0 w 2768"/>
                <a:gd name="T7" fmla="*/ 2147483647 h 48"/>
                <a:gd name="T8" fmla="*/ 2147483647 w 2768"/>
                <a:gd name="T9" fmla="*/ 2147483647 h 48"/>
                <a:gd name="T10" fmla="*/ 2147483647 w 2768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68" h="48">
                  <a:moveTo>
                    <a:pt x="2742" y="0"/>
                  </a:moveTo>
                  <a:lnTo>
                    <a:pt x="2736" y="0"/>
                  </a:lnTo>
                  <a:lnTo>
                    <a:pt x="21" y="34"/>
                  </a:lnTo>
                  <a:lnTo>
                    <a:pt x="0" y="48"/>
                  </a:lnTo>
                  <a:lnTo>
                    <a:pt x="2768" y="14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7" name="Freeform 108"/>
            <p:cNvSpPr>
              <a:spLocks/>
            </p:cNvSpPr>
            <p:nvPr/>
          </p:nvSpPr>
          <p:spPr bwMode="auto">
            <a:xfrm>
              <a:off x="2662238" y="5948362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9"/>
                  </a:moveTo>
                  <a:lnTo>
                    <a:pt x="21" y="9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9"/>
                  </a:lnTo>
                  <a:lnTo>
                    <a:pt x="5" y="3"/>
                  </a:lnTo>
                  <a:lnTo>
                    <a:pt x="11" y="0"/>
                  </a:lnTo>
                  <a:lnTo>
                    <a:pt x="16" y="3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8" name="Freeform 109"/>
            <p:cNvSpPr>
              <a:spLocks/>
            </p:cNvSpPr>
            <p:nvPr/>
          </p:nvSpPr>
          <p:spPr bwMode="auto">
            <a:xfrm>
              <a:off x="2662238" y="591502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7"/>
                  </a:moveTo>
                  <a:lnTo>
                    <a:pt x="21" y="7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7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9" name="Freeform 110"/>
            <p:cNvSpPr>
              <a:spLocks/>
            </p:cNvSpPr>
            <p:nvPr/>
          </p:nvSpPr>
          <p:spPr bwMode="auto">
            <a:xfrm>
              <a:off x="2662238" y="5878512"/>
              <a:ext cx="33337" cy="30163"/>
            </a:xfrm>
            <a:custGeom>
              <a:avLst/>
              <a:gdLst>
                <a:gd name="T0" fmla="*/ 2147483647 w 21"/>
                <a:gd name="T1" fmla="*/ 2147483647 h 19"/>
                <a:gd name="T2" fmla="*/ 2147483647 w 21"/>
                <a:gd name="T3" fmla="*/ 2147483647 h 19"/>
                <a:gd name="T4" fmla="*/ 2147483647 w 21"/>
                <a:gd name="T5" fmla="*/ 2147483647 h 19"/>
                <a:gd name="T6" fmla="*/ 2147483647 w 21"/>
                <a:gd name="T7" fmla="*/ 2147483647 h 19"/>
                <a:gd name="T8" fmla="*/ 2147483647 w 21"/>
                <a:gd name="T9" fmla="*/ 2147483647 h 19"/>
                <a:gd name="T10" fmla="*/ 2147483647 w 21"/>
                <a:gd name="T11" fmla="*/ 2147483647 h 19"/>
                <a:gd name="T12" fmla="*/ 0 w 21"/>
                <a:gd name="T13" fmla="*/ 2147483647 h 19"/>
                <a:gd name="T14" fmla="*/ 0 w 21"/>
                <a:gd name="T15" fmla="*/ 2147483647 h 19"/>
                <a:gd name="T16" fmla="*/ 2147483647 w 21"/>
                <a:gd name="T17" fmla="*/ 2147483647 h 19"/>
                <a:gd name="T18" fmla="*/ 2147483647 w 21"/>
                <a:gd name="T19" fmla="*/ 0 h 19"/>
                <a:gd name="T20" fmla="*/ 2147483647 w 21"/>
                <a:gd name="T21" fmla="*/ 0 h 19"/>
                <a:gd name="T22" fmla="*/ 2147483647 w 21"/>
                <a:gd name="T23" fmla="*/ 2147483647 h 19"/>
                <a:gd name="T24" fmla="*/ 2147483647 w 21"/>
                <a:gd name="T25" fmla="*/ 2147483647 h 19"/>
                <a:gd name="T26" fmla="*/ 2147483647 w 21"/>
                <a:gd name="T27" fmla="*/ 2147483647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9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9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4"/>
                  </a:lnTo>
                  <a:lnTo>
                    <a:pt x="11" y="0"/>
                  </a:lnTo>
                  <a:lnTo>
                    <a:pt x="16" y="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0" name="Freeform 111"/>
            <p:cNvSpPr>
              <a:spLocks/>
            </p:cNvSpPr>
            <p:nvPr/>
          </p:nvSpPr>
          <p:spPr bwMode="auto">
            <a:xfrm>
              <a:off x="2662238" y="584517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1" name="Freeform 112"/>
            <p:cNvSpPr>
              <a:spLocks/>
            </p:cNvSpPr>
            <p:nvPr/>
          </p:nvSpPr>
          <p:spPr bwMode="auto">
            <a:xfrm>
              <a:off x="4568825" y="6208712"/>
              <a:ext cx="227012" cy="36513"/>
            </a:xfrm>
            <a:custGeom>
              <a:avLst/>
              <a:gdLst>
                <a:gd name="T0" fmla="*/ 2147483647 w 143"/>
                <a:gd name="T1" fmla="*/ 2147483647 h 23"/>
                <a:gd name="T2" fmla="*/ 2147483647 w 143"/>
                <a:gd name="T3" fmla="*/ 2147483647 h 23"/>
                <a:gd name="T4" fmla="*/ 2147483647 w 143"/>
                <a:gd name="T5" fmla="*/ 2147483647 h 23"/>
                <a:gd name="T6" fmla="*/ 2147483647 w 143"/>
                <a:gd name="T7" fmla="*/ 2147483647 h 23"/>
                <a:gd name="T8" fmla="*/ 2147483647 w 143"/>
                <a:gd name="T9" fmla="*/ 2147483647 h 23"/>
                <a:gd name="T10" fmla="*/ 0 w 143"/>
                <a:gd name="T11" fmla="*/ 2147483647 h 23"/>
                <a:gd name="T12" fmla="*/ 2147483647 w 143"/>
                <a:gd name="T13" fmla="*/ 0 h 23"/>
                <a:gd name="T14" fmla="*/ 2147483647 w 143"/>
                <a:gd name="T15" fmla="*/ 0 h 23"/>
                <a:gd name="T16" fmla="*/ 2147483647 w 143"/>
                <a:gd name="T17" fmla="*/ 2147483647 h 23"/>
                <a:gd name="T18" fmla="*/ 2147483647 w 143"/>
                <a:gd name="T19" fmla="*/ 2147483647 h 23"/>
                <a:gd name="T20" fmla="*/ 2147483647 w 143"/>
                <a:gd name="T21" fmla="*/ 2147483647 h 23"/>
                <a:gd name="T22" fmla="*/ 2147483647 w 143"/>
                <a:gd name="T23" fmla="*/ 2147483647 h 23"/>
                <a:gd name="T24" fmla="*/ 2147483647 w 143"/>
                <a:gd name="T25" fmla="*/ 2147483647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3" h="23">
                  <a:moveTo>
                    <a:pt x="143" y="2"/>
                  </a:moveTo>
                  <a:lnTo>
                    <a:pt x="138" y="21"/>
                  </a:lnTo>
                  <a:lnTo>
                    <a:pt x="95" y="23"/>
                  </a:lnTo>
                  <a:lnTo>
                    <a:pt x="48" y="23"/>
                  </a:lnTo>
                  <a:lnTo>
                    <a:pt x="0" y="19"/>
                  </a:lnTo>
                  <a:lnTo>
                    <a:pt x="16" y="0"/>
                  </a:lnTo>
                  <a:lnTo>
                    <a:pt x="69" y="4"/>
                  </a:lnTo>
                  <a:lnTo>
                    <a:pt x="111" y="4"/>
                  </a:lnTo>
                  <a:lnTo>
                    <a:pt x="127" y="4"/>
                  </a:lnTo>
                  <a:lnTo>
                    <a:pt x="143" y="2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2" name="Freeform 113"/>
            <p:cNvSpPr>
              <a:spLocks/>
            </p:cNvSpPr>
            <p:nvPr/>
          </p:nvSpPr>
          <p:spPr bwMode="auto">
            <a:xfrm>
              <a:off x="4525963" y="6194424"/>
              <a:ext cx="0" cy="1588"/>
            </a:xfrm>
            <a:custGeom>
              <a:avLst/>
              <a:gdLst>
                <a:gd name="T0" fmla="*/ 2147483647 h 1"/>
                <a:gd name="T1" fmla="*/ 2147483647 h 1"/>
                <a:gd name="T2" fmla="*/ 2147483647 h 1"/>
                <a:gd name="T3" fmla="*/ 0 h 1"/>
                <a:gd name="T4" fmla="*/ 2147483647 h 1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</a:gdLst>
              <a:ahLst/>
              <a:cxnLst>
                <a:cxn ang="T5">
                  <a:pos x="0" y="T0"/>
                </a:cxn>
                <a:cxn ang="T6">
                  <a:pos x="0" y="T1"/>
                </a:cxn>
                <a:cxn ang="T7">
                  <a:pos x="0" y="T2"/>
                </a:cxn>
                <a:cxn ang="T8">
                  <a:pos x="0" y="T3"/>
                </a:cxn>
                <a:cxn ang="T9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3" name="Freeform 114"/>
            <p:cNvSpPr>
              <a:spLocks/>
            </p:cNvSpPr>
            <p:nvPr/>
          </p:nvSpPr>
          <p:spPr bwMode="auto">
            <a:xfrm>
              <a:off x="4525963" y="6178549"/>
              <a:ext cx="17462" cy="20638"/>
            </a:xfrm>
            <a:custGeom>
              <a:avLst/>
              <a:gdLst>
                <a:gd name="T0" fmla="*/ 0 w 11"/>
                <a:gd name="T1" fmla="*/ 2147483647 h 13"/>
                <a:gd name="T2" fmla="*/ 0 w 11"/>
                <a:gd name="T3" fmla="*/ 2147483647 h 13"/>
                <a:gd name="T4" fmla="*/ 0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0 h 13"/>
                <a:gd name="T10" fmla="*/ 0 w 11"/>
                <a:gd name="T11" fmla="*/ 2147483647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13">
                  <a:moveTo>
                    <a:pt x="0" y="10"/>
                  </a:moveTo>
                  <a:lnTo>
                    <a:pt x="0" y="11"/>
                  </a:lnTo>
                  <a:lnTo>
                    <a:pt x="6" y="13"/>
                  </a:lnTo>
                  <a:lnTo>
                    <a:pt x="1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4" name="Freeform 115"/>
            <p:cNvSpPr>
              <a:spLocks/>
            </p:cNvSpPr>
            <p:nvPr/>
          </p:nvSpPr>
          <p:spPr bwMode="auto">
            <a:xfrm>
              <a:off x="4535488" y="6167437"/>
              <a:ext cx="23812" cy="31750"/>
            </a:xfrm>
            <a:custGeom>
              <a:avLst/>
              <a:gdLst>
                <a:gd name="T0" fmla="*/ 2147483647 w 15"/>
                <a:gd name="T1" fmla="*/ 2147483647 h 20"/>
                <a:gd name="T2" fmla="*/ 0 w 15"/>
                <a:gd name="T3" fmla="*/ 2147483647 h 20"/>
                <a:gd name="T4" fmla="*/ 0 w 15"/>
                <a:gd name="T5" fmla="*/ 2147483647 h 20"/>
                <a:gd name="T6" fmla="*/ 2147483647 w 15"/>
                <a:gd name="T7" fmla="*/ 2147483647 h 20"/>
                <a:gd name="T8" fmla="*/ 2147483647 w 15"/>
                <a:gd name="T9" fmla="*/ 0 h 20"/>
                <a:gd name="T10" fmla="*/ 2147483647 w 15"/>
                <a:gd name="T11" fmla="*/ 2147483647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20">
                  <a:moveTo>
                    <a:pt x="5" y="7"/>
                  </a:moveTo>
                  <a:lnTo>
                    <a:pt x="0" y="20"/>
                  </a:lnTo>
                  <a:lnTo>
                    <a:pt x="5" y="20"/>
                  </a:lnTo>
                  <a:lnTo>
                    <a:pt x="15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5" name="Freeform 116"/>
            <p:cNvSpPr>
              <a:spLocks/>
            </p:cNvSpPr>
            <p:nvPr/>
          </p:nvSpPr>
          <p:spPr bwMode="auto">
            <a:xfrm>
              <a:off x="4543425" y="6151562"/>
              <a:ext cx="25400" cy="50800"/>
            </a:xfrm>
            <a:custGeom>
              <a:avLst/>
              <a:gdLst>
                <a:gd name="T0" fmla="*/ 2147483647 w 16"/>
                <a:gd name="T1" fmla="*/ 2147483647 h 32"/>
                <a:gd name="T2" fmla="*/ 0 w 16"/>
                <a:gd name="T3" fmla="*/ 2147483647 h 32"/>
                <a:gd name="T4" fmla="*/ 0 w 16"/>
                <a:gd name="T5" fmla="*/ 2147483647 h 32"/>
                <a:gd name="T6" fmla="*/ 2147483647 w 16"/>
                <a:gd name="T7" fmla="*/ 2147483647 h 32"/>
                <a:gd name="T8" fmla="*/ 2147483647 w 16"/>
                <a:gd name="T9" fmla="*/ 0 h 32"/>
                <a:gd name="T10" fmla="*/ 2147483647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2">
                  <a:moveTo>
                    <a:pt x="10" y="10"/>
                  </a:moveTo>
                  <a:lnTo>
                    <a:pt x="0" y="30"/>
                  </a:lnTo>
                  <a:lnTo>
                    <a:pt x="10" y="32"/>
                  </a:lnTo>
                  <a:lnTo>
                    <a:pt x="16" y="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6" name="Freeform 117"/>
            <p:cNvSpPr>
              <a:spLocks/>
            </p:cNvSpPr>
            <p:nvPr/>
          </p:nvSpPr>
          <p:spPr bwMode="auto">
            <a:xfrm>
              <a:off x="4559300" y="6137274"/>
              <a:ext cx="25400" cy="65088"/>
            </a:xfrm>
            <a:custGeom>
              <a:avLst/>
              <a:gdLst>
                <a:gd name="T0" fmla="*/ 2147483647 w 16"/>
                <a:gd name="T1" fmla="*/ 2147483647 h 41"/>
                <a:gd name="T2" fmla="*/ 0 w 16"/>
                <a:gd name="T3" fmla="*/ 2147483647 h 41"/>
                <a:gd name="T4" fmla="*/ 0 w 16"/>
                <a:gd name="T5" fmla="*/ 2147483647 h 41"/>
                <a:gd name="T6" fmla="*/ 2147483647 w 16"/>
                <a:gd name="T7" fmla="*/ 2147483647 h 41"/>
                <a:gd name="T8" fmla="*/ 2147483647 w 16"/>
                <a:gd name="T9" fmla="*/ 0 h 41"/>
                <a:gd name="T10" fmla="*/ 2147483647 w 16"/>
                <a:gd name="T11" fmla="*/ 2147483647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41">
                  <a:moveTo>
                    <a:pt x="6" y="9"/>
                  </a:moveTo>
                  <a:lnTo>
                    <a:pt x="0" y="41"/>
                  </a:lnTo>
                  <a:lnTo>
                    <a:pt x="6" y="41"/>
                  </a:lnTo>
                  <a:lnTo>
                    <a:pt x="16" y="0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7" name="Freeform 118"/>
            <p:cNvSpPr>
              <a:spLocks/>
            </p:cNvSpPr>
            <p:nvPr/>
          </p:nvSpPr>
          <p:spPr bwMode="auto">
            <a:xfrm>
              <a:off x="4568825" y="6124574"/>
              <a:ext cx="33337" cy="77788"/>
            </a:xfrm>
            <a:custGeom>
              <a:avLst/>
              <a:gdLst>
                <a:gd name="T0" fmla="*/ 2147483647 w 21"/>
                <a:gd name="T1" fmla="*/ 2147483647 h 49"/>
                <a:gd name="T2" fmla="*/ 0 w 21"/>
                <a:gd name="T3" fmla="*/ 2147483647 h 49"/>
                <a:gd name="T4" fmla="*/ 0 w 21"/>
                <a:gd name="T5" fmla="*/ 2147483647 h 49"/>
                <a:gd name="T6" fmla="*/ 2147483647 w 21"/>
                <a:gd name="T7" fmla="*/ 2147483647 h 49"/>
                <a:gd name="T8" fmla="*/ 2147483647 w 21"/>
                <a:gd name="T9" fmla="*/ 0 h 49"/>
                <a:gd name="T10" fmla="*/ 2147483647 w 21"/>
                <a:gd name="T11" fmla="*/ 2147483647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49">
                  <a:moveTo>
                    <a:pt x="10" y="8"/>
                  </a:moveTo>
                  <a:lnTo>
                    <a:pt x="0" y="49"/>
                  </a:lnTo>
                  <a:lnTo>
                    <a:pt x="5" y="49"/>
                  </a:lnTo>
                  <a:lnTo>
                    <a:pt x="21" y="0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8" name="Freeform 119"/>
            <p:cNvSpPr>
              <a:spLocks/>
            </p:cNvSpPr>
            <p:nvPr/>
          </p:nvSpPr>
          <p:spPr bwMode="auto">
            <a:xfrm>
              <a:off x="4576763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2147483647 w 21"/>
                <a:gd name="T3" fmla="*/ 2147483647 h 53"/>
                <a:gd name="T4" fmla="*/ 0 w 21"/>
                <a:gd name="T5" fmla="*/ 2147483647 h 53"/>
                <a:gd name="T6" fmla="*/ 0 w 21"/>
                <a:gd name="T7" fmla="*/ 2147483647 h 53"/>
                <a:gd name="T8" fmla="*/ 2147483647 w 21"/>
                <a:gd name="T9" fmla="*/ 2147483647 h 53"/>
                <a:gd name="T10" fmla="*/ 2147483647 w 21"/>
                <a:gd name="T11" fmla="*/ 0 h 53"/>
                <a:gd name="T12" fmla="*/ 2147483647 w 21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16" y="2"/>
                  </a:lnTo>
                  <a:lnTo>
                    <a:pt x="0" y="51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9" name="Freeform 120"/>
            <p:cNvSpPr>
              <a:spLocks/>
            </p:cNvSpPr>
            <p:nvPr/>
          </p:nvSpPr>
          <p:spPr bwMode="auto">
            <a:xfrm>
              <a:off x="4584700" y="6121399"/>
              <a:ext cx="34925" cy="84138"/>
            </a:xfrm>
            <a:custGeom>
              <a:avLst/>
              <a:gdLst>
                <a:gd name="T0" fmla="*/ 2147483647 w 22"/>
                <a:gd name="T1" fmla="*/ 0 h 53"/>
                <a:gd name="T2" fmla="*/ 0 w 22"/>
                <a:gd name="T3" fmla="*/ 2147483647 h 53"/>
                <a:gd name="T4" fmla="*/ 0 w 22"/>
                <a:gd name="T5" fmla="*/ 2147483647 h 53"/>
                <a:gd name="T6" fmla="*/ 2147483647 w 22"/>
                <a:gd name="T7" fmla="*/ 2147483647 h 53"/>
                <a:gd name="T8" fmla="*/ 2147483647 w 22"/>
                <a:gd name="T9" fmla="*/ 0 h 53"/>
                <a:gd name="T10" fmla="*/ 2147483647 w 22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3">
                  <a:moveTo>
                    <a:pt x="16" y="0"/>
                  </a:moveTo>
                  <a:lnTo>
                    <a:pt x="0" y="53"/>
                  </a:lnTo>
                  <a:lnTo>
                    <a:pt x="6" y="5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0" name="Freeform 121"/>
            <p:cNvSpPr>
              <a:spLocks/>
            </p:cNvSpPr>
            <p:nvPr/>
          </p:nvSpPr>
          <p:spPr bwMode="auto">
            <a:xfrm>
              <a:off x="4594225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0 w 21"/>
                <a:gd name="T3" fmla="*/ 2147483647 h 53"/>
                <a:gd name="T4" fmla="*/ 0 w 21"/>
                <a:gd name="T5" fmla="*/ 2147483647 h 53"/>
                <a:gd name="T6" fmla="*/ 2147483647 w 21"/>
                <a:gd name="T7" fmla="*/ 2147483647 h 53"/>
                <a:gd name="T8" fmla="*/ 2147483647 w 21"/>
                <a:gd name="T9" fmla="*/ 0 h 53"/>
                <a:gd name="T10" fmla="*/ 2147483647 w 21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0" y="53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1" name="Freeform 122"/>
            <p:cNvSpPr>
              <a:spLocks/>
            </p:cNvSpPr>
            <p:nvPr/>
          </p:nvSpPr>
          <p:spPr bwMode="auto">
            <a:xfrm>
              <a:off x="4602163" y="6118224"/>
              <a:ext cx="42862" cy="87313"/>
            </a:xfrm>
            <a:custGeom>
              <a:avLst/>
              <a:gdLst>
                <a:gd name="T0" fmla="*/ 2147483647 w 27"/>
                <a:gd name="T1" fmla="*/ 2147483647 h 55"/>
                <a:gd name="T2" fmla="*/ 0 w 27"/>
                <a:gd name="T3" fmla="*/ 2147483647 h 55"/>
                <a:gd name="T4" fmla="*/ 0 w 27"/>
                <a:gd name="T5" fmla="*/ 2147483647 h 55"/>
                <a:gd name="T6" fmla="*/ 2147483647 w 27"/>
                <a:gd name="T7" fmla="*/ 2147483647 h 55"/>
                <a:gd name="T8" fmla="*/ 2147483647 w 27"/>
                <a:gd name="T9" fmla="*/ 0 h 55"/>
                <a:gd name="T10" fmla="*/ 2147483647 w 27"/>
                <a:gd name="T11" fmla="*/ 2147483647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5">
                  <a:moveTo>
                    <a:pt x="16" y="2"/>
                  </a:moveTo>
                  <a:lnTo>
                    <a:pt x="0" y="55"/>
                  </a:lnTo>
                  <a:lnTo>
                    <a:pt x="5" y="55"/>
                  </a:lnTo>
                  <a:lnTo>
                    <a:pt x="27" y="0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2" name="Freeform 123"/>
            <p:cNvSpPr>
              <a:spLocks/>
            </p:cNvSpPr>
            <p:nvPr/>
          </p:nvSpPr>
          <p:spPr bwMode="auto">
            <a:xfrm>
              <a:off x="4610100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2" y="0"/>
                  </a:moveTo>
                  <a:lnTo>
                    <a:pt x="0" y="55"/>
                  </a:lnTo>
                  <a:lnTo>
                    <a:pt x="6" y="57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3" name="Freeform 124"/>
            <p:cNvSpPr>
              <a:spLocks/>
            </p:cNvSpPr>
            <p:nvPr/>
          </p:nvSpPr>
          <p:spPr bwMode="auto">
            <a:xfrm>
              <a:off x="4619625" y="6118224"/>
              <a:ext cx="41275" cy="90488"/>
            </a:xfrm>
            <a:custGeom>
              <a:avLst/>
              <a:gdLst>
                <a:gd name="T0" fmla="*/ 2147483647 w 26"/>
                <a:gd name="T1" fmla="*/ 0 h 57"/>
                <a:gd name="T2" fmla="*/ 0 w 26"/>
                <a:gd name="T3" fmla="*/ 2147483647 h 57"/>
                <a:gd name="T4" fmla="*/ 0 w 26"/>
                <a:gd name="T5" fmla="*/ 2147483647 h 57"/>
                <a:gd name="T6" fmla="*/ 2147483647 w 26"/>
                <a:gd name="T7" fmla="*/ 2147483647 h 57"/>
                <a:gd name="T8" fmla="*/ 2147483647 w 26"/>
                <a:gd name="T9" fmla="*/ 0 h 57"/>
                <a:gd name="T10" fmla="*/ 2147483647 w 26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7">
                  <a:moveTo>
                    <a:pt x="21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4" name="Freeform 125"/>
            <p:cNvSpPr>
              <a:spLocks/>
            </p:cNvSpPr>
            <p:nvPr/>
          </p:nvSpPr>
          <p:spPr bwMode="auto">
            <a:xfrm>
              <a:off x="4627563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1" y="0"/>
                  </a:moveTo>
                  <a:lnTo>
                    <a:pt x="0" y="57"/>
                  </a:lnTo>
                  <a:lnTo>
                    <a:pt x="11" y="57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5" name="Freeform 126"/>
            <p:cNvSpPr>
              <a:spLocks/>
            </p:cNvSpPr>
            <p:nvPr/>
          </p:nvSpPr>
          <p:spPr bwMode="auto">
            <a:xfrm>
              <a:off x="4645025" y="6118224"/>
              <a:ext cx="33337" cy="90488"/>
            </a:xfrm>
            <a:custGeom>
              <a:avLst/>
              <a:gdLst>
                <a:gd name="T0" fmla="*/ 2147483647 w 21"/>
                <a:gd name="T1" fmla="*/ 0 h 57"/>
                <a:gd name="T2" fmla="*/ 0 w 21"/>
                <a:gd name="T3" fmla="*/ 2147483647 h 57"/>
                <a:gd name="T4" fmla="*/ 0 w 21"/>
                <a:gd name="T5" fmla="*/ 2147483647 h 57"/>
                <a:gd name="T6" fmla="*/ 2147483647 w 21"/>
                <a:gd name="T7" fmla="*/ 2147483647 h 57"/>
                <a:gd name="T8" fmla="*/ 2147483647 w 21"/>
                <a:gd name="T9" fmla="*/ 0 h 57"/>
                <a:gd name="T10" fmla="*/ 2147483647 w 21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7">
                  <a:moveTo>
                    <a:pt x="16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6" name="Freeform 127"/>
            <p:cNvSpPr>
              <a:spLocks/>
            </p:cNvSpPr>
            <p:nvPr/>
          </p:nvSpPr>
          <p:spPr bwMode="auto">
            <a:xfrm>
              <a:off x="46529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16" y="0"/>
                  </a:moveTo>
                  <a:lnTo>
                    <a:pt x="0" y="57"/>
                  </a:lnTo>
                  <a:lnTo>
                    <a:pt x="11" y="59"/>
                  </a:lnTo>
                  <a:lnTo>
                    <a:pt x="2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7" name="Freeform 128"/>
            <p:cNvSpPr>
              <a:spLocks/>
            </p:cNvSpPr>
            <p:nvPr/>
          </p:nvSpPr>
          <p:spPr bwMode="auto">
            <a:xfrm>
              <a:off x="4670425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5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8" name="Freeform 129"/>
            <p:cNvSpPr>
              <a:spLocks/>
            </p:cNvSpPr>
            <p:nvPr/>
          </p:nvSpPr>
          <p:spPr bwMode="auto">
            <a:xfrm>
              <a:off x="46783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0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9" name="Freeform 130"/>
            <p:cNvSpPr>
              <a:spLocks/>
            </p:cNvSpPr>
            <p:nvPr/>
          </p:nvSpPr>
          <p:spPr bwMode="auto">
            <a:xfrm>
              <a:off x="46783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0" name="Freeform 131"/>
            <p:cNvSpPr>
              <a:spLocks/>
            </p:cNvSpPr>
            <p:nvPr/>
          </p:nvSpPr>
          <p:spPr bwMode="auto">
            <a:xfrm>
              <a:off x="46863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1" name="Freeform 132"/>
            <p:cNvSpPr>
              <a:spLocks/>
            </p:cNvSpPr>
            <p:nvPr/>
          </p:nvSpPr>
          <p:spPr bwMode="auto">
            <a:xfrm>
              <a:off x="46942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2" name="Freeform 133"/>
            <p:cNvSpPr>
              <a:spLocks/>
            </p:cNvSpPr>
            <p:nvPr/>
          </p:nvSpPr>
          <p:spPr bwMode="auto">
            <a:xfrm>
              <a:off x="47037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3" name="Freeform 134"/>
            <p:cNvSpPr>
              <a:spLocks/>
            </p:cNvSpPr>
            <p:nvPr/>
          </p:nvSpPr>
          <p:spPr bwMode="auto">
            <a:xfrm>
              <a:off x="47117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4" name="Freeform 135"/>
            <p:cNvSpPr>
              <a:spLocks/>
            </p:cNvSpPr>
            <p:nvPr/>
          </p:nvSpPr>
          <p:spPr bwMode="auto">
            <a:xfrm>
              <a:off x="47196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2147483647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5" name="Freeform 136"/>
            <p:cNvSpPr>
              <a:spLocks/>
            </p:cNvSpPr>
            <p:nvPr/>
          </p:nvSpPr>
          <p:spPr bwMode="auto">
            <a:xfrm>
              <a:off x="47291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6" name="Freeform 137"/>
            <p:cNvSpPr>
              <a:spLocks/>
            </p:cNvSpPr>
            <p:nvPr/>
          </p:nvSpPr>
          <p:spPr bwMode="auto">
            <a:xfrm>
              <a:off x="4737100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7" name="Freeform 138"/>
            <p:cNvSpPr>
              <a:spLocks/>
            </p:cNvSpPr>
            <p:nvPr/>
          </p:nvSpPr>
          <p:spPr bwMode="auto">
            <a:xfrm>
              <a:off x="47450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0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16" y="0"/>
                  </a:moveTo>
                  <a:lnTo>
                    <a:pt x="0" y="59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8" name="Freeform 139"/>
            <p:cNvSpPr>
              <a:spLocks/>
            </p:cNvSpPr>
            <p:nvPr/>
          </p:nvSpPr>
          <p:spPr bwMode="auto">
            <a:xfrm>
              <a:off x="47450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9" name="Freeform 140"/>
            <p:cNvSpPr>
              <a:spLocks/>
            </p:cNvSpPr>
            <p:nvPr/>
          </p:nvSpPr>
          <p:spPr bwMode="auto">
            <a:xfrm>
              <a:off x="47545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0" name="Freeform 141"/>
            <p:cNvSpPr>
              <a:spLocks/>
            </p:cNvSpPr>
            <p:nvPr/>
          </p:nvSpPr>
          <p:spPr bwMode="auto">
            <a:xfrm>
              <a:off x="47625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1" name="Freeform 142"/>
            <p:cNvSpPr>
              <a:spLocks/>
            </p:cNvSpPr>
            <p:nvPr/>
          </p:nvSpPr>
          <p:spPr bwMode="auto">
            <a:xfrm>
              <a:off x="4770438" y="6118224"/>
              <a:ext cx="101600" cy="96838"/>
            </a:xfrm>
            <a:custGeom>
              <a:avLst/>
              <a:gdLst>
                <a:gd name="T0" fmla="*/ 2147483647 w 64"/>
                <a:gd name="T1" fmla="*/ 0 h 61"/>
                <a:gd name="T2" fmla="*/ 0 w 64"/>
                <a:gd name="T3" fmla="*/ 2147483647 h 61"/>
                <a:gd name="T4" fmla="*/ 0 w 64"/>
                <a:gd name="T5" fmla="*/ 2147483647 h 61"/>
                <a:gd name="T6" fmla="*/ 2147483647 w 64"/>
                <a:gd name="T7" fmla="*/ 2147483647 h 61"/>
                <a:gd name="T8" fmla="*/ 2147483647 w 64"/>
                <a:gd name="T9" fmla="*/ 0 h 61"/>
                <a:gd name="T10" fmla="*/ 2147483647 w 64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" h="61">
                  <a:moveTo>
                    <a:pt x="22" y="0"/>
                  </a:moveTo>
                  <a:lnTo>
                    <a:pt x="0" y="59"/>
                  </a:lnTo>
                  <a:lnTo>
                    <a:pt x="64" y="61"/>
                  </a:lnTo>
                  <a:lnTo>
                    <a:pt x="43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2" name="Freeform 143"/>
            <p:cNvSpPr>
              <a:spLocks/>
            </p:cNvSpPr>
            <p:nvPr/>
          </p:nvSpPr>
          <p:spPr bwMode="auto">
            <a:xfrm>
              <a:off x="4484688" y="6215062"/>
              <a:ext cx="25400" cy="20638"/>
            </a:xfrm>
            <a:custGeom>
              <a:avLst/>
              <a:gdLst>
                <a:gd name="T0" fmla="*/ 0 w 16"/>
                <a:gd name="T1" fmla="*/ 2147483647 h 13"/>
                <a:gd name="T2" fmla="*/ 0 w 16"/>
                <a:gd name="T3" fmla="*/ 2147483647 h 13"/>
                <a:gd name="T4" fmla="*/ 2147483647 w 16"/>
                <a:gd name="T5" fmla="*/ 2147483647 h 13"/>
                <a:gd name="T6" fmla="*/ 2147483647 w 16"/>
                <a:gd name="T7" fmla="*/ 0 h 13"/>
                <a:gd name="T8" fmla="*/ 0 w 16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3">
                  <a:moveTo>
                    <a:pt x="0" y="11"/>
                  </a:moveTo>
                  <a:lnTo>
                    <a:pt x="0" y="11"/>
                  </a:lnTo>
                  <a:lnTo>
                    <a:pt x="16" y="13"/>
                  </a:lnTo>
                  <a:lnTo>
                    <a:pt x="1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3" name="Freeform 144"/>
            <p:cNvSpPr>
              <a:spLocks/>
            </p:cNvSpPr>
            <p:nvPr/>
          </p:nvSpPr>
          <p:spPr bwMode="auto">
            <a:xfrm>
              <a:off x="4510088" y="6196012"/>
              <a:ext cx="15875" cy="42863"/>
            </a:xfrm>
            <a:custGeom>
              <a:avLst/>
              <a:gdLst>
                <a:gd name="T0" fmla="*/ 2147483647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0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0 h 27"/>
                <a:gd name="T12" fmla="*/ 2147483647 w 10"/>
                <a:gd name="T13" fmla="*/ 0 h 27"/>
                <a:gd name="T14" fmla="*/ 2147483647 w 10"/>
                <a:gd name="T15" fmla="*/ 0 h 27"/>
                <a:gd name="T16" fmla="*/ 2147483647 w 10"/>
                <a:gd name="T17" fmla="*/ 0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27">
                  <a:moveTo>
                    <a:pt x="10" y="0"/>
                  </a:moveTo>
                  <a:lnTo>
                    <a:pt x="0" y="12"/>
                  </a:lnTo>
                  <a:lnTo>
                    <a:pt x="0" y="25"/>
                  </a:lnTo>
                  <a:lnTo>
                    <a:pt x="1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4" name="Freeform 145"/>
            <p:cNvSpPr>
              <a:spLocks/>
            </p:cNvSpPr>
            <p:nvPr/>
          </p:nvSpPr>
          <p:spPr bwMode="auto">
            <a:xfrm>
              <a:off x="4525963" y="6196012"/>
              <a:ext cx="17462" cy="42863"/>
            </a:xfrm>
            <a:custGeom>
              <a:avLst/>
              <a:gdLst>
                <a:gd name="T0" fmla="*/ 0 w 11"/>
                <a:gd name="T1" fmla="*/ 0 h 27"/>
                <a:gd name="T2" fmla="*/ 0 w 11"/>
                <a:gd name="T3" fmla="*/ 2147483647 h 27"/>
                <a:gd name="T4" fmla="*/ 0 w 11"/>
                <a:gd name="T5" fmla="*/ 2147483647 h 27"/>
                <a:gd name="T6" fmla="*/ 2147483647 w 11"/>
                <a:gd name="T7" fmla="*/ 2147483647 h 27"/>
                <a:gd name="T8" fmla="*/ 2147483647 w 11"/>
                <a:gd name="T9" fmla="*/ 2147483647 h 27"/>
                <a:gd name="T10" fmla="*/ 2147483647 w 11"/>
                <a:gd name="T11" fmla="*/ 2147483647 h 27"/>
                <a:gd name="T12" fmla="*/ 0 w 11"/>
                <a:gd name="T13" fmla="*/ 0 h 27"/>
                <a:gd name="T14" fmla="*/ 0 w 11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7">
                  <a:moveTo>
                    <a:pt x="0" y="0"/>
                  </a:moveTo>
                  <a:lnTo>
                    <a:pt x="0" y="27"/>
                  </a:lnTo>
                  <a:lnTo>
                    <a:pt x="11" y="27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5" name="Freeform 146"/>
            <p:cNvSpPr>
              <a:spLocks/>
            </p:cNvSpPr>
            <p:nvPr/>
          </p:nvSpPr>
          <p:spPr bwMode="auto">
            <a:xfrm>
              <a:off x="4543425" y="6199187"/>
              <a:ext cx="15875" cy="42863"/>
            </a:xfrm>
            <a:custGeom>
              <a:avLst/>
              <a:gdLst>
                <a:gd name="T0" fmla="*/ 0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2147483647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2147483647 h 27"/>
                <a:gd name="T12" fmla="*/ 0 w 10"/>
                <a:gd name="T13" fmla="*/ 0 h 27"/>
                <a:gd name="T14" fmla="*/ 0 w 10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7">
                  <a:moveTo>
                    <a:pt x="0" y="0"/>
                  </a:moveTo>
                  <a:lnTo>
                    <a:pt x="0" y="25"/>
                  </a:lnTo>
                  <a:lnTo>
                    <a:pt x="10" y="27"/>
                  </a:ln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6" name="Freeform 147"/>
            <p:cNvSpPr>
              <a:spLocks/>
            </p:cNvSpPr>
            <p:nvPr/>
          </p:nvSpPr>
          <p:spPr bwMode="auto">
            <a:xfrm>
              <a:off x="4559300" y="6202362"/>
              <a:ext cx="25400" cy="39688"/>
            </a:xfrm>
            <a:custGeom>
              <a:avLst/>
              <a:gdLst>
                <a:gd name="T0" fmla="*/ 0 w 16"/>
                <a:gd name="T1" fmla="*/ 0 h 25"/>
                <a:gd name="T2" fmla="*/ 0 w 16"/>
                <a:gd name="T3" fmla="*/ 2147483647 h 25"/>
                <a:gd name="T4" fmla="*/ 0 w 16"/>
                <a:gd name="T5" fmla="*/ 2147483647 h 25"/>
                <a:gd name="T6" fmla="*/ 2147483647 w 16"/>
                <a:gd name="T7" fmla="*/ 2147483647 h 25"/>
                <a:gd name="T8" fmla="*/ 2147483647 w 16"/>
                <a:gd name="T9" fmla="*/ 2147483647 h 25"/>
                <a:gd name="T10" fmla="*/ 2147483647 w 16"/>
                <a:gd name="T11" fmla="*/ 2147483647 h 25"/>
                <a:gd name="T12" fmla="*/ 0 w 16"/>
                <a:gd name="T13" fmla="*/ 0 h 25"/>
                <a:gd name="T14" fmla="*/ 0 w 16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0" y="25"/>
                  </a:lnTo>
                  <a:lnTo>
                    <a:pt x="16" y="25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7" name="Freeform 148"/>
            <p:cNvSpPr>
              <a:spLocks/>
            </p:cNvSpPr>
            <p:nvPr/>
          </p:nvSpPr>
          <p:spPr bwMode="auto">
            <a:xfrm>
              <a:off x="4584700" y="620553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0 h 23"/>
                <a:gd name="T10" fmla="*/ 2147483647 w 11"/>
                <a:gd name="T11" fmla="*/ 0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3"/>
                  </a:lnTo>
                  <a:lnTo>
                    <a:pt x="11" y="23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8" name="Freeform 149"/>
            <p:cNvSpPr>
              <a:spLocks/>
            </p:cNvSpPr>
            <p:nvPr/>
          </p:nvSpPr>
          <p:spPr bwMode="auto">
            <a:xfrm>
              <a:off x="4602163" y="6205537"/>
              <a:ext cx="17462" cy="39688"/>
            </a:xfrm>
            <a:custGeom>
              <a:avLst/>
              <a:gdLst>
                <a:gd name="T0" fmla="*/ 0 w 11"/>
                <a:gd name="T1" fmla="*/ 0 h 25"/>
                <a:gd name="T2" fmla="*/ 0 w 11"/>
                <a:gd name="T3" fmla="*/ 2147483647 h 25"/>
                <a:gd name="T4" fmla="*/ 0 w 11"/>
                <a:gd name="T5" fmla="*/ 2147483647 h 25"/>
                <a:gd name="T6" fmla="*/ 2147483647 w 11"/>
                <a:gd name="T7" fmla="*/ 2147483647 h 25"/>
                <a:gd name="T8" fmla="*/ 2147483647 w 11"/>
                <a:gd name="T9" fmla="*/ 2147483647 h 25"/>
                <a:gd name="T10" fmla="*/ 2147483647 w 11"/>
                <a:gd name="T11" fmla="*/ 2147483647 h 25"/>
                <a:gd name="T12" fmla="*/ 0 w 11"/>
                <a:gd name="T13" fmla="*/ 0 h 25"/>
                <a:gd name="T14" fmla="*/ 0 w 11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5">
                  <a:moveTo>
                    <a:pt x="0" y="0"/>
                  </a:moveTo>
                  <a:lnTo>
                    <a:pt x="0" y="23"/>
                  </a:lnTo>
                  <a:lnTo>
                    <a:pt x="11" y="25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9" name="Freeform 150"/>
            <p:cNvSpPr>
              <a:spLocks/>
            </p:cNvSpPr>
            <p:nvPr/>
          </p:nvSpPr>
          <p:spPr bwMode="auto">
            <a:xfrm>
              <a:off x="4619625" y="6208712"/>
              <a:ext cx="15875" cy="36513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147483647 h 23"/>
                <a:gd name="T4" fmla="*/ 0 w 10"/>
                <a:gd name="T5" fmla="*/ 2147483647 h 23"/>
                <a:gd name="T6" fmla="*/ 2147483647 w 10"/>
                <a:gd name="T7" fmla="*/ 2147483647 h 23"/>
                <a:gd name="T8" fmla="*/ 2147483647 w 10"/>
                <a:gd name="T9" fmla="*/ 0 h 23"/>
                <a:gd name="T10" fmla="*/ 2147483647 w 10"/>
                <a:gd name="T11" fmla="*/ 0 h 23"/>
                <a:gd name="T12" fmla="*/ 0 w 10"/>
                <a:gd name="T13" fmla="*/ 0 h 23"/>
                <a:gd name="T14" fmla="*/ 0 w 10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lnTo>
                    <a:pt x="0" y="23"/>
                  </a:lnTo>
                  <a:lnTo>
                    <a:pt x="10" y="23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0" name="Freeform 151"/>
            <p:cNvSpPr>
              <a:spLocks/>
            </p:cNvSpPr>
            <p:nvPr/>
          </p:nvSpPr>
          <p:spPr bwMode="auto">
            <a:xfrm>
              <a:off x="4635500" y="6208712"/>
              <a:ext cx="25400" cy="365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2147483647 h 23"/>
                <a:gd name="T4" fmla="*/ 0 w 16"/>
                <a:gd name="T5" fmla="*/ 2147483647 h 23"/>
                <a:gd name="T6" fmla="*/ 2147483647 w 16"/>
                <a:gd name="T7" fmla="*/ 2147483647 h 23"/>
                <a:gd name="T8" fmla="*/ 2147483647 w 16"/>
                <a:gd name="T9" fmla="*/ 2147483647 h 23"/>
                <a:gd name="T10" fmla="*/ 2147483647 w 16"/>
                <a:gd name="T11" fmla="*/ 2147483647 h 23"/>
                <a:gd name="T12" fmla="*/ 0 w 16"/>
                <a:gd name="T13" fmla="*/ 0 h 23"/>
                <a:gd name="T14" fmla="*/ 0 w 16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lnTo>
                    <a:pt x="0" y="23"/>
                  </a:lnTo>
                  <a:lnTo>
                    <a:pt x="16" y="23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1" name="Freeform 152"/>
            <p:cNvSpPr>
              <a:spLocks/>
            </p:cNvSpPr>
            <p:nvPr/>
          </p:nvSpPr>
          <p:spPr bwMode="auto">
            <a:xfrm>
              <a:off x="4660900" y="6211887"/>
              <a:ext cx="33337" cy="33338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2147483647 h 21"/>
                <a:gd name="T4" fmla="*/ 0 w 21"/>
                <a:gd name="T5" fmla="*/ 2147483647 h 21"/>
                <a:gd name="T6" fmla="*/ 2147483647 w 21"/>
                <a:gd name="T7" fmla="*/ 2147483647 h 21"/>
                <a:gd name="T8" fmla="*/ 2147483647 w 21"/>
                <a:gd name="T9" fmla="*/ 0 h 21"/>
                <a:gd name="T10" fmla="*/ 2147483647 w 21"/>
                <a:gd name="T11" fmla="*/ 0 h 21"/>
                <a:gd name="T12" fmla="*/ 0 w 21"/>
                <a:gd name="T13" fmla="*/ 0 h 21"/>
                <a:gd name="T14" fmla="*/ 0 w 2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2" name="Freeform 153"/>
            <p:cNvSpPr>
              <a:spLocks/>
            </p:cNvSpPr>
            <p:nvPr/>
          </p:nvSpPr>
          <p:spPr bwMode="auto">
            <a:xfrm>
              <a:off x="4694238" y="6211887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3" name="Freeform 154"/>
            <p:cNvSpPr>
              <a:spLocks/>
            </p:cNvSpPr>
            <p:nvPr/>
          </p:nvSpPr>
          <p:spPr bwMode="auto">
            <a:xfrm>
              <a:off x="4711700" y="621188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2147483647 h 23"/>
                <a:gd name="T10" fmla="*/ 2147483647 w 11"/>
                <a:gd name="T11" fmla="*/ 2147483647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1"/>
                  </a:lnTo>
                  <a:lnTo>
                    <a:pt x="11" y="23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4" name="Freeform 155"/>
            <p:cNvSpPr>
              <a:spLocks/>
            </p:cNvSpPr>
            <p:nvPr/>
          </p:nvSpPr>
          <p:spPr bwMode="auto">
            <a:xfrm>
              <a:off x="4729163" y="6215062"/>
              <a:ext cx="25400" cy="33338"/>
            </a:xfrm>
            <a:custGeom>
              <a:avLst/>
              <a:gdLst>
                <a:gd name="T0" fmla="*/ 0 w 16"/>
                <a:gd name="T1" fmla="*/ 0 h 21"/>
                <a:gd name="T2" fmla="*/ 0 w 16"/>
                <a:gd name="T3" fmla="*/ 2147483647 h 21"/>
                <a:gd name="T4" fmla="*/ 0 w 16"/>
                <a:gd name="T5" fmla="*/ 2147483647 h 21"/>
                <a:gd name="T6" fmla="*/ 2147483647 w 16"/>
                <a:gd name="T7" fmla="*/ 2147483647 h 21"/>
                <a:gd name="T8" fmla="*/ 2147483647 w 16"/>
                <a:gd name="T9" fmla="*/ 0 h 21"/>
                <a:gd name="T10" fmla="*/ 2147483647 w 16"/>
                <a:gd name="T11" fmla="*/ 0 h 21"/>
                <a:gd name="T12" fmla="*/ 0 w 16"/>
                <a:gd name="T13" fmla="*/ 0 h 21"/>
                <a:gd name="T14" fmla="*/ 0 w 16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1">
                  <a:moveTo>
                    <a:pt x="0" y="0"/>
                  </a:moveTo>
                  <a:lnTo>
                    <a:pt x="0" y="21"/>
                  </a:lnTo>
                  <a:lnTo>
                    <a:pt x="16" y="21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5" name="Freeform 156"/>
            <p:cNvSpPr>
              <a:spLocks/>
            </p:cNvSpPr>
            <p:nvPr/>
          </p:nvSpPr>
          <p:spPr bwMode="auto">
            <a:xfrm>
              <a:off x="47545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6" name="Freeform 157"/>
            <p:cNvSpPr>
              <a:spLocks/>
            </p:cNvSpPr>
            <p:nvPr/>
          </p:nvSpPr>
          <p:spPr bwMode="auto">
            <a:xfrm>
              <a:off x="47704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7" name="Freeform 158"/>
            <p:cNvSpPr>
              <a:spLocks/>
            </p:cNvSpPr>
            <p:nvPr/>
          </p:nvSpPr>
          <p:spPr bwMode="auto">
            <a:xfrm>
              <a:off x="4787900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8" name="Freeform 159"/>
            <p:cNvSpPr>
              <a:spLocks/>
            </p:cNvSpPr>
            <p:nvPr/>
          </p:nvSpPr>
          <p:spPr bwMode="auto">
            <a:xfrm>
              <a:off x="48053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9" name="Freeform 160"/>
            <p:cNvSpPr>
              <a:spLocks/>
            </p:cNvSpPr>
            <p:nvPr/>
          </p:nvSpPr>
          <p:spPr bwMode="auto">
            <a:xfrm>
              <a:off x="48212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90" name="Freeform 161"/>
            <p:cNvSpPr>
              <a:spLocks/>
            </p:cNvSpPr>
            <p:nvPr/>
          </p:nvSpPr>
          <p:spPr bwMode="auto">
            <a:xfrm>
              <a:off x="4838700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91" name="Freeform 162"/>
            <p:cNvSpPr>
              <a:spLocks/>
            </p:cNvSpPr>
            <p:nvPr/>
          </p:nvSpPr>
          <p:spPr bwMode="auto">
            <a:xfrm>
              <a:off x="4854575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92" name="Freeform 163"/>
            <p:cNvSpPr>
              <a:spLocks/>
            </p:cNvSpPr>
            <p:nvPr/>
          </p:nvSpPr>
          <p:spPr bwMode="auto">
            <a:xfrm>
              <a:off x="2840038" y="5026024"/>
              <a:ext cx="49212" cy="1081088"/>
            </a:xfrm>
            <a:custGeom>
              <a:avLst/>
              <a:gdLst>
                <a:gd name="T0" fmla="*/ 2147483647 w 31"/>
                <a:gd name="T1" fmla="*/ 2147483647 h 681"/>
                <a:gd name="T2" fmla="*/ 0 w 31"/>
                <a:gd name="T3" fmla="*/ 2147483647 h 681"/>
                <a:gd name="T4" fmla="*/ 0 w 31"/>
                <a:gd name="T5" fmla="*/ 0 h 681"/>
                <a:gd name="T6" fmla="*/ 2147483647 w 31"/>
                <a:gd name="T7" fmla="*/ 2147483647 h 681"/>
                <a:gd name="T8" fmla="*/ 2147483647 w 31"/>
                <a:gd name="T9" fmla="*/ 2147483647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681">
                  <a:moveTo>
                    <a:pt x="31" y="667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31" y="12"/>
                  </a:lnTo>
                  <a:lnTo>
                    <a:pt x="31" y="667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6630" name="TextBox 9"/>
          <p:cNvSpPr txBox="1">
            <a:spLocks noChangeArrowheads="1"/>
          </p:cNvSpPr>
          <p:nvPr/>
        </p:nvSpPr>
        <p:spPr bwMode="auto">
          <a:xfrm>
            <a:off x="5664200" y="5003800"/>
            <a:ext cx="2938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1"/>
            <a:r>
              <a:rPr lang="en-US" altLang="ko-KR" sz="1400">
                <a:solidFill>
                  <a:schemeClr val="bg1"/>
                </a:solidFill>
              </a:rPr>
              <a:t>Shape </a:t>
            </a:r>
            <a:r>
              <a:rPr lang="ko-KR" altLang="en-US" sz="1400">
                <a:solidFill>
                  <a:schemeClr val="bg1"/>
                </a:solidFill>
              </a:rPr>
              <a:t>생성자</a:t>
            </a:r>
          </a:p>
          <a:p>
            <a:pPr latinLnBrk="1"/>
            <a:r>
              <a:rPr lang="en-US" altLang="ko-KR" sz="1400">
                <a:solidFill>
                  <a:schemeClr val="bg1"/>
                </a:solidFill>
              </a:rPr>
              <a:t>Rectangle </a:t>
            </a:r>
            <a:r>
              <a:rPr lang="ko-KR" altLang="en-US" sz="1400">
                <a:solidFill>
                  <a:schemeClr val="bg1"/>
                </a:solidFill>
              </a:rPr>
              <a:t>생성자</a:t>
            </a:r>
          </a:p>
        </p:txBody>
      </p:sp>
      <p:sp>
        <p:nvSpPr>
          <p:cNvPr id="26631" name="자유형 170"/>
          <p:cNvSpPr>
            <a:spLocks/>
          </p:cNvSpPr>
          <p:nvPr/>
        </p:nvSpPr>
        <p:spPr bwMode="auto">
          <a:xfrm>
            <a:off x="4478338" y="2057400"/>
            <a:ext cx="1744662" cy="1252538"/>
          </a:xfrm>
          <a:custGeom>
            <a:avLst/>
            <a:gdLst>
              <a:gd name="T0" fmla="*/ 0 w 3208866"/>
              <a:gd name="T1" fmla="*/ 1253066 h 2260802"/>
              <a:gd name="T2" fmla="*/ 142660 w 3208866"/>
              <a:gd name="T3" fmla="*/ 1243681 h 2260802"/>
              <a:gd name="T4" fmla="*/ 257708 w 3208866"/>
              <a:gd name="T5" fmla="*/ 1229603 h 2260802"/>
              <a:gd name="T6" fmla="*/ 492407 w 3208866"/>
              <a:gd name="T7" fmla="*/ 1182675 h 2260802"/>
              <a:gd name="T8" fmla="*/ 602853 w 3208866"/>
              <a:gd name="T9" fmla="*/ 1159212 h 2260802"/>
              <a:gd name="T10" fmla="*/ 800737 w 3208866"/>
              <a:gd name="T11" fmla="*/ 1121670 h 2260802"/>
              <a:gd name="T12" fmla="*/ 957202 w 3208866"/>
              <a:gd name="T13" fmla="*/ 1079436 h 2260802"/>
              <a:gd name="T14" fmla="*/ 1012425 w 3208866"/>
              <a:gd name="T15" fmla="*/ 1055972 h 2260802"/>
              <a:gd name="T16" fmla="*/ 1072251 w 3208866"/>
              <a:gd name="T17" fmla="*/ 1041894 h 2260802"/>
              <a:gd name="T18" fmla="*/ 1122872 w 3208866"/>
              <a:gd name="T19" fmla="*/ 1018431 h 2260802"/>
              <a:gd name="T20" fmla="*/ 1164289 w 3208866"/>
              <a:gd name="T21" fmla="*/ 1004352 h 2260802"/>
              <a:gd name="T22" fmla="*/ 1201105 w 3208866"/>
              <a:gd name="T23" fmla="*/ 976196 h 2260802"/>
              <a:gd name="T24" fmla="*/ 1306949 w 3208866"/>
              <a:gd name="T25" fmla="*/ 919884 h 2260802"/>
              <a:gd name="T26" fmla="*/ 1339163 w 3208866"/>
              <a:gd name="T27" fmla="*/ 891727 h 2260802"/>
              <a:gd name="T28" fmla="*/ 1362173 w 3208866"/>
              <a:gd name="T29" fmla="*/ 868264 h 2260802"/>
              <a:gd name="T30" fmla="*/ 1398988 w 3208866"/>
              <a:gd name="T31" fmla="*/ 849493 h 2260802"/>
              <a:gd name="T32" fmla="*/ 1426599 w 3208866"/>
              <a:gd name="T33" fmla="*/ 826030 h 2260802"/>
              <a:gd name="T34" fmla="*/ 1495629 w 3208866"/>
              <a:gd name="T35" fmla="*/ 779102 h 2260802"/>
              <a:gd name="T36" fmla="*/ 1527842 w 3208866"/>
              <a:gd name="T37" fmla="*/ 750946 h 2260802"/>
              <a:gd name="T38" fmla="*/ 1555454 w 3208866"/>
              <a:gd name="T39" fmla="*/ 732175 h 2260802"/>
              <a:gd name="T40" fmla="*/ 1569260 w 3208866"/>
              <a:gd name="T41" fmla="*/ 718097 h 2260802"/>
              <a:gd name="T42" fmla="*/ 1619881 w 3208866"/>
              <a:gd name="T43" fmla="*/ 689941 h 2260802"/>
              <a:gd name="T44" fmla="*/ 1661298 w 3208866"/>
              <a:gd name="T45" fmla="*/ 647706 h 2260802"/>
              <a:gd name="T46" fmla="*/ 1702716 w 3208866"/>
              <a:gd name="T47" fmla="*/ 596087 h 2260802"/>
              <a:gd name="T48" fmla="*/ 1725726 w 3208866"/>
              <a:gd name="T49" fmla="*/ 525696 h 2260802"/>
              <a:gd name="T50" fmla="*/ 1734929 w 3208866"/>
              <a:gd name="T51" fmla="*/ 502232 h 2260802"/>
              <a:gd name="T52" fmla="*/ 1739531 w 3208866"/>
              <a:gd name="T53" fmla="*/ 450612 h 2260802"/>
              <a:gd name="T54" fmla="*/ 1744133 w 3208866"/>
              <a:gd name="T55" fmla="*/ 413071 h 2260802"/>
              <a:gd name="T56" fmla="*/ 1739531 w 3208866"/>
              <a:gd name="T57" fmla="*/ 333295 h 2260802"/>
              <a:gd name="T58" fmla="*/ 1730327 w 3208866"/>
              <a:gd name="T59" fmla="*/ 291060 h 2260802"/>
              <a:gd name="T60" fmla="*/ 1716521 w 3208866"/>
              <a:gd name="T61" fmla="*/ 272289 h 2260802"/>
              <a:gd name="T62" fmla="*/ 1693512 w 3208866"/>
              <a:gd name="T63" fmla="*/ 220670 h 2260802"/>
              <a:gd name="T64" fmla="*/ 1670502 w 3208866"/>
              <a:gd name="T65" fmla="*/ 197206 h 2260802"/>
              <a:gd name="T66" fmla="*/ 1633687 w 3208866"/>
              <a:gd name="T67" fmla="*/ 140893 h 2260802"/>
              <a:gd name="T68" fmla="*/ 1606075 w 3208866"/>
              <a:gd name="T69" fmla="*/ 112737 h 2260802"/>
              <a:gd name="T70" fmla="*/ 1564658 w 3208866"/>
              <a:gd name="T71" fmla="*/ 89274 h 2260802"/>
              <a:gd name="T72" fmla="*/ 1550852 w 3208866"/>
              <a:gd name="T73" fmla="*/ 79888 h 2260802"/>
              <a:gd name="T74" fmla="*/ 1518639 w 3208866"/>
              <a:gd name="T75" fmla="*/ 70503 h 2260802"/>
              <a:gd name="T76" fmla="*/ 1463415 w 3208866"/>
              <a:gd name="T77" fmla="*/ 61117 h 2260802"/>
              <a:gd name="T78" fmla="*/ 1412794 w 3208866"/>
              <a:gd name="T79" fmla="*/ 56425 h 2260802"/>
              <a:gd name="T80" fmla="*/ 1380580 w 3208866"/>
              <a:gd name="T81" fmla="*/ 51732 h 2260802"/>
              <a:gd name="T82" fmla="*/ 1265532 w 3208866"/>
              <a:gd name="T83" fmla="*/ 47039 h 2260802"/>
              <a:gd name="T84" fmla="*/ 1191901 w 3208866"/>
              <a:gd name="T85" fmla="*/ 37654 h 2260802"/>
              <a:gd name="T86" fmla="*/ 1159688 w 3208866"/>
              <a:gd name="T87" fmla="*/ 32961 h 2260802"/>
              <a:gd name="T88" fmla="*/ 1113668 w 3208866"/>
              <a:gd name="T89" fmla="*/ 23576 h 2260802"/>
              <a:gd name="T90" fmla="*/ 1099862 w 3208866"/>
              <a:gd name="T91" fmla="*/ 18883 h 2260802"/>
              <a:gd name="T92" fmla="*/ 1049241 w 3208866"/>
              <a:gd name="T93" fmla="*/ 9498 h 2260802"/>
              <a:gd name="T94" fmla="*/ 975610 w 3208866"/>
              <a:gd name="T95" fmla="*/ 112 h 226080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208866" h="2260802">
                <a:moveTo>
                  <a:pt x="0" y="2260802"/>
                </a:moveTo>
                <a:lnTo>
                  <a:pt x="262466" y="2243869"/>
                </a:lnTo>
                <a:cubicBezTo>
                  <a:pt x="332911" y="2238714"/>
                  <a:pt x="404422" y="2227764"/>
                  <a:pt x="474133" y="2218469"/>
                </a:cubicBezTo>
                <a:cubicBezTo>
                  <a:pt x="752516" y="2132812"/>
                  <a:pt x="363724" y="2246761"/>
                  <a:pt x="905933" y="2133802"/>
                </a:cubicBezTo>
                <a:lnTo>
                  <a:pt x="1109133" y="2091469"/>
                </a:lnTo>
                <a:cubicBezTo>
                  <a:pt x="1230311" y="2067957"/>
                  <a:pt x="1353043" y="2052008"/>
                  <a:pt x="1473200" y="2023736"/>
                </a:cubicBezTo>
                <a:cubicBezTo>
                  <a:pt x="1578557" y="1998946"/>
                  <a:pt x="1658382" y="1982945"/>
                  <a:pt x="1761066" y="1947536"/>
                </a:cubicBezTo>
                <a:cubicBezTo>
                  <a:pt x="1795751" y="1935576"/>
                  <a:pt x="1827723" y="1916384"/>
                  <a:pt x="1862666" y="1905202"/>
                </a:cubicBezTo>
                <a:cubicBezTo>
                  <a:pt x="1898528" y="1893726"/>
                  <a:pt x="1937012" y="1891709"/>
                  <a:pt x="1972733" y="1879802"/>
                </a:cubicBezTo>
                <a:cubicBezTo>
                  <a:pt x="2005084" y="1869018"/>
                  <a:pt x="2034204" y="1850134"/>
                  <a:pt x="2065866" y="1837469"/>
                </a:cubicBezTo>
                <a:cubicBezTo>
                  <a:pt x="2090725" y="1827525"/>
                  <a:pt x="2116666" y="1820536"/>
                  <a:pt x="2142066" y="1812069"/>
                </a:cubicBezTo>
                <a:cubicBezTo>
                  <a:pt x="2164644" y="1795136"/>
                  <a:pt x="2185474" y="1775578"/>
                  <a:pt x="2209800" y="1761269"/>
                </a:cubicBezTo>
                <a:cubicBezTo>
                  <a:pt x="2297978" y="1709400"/>
                  <a:pt x="2310339" y="1740407"/>
                  <a:pt x="2404533" y="1659669"/>
                </a:cubicBezTo>
                <a:cubicBezTo>
                  <a:pt x="2424289" y="1642736"/>
                  <a:pt x="2444619" y="1626451"/>
                  <a:pt x="2463800" y="1608869"/>
                </a:cubicBezTo>
                <a:cubicBezTo>
                  <a:pt x="2478511" y="1595384"/>
                  <a:pt x="2489725" y="1577895"/>
                  <a:pt x="2506133" y="1566536"/>
                </a:cubicBezTo>
                <a:cubicBezTo>
                  <a:pt x="2526887" y="1552168"/>
                  <a:pt x="2552632" y="1546319"/>
                  <a:pt x="2573866" y="1532669"/>
                </a:cubicBezTo>
                <a:cubicBezTo>
                  <a:pt x="2592407" y="1520749"/>
                  <a:pt x="2606730" y="1503148"/>
                  <a:pt x="2624666" y="1490336"/>
                </a:cubicBezTo>
                <a:cubicBezTo>
                  <a:pt x="2666067" y="1460764"/>
                  <a:pt x="2710519" y="1435594"/>
                  <a:pt x="2751666" y="1405669"/>
                </a:cubicBezTo>
                <a:cubicBezTo>
                  <a:pt x="2772709" y="1390365"/>
                  <a:pt x="2790309" y="1370733"/>
                  <a:pt x="2810933" y="1354869"/>
                </a:cubicBezTo>
                <a:cubicBezTo>
                  <a:pt x="2827064" y="1342461"/>
                  <a:pt x="2845669" y="1333497"/>
                  <a:pt x="2861733" y="1321002"/>
                </a:cubicBezTo>
                <a:cubicBezTo>
                  <a:pt x="2871184" y="1313651"/>
                  <a:pt x="2877554" y="1302786"/>
                  <a:pt x="2887133" y="1295602"/>
                </a:cubicBezTo>
                <a:cubicBezTo>
                  <a:pt x="2925100" y="1267126"/>
                  <a:pt x="2938446" y="1269894"/>
                  <a:pt x="2980266" y="1244802"/>
                </a:cubicBezTo>
                <a:cubicBezTo>
                  <a:pt x="3022373" y="1219538"/>
                  <a:pt x="3019773" y="1209372"/>
                  <a:pt x="3056466" y="1168602"/>
                </a:cubicBezTo>
                <a:cubicBezTo>
                  <a:pt x="3107183" y="1112251"/>
                  <a:pt x="3081537" y="1155815"/>
                  <a:pt x="3132666" y="1075469"/>
                </a:cubicBezTo>
                <a:cubicBezTo>
                  <a:pt x="3158977" y="1034124"/>
                  <a:pt x="3159063" y="999469"/>
                  <a:pt x="3175000" y="948469"/>
                </a:cubicBezTo>
                <a:cubicBezTo>
                  <a:pt x="3179533" y="933963"/>
                  <a:pt x="3186289" y="920247"/>
                  <a:pt x="3191933" y="906136"/>
                </a:cubicBezTo>
                <a:cubicBezTo>
                  <a:pt x="3194755" y="875091"/>
                  <a:pt x="3197137" y="844003"/>
                  <a:pt x="3200400" y="813002"/>
                </a:cubicBezTo>
                <a:cubicBezTo>
                  <a:pt x="3202782" y="790374"/>
                  <a:pt x="3208866" y="768022"/>
                  <a:pt x="3208866" y="745269"/>
                </a:cubicBezTo>
                <a:cubicBezTo>
                  <a:pt x="3208866" y="697208"/>
                  <a:pt x="3204563" y="649216"/>
                  <a:pt x="3200400" y="601336"/>
                </a:cubicBezTo>
                <a:cubicBezTo>
                  <a:pt x="3199496" y="590945"/>
                  <a:pt x="3192667" y="541238"/>
                  <a:pt x="3183466" y="525136"/>
                </a:cubicBezTo>
                <a:cubicBezTo>
                  <a:pt x="3176465" y="512884"/>
                  <a:pt x="3166533" y="502558"/>
                  <a:pt x="3158066" y="491269"/>
                </a:cubicBezTo>
                <a:cubicBezTo>
                  <a:pt x="3148309" y="461997"/>
                  <a:pt x="3134665" y="417069"/>
                  <a:pt x="3115733" y="398136"/>
                </a:cubicBezTo>
                <a:cubicBezTo>
                  <a:pt x="3101622" y="384025"/>
                  <a:pt x="3082325" y="373651"/>
                  <a:pt x="3073400" y="355802"/>
                </a:cubicBezTo>
                <a:cubicBezTo>
                  <a:pt x="3052547" y="314098"/>
                  <a:pt x="3044578" y="293114"/>
                  <a:pt x="3005666" y="254202"/>
                </a:cubicBezTo>
                <a:cubicBezTo>
                  <a:pt x="2988733" y="237269"/>
                  <a:pt x="2976285" y="214112"/>
                  <a:pt x="2954866" y="203402"/>
                </a:cubicBezTo>
                <a:cubicBezTo>
                  <a:pt x="2914435" y="183186"/>
                  <a:pt x="2921191" y="187647"/>
                  <a:pt x="2878666" y="161069"/>
                </a:cubicBezTo>
                <a:cubicBezTo>
                  <a:pt x="2870037" y="155676"/>
                  <a:pt x="2862367" y="148687"/>
                  <a:pt x="2853266" y="144136"/>
                </a:cubicBezTo>
                <a:cubicBezTo>
                  <a:pt x="2839733" y="137369"/>
                  <a:pt x="2806659" y="130819"/>
                  <a:pt x="2794000" y="127202"/>
                </a:cubicBezTo>
                <a:cubicBezTo>
                  <a:pt x="2733409" y="109890"/>
                  <a:pt x="2808815" y="121911"/>
                  <a:pt x="2692400" y="110269"/>
                </a:cubicBezTo>
                <a:cubicBezTo>
                  <a:pt x="2661382" y="107167"/>
                  <a:pt x="2630248" y="105244"/>
                  <a:pt x="2599266" y="101802"/>
                </a:cubicBezTo>
                <a:cubicBezTo>
                  <a:pt x="2579432" y="99598"/>
                  <a:pt x="2559917" y="94581"/>
                  <a:pt x="2540000" y="93336"/>
                </a:cubicBezTo>
                <a:cubicBezTo>
                  <a:pt x="2469525" y="88931"/>
                  <a:pt x="2398889" y="87691"/>
                  <a:pt x="2328333" y="84869"/>
                </a:cubicBezTo>
                <a:lnTo>
                  <a:pt x="2192866" y="67936"/>
                </a:lnTo>
                <a:cubicBezTo>
                  <a:pt x="2173111" y="65114"/>
                  <a:pt x="2153252" y="62937"/>
                  <a:pt x="2133600" y="59469"/>
                </a:cubicBezTo>
                <a:cubicBezTo>
                  <a:pt x="2105257" y="54467"/>
                  <a:pt x="2076237" y="51638"/>
                  <a:pt x="2048933" y="42536"/>
                </a:cubicBezTo>
                <a:cubicBezTo>
                  <a:pt x="2040466" y="39714"/>
                  <a:pt x="2032191" y="36234"/>
                  <a:pt x="2023533" y="34069"/>
                </a:cubicBezTo>
                <a:cubicBezTo>
                  <a:pt x="1993524" y="26566"/>
                  <a:pt x="1960612" y="22801"/>
                  <a:pt x="1930400" y="17136"/>
                </a:cubicBezTo>
                <a:cubicBezTo>
                  <a:pt x="1822373" y="-3119"/>
                  <a:pt x="1878489" y="202"/>
                  <a:pt x="1794933" y="20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241602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추상 클래스</a:t>
            </a:r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추상 클래스</a:t>
            </a:r>
            <a:r>
              <a:rPr lang="en-US" altLang="ko-KR"/>
              <a:t>(abstract class): </a:t>
            </a:r>
            <a:r>
              <a:rPr lang="ko-KR" altLang="en-US"/>
              <a:t>몸체가 구현되지 않은 메소드를 가지고 있는 클래스</a:t>
            </a:r>
          </a:p>
          <a:p>
            <a:r>
              <a:rPr lang="ko-KR" altLang="en-US"/>
              <a:t>추상 클래스는 추상적인 개념을 표현하는데 적당하다</a:t>
            </a:r>
            <a:r>
              <a:rPr lang="en-US" altLang="ko-KR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3200400"/>
            <a:ext cx="44386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121311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추상 </a:t>
            </a:r>
            <a:r>
              <a:rPr lang="ko-KR" altLang="en-US" sz="3600" smtClean="0"/>
              <a:t>클래스의 정의</a:t>
            </a:r>
            <a:endParaRPr lang="ko-KR" altLang="en-US" sz="3600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933450" y="3217426"/>
            <a:ext cx="7732713" cy="10772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public abstract 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Animal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public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abtract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move();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	...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};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19" y="3117860"/>
            <a:ext cx="9144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설명선 2(테두리 및 강조선) 4"/>
          <p:cNvSpPr/>
          <p:nvPr/>
        </p:nvSpPr>
        <p:spPr>
          <a:xfrm>
            <a:off x="5314950" y="4657725"/>
            <a:ext cx="1914525" cy="48577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5539"/>
              <a:gd name="adj6" fmla="val -5860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추상 </a:t>
            </a:r>
            <a:r>
              <a:rPr lang="ko-KR" altLang="en-US" sz="1400" dirty="0" err="1" smtClean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 정의 </a:t>
            </a:r>
            <a:endParaRPr lang="ko-KR" altLang="en-US" sz="1400" dirty="0">
              <a:solidFill>
                <a:schemeClr val="tx1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53673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상속의 장점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상속의 장점</a:t>
            </a:r>
          </a:p>
          <a:p>
            <a:pPr lvl="1" eaLnBrk="1" hangingPunct="1"/>
            <a:r>
              <a:rPr lang="ko-KR" altLang="en-US" dirty="0" smtClean="0"/>
              <a:t>상속을 통하여 기존 클래스의 필드와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재사용</a:t>
            </a:r>
          </a:p>
          <a:p>
            <a:pPr lvl="1" eaLnBrk="1" hangingPunct="1"/>
            <a:r>
              <a:rPr lang="ko-KR" altLang="en-US" dirty="0" smtClean="0"/>
              <a:t>기존 클래스의 일부 변경도 가능</a:t>
            </a:r>
          </a:p>
          <a:p>
            <a:pPr lvl="1" eaLnBrk="1" hangingPunct="1"/>
            <a:r>
              <a:rPr lang="ko-KR" altLang="en-US" dirty="0" smtClean="0"/>
              <a:t>상속을 이용하게 되면 복잡한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프로그램을 순식간에 작성</a:t>
            </a:r>
          </a:p>
          <a:p>
            <a:pPr lvl="1" eaLnBrk="1" hangingPunct="1"/>
            <a:r>
              <a:rPr lang="ko-KR" altLang="en-US" dirty="0" smtClean="0"/>
              <a:t>상속은 이미 작성된 검증된 소프트웨어를 재사용</a:t>
            </a:r>
          </a:p>
          <a:p>
            <a:pPr lvl="1" eaLnBrk="1" hangingPunct="1"/>
            <a:r>
              <a:rPr lang="ko-KR" altLang="en-US" dirty="0" smtClean="0"/>
              <a:t>신뢰성 있는 소프트웨어를 손쉽게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 보수</a:t>
            </a:r>
          </a:p>
          <a:p>
            <a:pPr lvl="1" eaLnBrk="1" hangingPunct="1"/>
            <a:r>
              <a:rPr lang="ko-KR" altLang="en-US" dirty="0" smtClean="0"/>
              <a:t>코드의 중복을 줄일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507822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예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47900"/>
            <a:ext cx="45053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59395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657225" y="1106776"/>
            <a:ext cx="8210550" cy="5509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abstract 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public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move(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x,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y)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b="1" dirty="0" err="1" smtClean="0">
                <a:solidFill>
                  <a:srgbClr val="CD0000"/>
                </a:solidFill>
                <a:latin typeface="Century Schoolbook" panose="02040604050505020304" pitchFamily="18" charset="0"/>
              </a:rPr>
              <a:t>this</a:t>
            </a:r>
            <a:r>
              <a:rPr lang="en-US" altLang="ko-KR" sz="1600" dirty="0" err="1" smtClean="0">
                <a:solidFill>
                  <a:srgbClr val="000000"/>
                </a:solidFill>
                <a:latin typeface="Century Schoolbook" panose="02040604050505020304" pitchFamily="18" charset="0"/>
              </a:rPr>
              <a:t>.x</a:t>
            </a: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= x;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b="1" dirty="0" err="1" smtClean="0">
                <a:solidFill>
                  <a:srgbClr val="CD0000"/>
                </a:solidFill>
                <a:latin typeface="Century Schoolbook" panose="02040604050505020304" pitchFamily="18" charset="0"/>
              </a:rPr>
              <a:t>this</a:t>
            </a:r>
            <a:r>
              <a:rPr lang="en-US" altLang="ko-KR" sz="1600" dirty="0" err="1" smtClean="0">
                <a:solidFill>
                  <a:srgbClr val="000000"/>
                </a:solidFill>
                <a:latin typeface="Century Schoolbook" panose="02040604050505020304" pitchFamily="18" charset="0"/>
              </a:rPr>
              <a:t>.y</a:t>
            </a: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= y;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public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abstract 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draw</a:t>
            </a: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};</a:t>
            </a:r>
          </a:p>
          <a:p>
            <a:endParaRPr lang="en-US" altLang="ko-KR" sz="1600" b="1" dirty="0" smtClean="0">
              <a:solidFill>
                <a:srgbClr val="CD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Rectangle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extends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width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height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public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draw() { </a:t>
            </a:r>
            <a:r>
              <a:rPr lang="en-US" altLang="ko-KR" sz="1600" dirty="0">
                <a:solidFill>
                  <a:srgbClr val="00FF80"/>
                </a:solidFill>
                <a:latin typeface="Century Schoolbook" panose="02040604050505020304" pitchFamily="18" charset="0"/>
              </a:rPr>
              <a:t>// </a:t>
            </a:r>
            <a:r>
              <a:rPr lang="ko-KR" altLang="en-US" sz="1600" dirty="0">
                <a:solidFill>
                  <a:srgbClr val="00FF80"/>
                </a:solidFill>
                <a:latin typeface="Century Schoolbook" panose="02040604050505020304" pitchFamily="18" charset="0"/>
              </a:rPr>
              <a:t>추상 </a:t>
            </a:r>
            <a:r>
              <a:rPr lang="ko-KR" altLang="en-US" sz="1600" dirty="0" err="1">
                <a:solidFill>
                  <a:srgbClr val="00FF80"/>
                </a:solidFill>
                <a:latin typeface="Century Schoolbook" panose="02040604050505020304" pitchFamily="18" charset="0"/>
              </a:rPr>
              <a:t>메소드</a:t>
            </a:r>
            <a:r>
              <a:rPr lang="ko-KR" altLang="en-US" sz="1600" dirty="0">
                <a:solidFill>
                  <a:srgbClr val="00FF80"/>
                </a:solidFill>
                <a:latin typeface="Century Schoolbook" panose="02040604050505020304" pitchFamily="18" charset="0"/>
              </a:rPr>
              <a:t> 구현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600" dirty="0" err="1" smtClean="0">
                <a:solidFill>
                  <a:srgbClr val="0080FF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600" dirty="0" smtClean="0">
                <a:solidFill>
                  <a:srgbClr val="0080FF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println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사각형 그리기 </a:t>
            </a:r>
            <a:r>
              <a:rPr lang="ko-KR" altLang="en-US" sz="1600" dirty="0" err="1">
                <a:solidFill>
                  <a:srgbClr val="0080FF"/>
                </a:solidFill>
                <a:latin typeface="Century Schoolbook" panose="02040604050505020304" pitchFamily="18" charset="0"/>
              </a:rPr>
              <a:t>메소드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};</a:t>
            </a:r>
          </a:p>
          <a:p>
            <a:endParaRPr lang="en-US" altLang="ko-KR" sz="1600" b="1" dirty="0" smtClean="0">
              <a:solidFill>
                <a:srgbClr val="CD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Circle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extends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radius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public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draw() {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600" dirty="0" err="1" smtClean="0">
                <a:solidFill>
                  <a:srgbClr val="0080FF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600" dirty="0" smtClean="0">
                <a:solidFill>
                  <a:srgbClr val="0080FF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println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원 그리기 </a:t>
            </a:r>
            <a:r>
              <a:rPr lang="ko-KR" altLang="en-US" sz="1600" dirty="0" err="1">
                <a:solidFill>
                  <a:srgbClr val="0080FF"/>
                </a:solidFill>
                <a:latin typeface="Century Schoolbook" panose="02040604050505020304" pitchFamily="18" charset="0"/>
              </a:rPr>
              <a:t>메소드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="" xmlns:p14="http://schemas.microsoft.com/office/powerpoint/2010/main" val="163722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다형성이란</a:t>
            </a:r>
            <a:r>
              <a:rPr lang="en-US" altLang="ko-KR" sz="3600"/>
              <a:t>?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r>
              <a:rPr lang="ko-KR" altLang="en-US" dirty="0"/>
              <a:t>이란 객체들의 타입이 다르면 똑같은 메시지가 전달되더라도 서로 다른 동작을 하는 것</a:t>
            </a:r>
          </a:p>
          <a:p>
            <a:endParaRPr lang="ko-KR" altLang="en-US" dirty="0"/>
          </a:p>
        </p:txBody>
      </p:sp>
      <p:pic>
        <p:nvPicPr>
          <p:cNvPr id="128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840" y="2616730"/>
            <a:ext cx="3727980" cy="384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43270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A</a:t>
            </a:r>
            <a:r>
              <a:rPr lang="ko-KR" altLang="en-US" dirty="0"/>
              <a:t>의 참조 변수로 클래스 </a:t>
            </a:r>
            <a:r>
              <a:rPr lang="en-US" altLang="ko-KR" dirty="0"/>
              <a:t>B</a:t>
            </a:r>
            <a:r>
              <a:rPr lang="ko-KR" altLang="en-US" dirty="0"/>
              <a:t>의 객체를 참조할 </a:t>
            </a:r>
            <a:r>
              <a:rPr lang="ko-KR" altLang="en-US" dirty="0" smtClean="0"/>
              <a:t>수는 </a:t>
            </a:r>
            <a:r>
              <a:rPr lang="ko-KR" altLang="en-US" dirty="0"/>
              <a:t>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자바에서의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검사</a:t>
            </a:r>
            <a:endParaRPr lang="ko-KR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657225" y="2691025"/>
            <a:ext cx="8210550" cy="329320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A {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A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() { }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endParaRPr lang="en-US" altLang="ko-KR" sz="1600" dirty="0" smtClean="0">
              <a:solidFill>
                <a:srgbClr val="666666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B {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B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() { }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endParaRPr lang="en-US" altLang="ko-KR" sz="1600" dirty="0">
              <a:solidFill>
                <a:srgbClr val="666666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public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TypeTest1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public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static 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main(String </a:t>
            </a:r>
            <a:r>
              <a:rPr lang="en-US" altLang="ko-KR" sz="1600" dirty="0" err="1">
                <a:solidFill>
                  <a:srgbClr val="808000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[]) {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	A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a =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new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B(); </a:t>
            </a:r>
            <a:r>
              <a:rPr lang="en-US" altLang="ko-KR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// NO!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4107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 클래스의 참조 </a:t>
            </a:r>
            <a:r>
              <a:rPr lang="ko-KR" altLang="en-US" dirty="0" smtClean="0"/>
              <a:t>변수는 </a:t>
            </a:r>
            <a:r>
              <a:rPr lang="ko-KR" altLang="en-US" dirty="0"/>
              <a:t>자식 클래스의 객체를 참조할 수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상향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571500" y="2737935"/>
            <a:ext cx="8210550" cy="3046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A {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A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() { }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endParaRPr lang="en-US" altLang="ko-KR" sz="1600" dirty="0" smtClean="0">
              <a:solidFill>
                <a:srgbClr val="666666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/>
              <a:t>class </a:t>
            </a:r>
            <a:r>
              <a:rPr lang="en-US" altLang="ko-KR" sz="1600" dirty="0"/>
              <a:t>B </a:t>
            </a:r>
            <a:r>
              <a:rPr lang="en-US" altLang="ko-KR" sz="1600" b="1" dirty="0"/>
              <a:t>extends </a:t>
            </a:r>
            <a:r>
              <a:rPr lang="en-US" altLang="ko-KR" sz="1600" dirty="0"/>
              <a:t>A </a:t>
            </a:r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B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() { }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endParaRPr lang="en-US" altLang="ko-KR" sz="1600" dirty="0">
              <a:solidFill>
                <a:srgbClr val="666666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public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TypeTest1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public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static 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main(String </a:t>
            </a:r>
            <a:r>
              <a:rPr lang="en-US" altLang="ko-KR" sz="1600" dirty="0" err="1">
                <a:solidFill>
                  <a:srgbClr val="808000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[]) {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dirty="0"/>
              <a:t>A a = </a:t>
            </a:r>
            <a:r>
              <a:rPr lang="en-US" altLang="ko-KR" sz="1600" b="1" dirty="0"/>
              <a:t>new </a:t>
            </a:r>
            <a:r>
              <a:rPr lang="en-US" altLang="ko-KR" sz="1600" dirty="0"/>
              <a:t>B(); // OK!</a:t>
            </a: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6562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예로 </a:t>
            </a:r>
            <a:r>
              <a:rPr lang="en-US" altLang="ko-KR" dirty="0"/>
              <a:t>Rectangle, Triangle, Circle</a:t>
            </a:r>
            <a:r>
              <a:rPr lang="ko-KR" altLang="en-US" dirty="0"/>
              <a:t>등의 </a:t>
            </a:r>
            <a:r>
              <a:rPr lang="ko-KR" altLang="en-US" dirty="0" smtClean="0"/>
              <a:t>도형 클래스가 </a:t>
            </a:r>
            <a:r>
              <a:rPr lang="ko-KR" altLang="en-US" dirty="0"/>
              <a:t>부모 클래스인 </a:t>
            </a:r>
            <a:r>
              <a:rPr lang="en-US" altLang="ko-KR" dirty="0"/>
              <a:t>Shape </a:t>
            </a:r>
            <a:r>
              <a:rPr lang="ko-KR" altLang="en-US" dirty="0"/>
              <a:t>클래스로부터 상속되었다고 가정하자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3109912"/>
            <a:ext cx="52673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1874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상향 </a:t>
            </a:r>
            <a:r>
              <a:rPr lang="ko-KR" altLang="en-US" sz="3600" dirty="0" err="1" smtClean="0"/>
              <a:t>형변환</a:t>
            </a:r>
            <a:endParaRPr lang="ko-KR" altLang="en-US" sz="3600" dirty="0"/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657225" y="1968558"/>
            <a:ext cx="8210550" cy="378565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protected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endParaRPr lang="en-US" altLang="ko-KR" sz="1600" b="1" dirty="0" smtClean="0">
              <a:solidFill>
                <a:srgbClr val="CD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Rectangle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extends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width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height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endParaRPr lang="en-US" altLang="ko-KR" sz="1600" dirty="0">
              <a:solidFill>
                <a:srgbClr val="666666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Triangle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extends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base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height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endParaRPr lang="en-US" altLang="ko-KR" sz="1600" b="1" dirty="0" smtClean="0">
              <a:solidFill>
                <a:srgbClr val="CD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Circle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extends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radius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666666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6140252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657225" y="2707225"/>
            <a:ext cx="8210550" cy="23083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public class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ShapeTest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public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static 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main(String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arg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[]) {</a:t>
            </a:r>
          </a:p>
          <a:p>
            <a:r>
              <a:rPr lang="en-US" altLang="ko-KR" sz="1600" dirty="0" smtClean="0">
                <a:solidFill>
                  <a:srgbClr val="666666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Shape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s1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s2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endParaRPr lang="en-US" altLang="ko-KR" sz="1600" dirty="0">
              <a:solidFill>
                <a:srgbClr val="666666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dirty="0" smtClean="0">
                <a:solidFill>
                  <a:srgbClr val="666666"/>
                </a:solidFill>
                <a:latin typeface="Century Schoolbook" panose="02040604050505020304" pitchFamily="18" charset="0"/>
              </a:rPr>
              <a:t>		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s1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new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Shape(); </a:t>
            </a:r>
            <a:r>
              <a:rPr lang="en-US" altLang="ko-KR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// ① </a:t>
            </a:r>
            <a:r>
              <a:rPr lang="ko-KR" altLang="en-US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당연하다</a:t>
            </a:r>
            <a:r>
              <a:rPr lang="en-US" altLang="ko-KR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.</a:t>
            </a:r>
          </a:p>
          <a:p>
            <a:r>
              <a:rPr lang="en-US" altLang="ko-KR" sz="1600" dirty="0" smtClean="0">
                <a:solidFill>
                  <a:srgbClr val="666666"/>
                </a:solidFill>
                <a:latin typeface="Century Schoolbook" panose="02040604050505020304" pitchFamily="18" charset="0"/>
              </a:rPr>
              <a:t>		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s2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new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Rectangle(); </a:t>
            </a:r>
            <a:r>
              <a:rPr lang="en-US" altLang="ko-KR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// ② Rectangle </a:t>
            </a:r>
            <a:r>
              <a:rPr lang="ko-KR" altLang="en-US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객체를 </a:t>
            </a:r>
            <a:r>
              <a:rPr lang="en-US" altLang="ko-KR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Shape </a:t>
            </a:r>
            <a:r>
              <a:rPr lang="ko-KR" altLang="en-US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변수로</a:t>
            </a:r>
          </a:p>
          <a:p>
            <a:r>
              <a:rPr lang="en-US" altLang="ko-KR" sz="1600" dirty="0" smtClean="0">
                <a:solidFill>
                  <a:srgbClr val="666666"/>
                </a:solidFill>
                <a:latin typeface="Century Schoolbook" panose="02040604050505020304" pitchFamily="18" charset="0"/>
              </a:rPr>
              <a:t>					//  </a:t>
            </a:r>
            <a:r>
              <a:rPr lang="ko-KR" altLang="en-US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가리킬 수 있을까</a:t>
            </a:r>
            <a:r>
              <a:rPr lang="en-US" altLang="ko-KR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?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9744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왜 그럴까</a:t>
            </a:r>
            <a:r>
              <a:rPr lang="en-US" altLang="ko-KR" sz="3600"/>
              <a:t>?</a:t>
            </a:r>
          </a:p>
        </p:txBody>
      </p:sp>
      <p:sp>
        <p:nvSpPr>
          <p:cNvPr id="128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서브 클래스 객체는 수퍼 클래스 객체를 포함하고 있기 때문이다</a:t>
            </a:r>
            <a:r>
              <a:rPr lang="en-US" altLang="ko-KR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2847975"/>
            <a:ext cx="73818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00756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예제</a:t>
            </a:r>
            <a:endParaRPr lang="ko-KR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08041" y="1315486"/>
            <a:ext cx="7745417" cy="35591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b="1" kern="0" dirty="0" smtClean="0">
                <a:solidFill>
                  <a:srgbClr val="7F0055"/>
                </a:solidFill>
                <a:latin typeface="맑은 고딕"/>
              </a:rPr>
              <a:t>..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b="1" dirty="0" smtClean="0">
                <a:solidFill>
                  <a:srgbClr val="7F0055"/>
                </a:solidFill>
                <a:latin typeface="맑은 고딕"/>
              </a:rPr>
              <a:t>public</a:t>
            </a:r>
            <a:r>
              <a:rPr lang="en-US" altLang="ko-KR" sz="1600" dirty="0" smtClean="0">
                <a:latin typeface="맑은 고딕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맑은 고딕"/>
              </a:rPr>
              <a:t>class</a:t>
            </a:r>
            <a:r>
              <a:rPr lang="en-US" altLang="ko-KR" sz="1600" dirty="0">
                <a:latin typeface="맑은 고딕"/>
              </a:rPr>
              <a:t> </a:t>
            </a:r>
            <a:r>
              <a:rPr lang="en-US" altLang="ko-KR" sz="1600" dirty="0" err="1">
                <a:latin typeface="맑은 고딕"/>
              </a:rPr>
              <a:t>ShapeTest</a:t>
            </a:r>
            <a:r>
              <a:rPr lang="en-US" altLang="ko-KR" sz="1600" dirty="0">
                <a:latin typeface="맑은 고딕"/>
              </a:rPr>
              <a:t> {</a:t>
            </a:r>
            <a:r>
              <a:rPr lang="en-US" altLang="ko-KR" sz="1600" kern="0" dirty="0">
                <a:solidFill>
                  <a:srgbClr val="000000"/>
                </a:solidFill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b="1" kern="0" dirty="0">
                <a:solidFill>
                  <a:srgbClr val="000000"/>
                </a:solidFill>
                <a:latin typeface="맑은 고딕"/>
              </a:rPr>
              <a:t>	</a:t>
            </a:r>
            <a:r>
              <a:rPr lang="en-US" altLang="ko-KR" sz="1600" b="1" kern="0" dirty="0" smtClean="0">
                <a:solidFill>
                  <a:srgbClr val="7F0055"/>
                </a:solidFill>
                <a:latin typeface="맑은 고딕"/>
              </a:rPr>
              <a:t>public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맑은 고딕"/>
              </a:rPr>
              <a:t>static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맑은 고딕"/>
              </a:rPr>
              <a:t>void 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main(String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arg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[]) {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ko-KR" altLang="en-US" sz="1600" dirty="0"/>
              <a:t>		</a:t>
            </a:r>
            <a:r>
              <a:rPr lang="en-US" altLang="ko-KR" sz="1600" dirty="0">
                <a:latin typeface="맑은 고딕"/>
              </a:rPr>
              <a:t>Shape </a:t>
            </a:r>
            <a:r>
              <a:rPr lang="en-US" altLang="ko-KR" sz="1600" dirty="0" smtClean="0">
                <a:latin typeface="맑은 고딕"/>
              </a:rPr>
              <a:t>s= new</a:t>
            </a:r>
            <a:r>
              <a:rPr lang="ko-KR" altLang="en-US" sz="1600" dirty="0" smtClean="0">
                <a:latin typeface="맑은 고딕"/>
              </a:rPr>
              <a:t> </a:t>
            </a:r>
            <a:r>
              <a:rPr lang="en-US" altLang="ko-KR" sz="1600" dirty="0" smtClean="0">
                <a:latin typeface="맑은 고딕"/>
              </a:rPr>
              <a:t>Rectangle();</a:t>
            </a:r>
            <a:r>
              <a:rPr lang="en-US" altLang="ko-KR" sz="1600" kern="0" dirty="0">
                <a:solidFill>
                  <a:srgbClr val="000000"/>
                </a:solidFill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/>
              </a:rPr>
              <a:t>	Rectangle 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r = </a:t>
            </a:r>
            <a:r>
              <a:rPr lang="en-US" altLang="ko-KR" sz="1600" b="1" dirty="0" smtClean="0">
                <a:solidFill>
                  <a:srgbClr val="7F0055"/>
                </a:solidFill>
                <a:latin typeface="맑은 고딕"/>
              </a:rPr>
              <a:t>new</a:t>
            </a:r>
            <a:r>
              <a:rPr lang="en-US" altLang="ko-KR" sz="1600" dirty="0" smtClean="0">
                <a:latin typeface="맑은 고딕"/>
              </a:rPr>
              <a:t> </a:t>
            </a:r>
            <a:r>
              <a:rPr lang="en-US" altLang="ko-KR" sz="1600" dirty="0">
                <a:latin typeface="맑은 고딕"/>
              </a:rPr>
              <a:t>Rectangle();</a:t>
            </a:r>
            <a:r>
              <a:rPr lang="en-US" altLang="ko-KR" sz="1600" kern="0" dirty="0">
                <a:solidFill>
                  <a:srgbClr val="000000"/>
                </a:solidFill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s.</a:t>
            </a:r>
            <a:r>
              <a:rPr lang="en-US" altLang="ko-KR" sz="1600" kern="0" dirty="0" err="1">
                <a:solidFill>
                  <a:srgbClr val="0000C0"/>
                </a:solidFill>
                <a:latin typeface="맑은 고딕"/>
              </a:rPr>
              <a:t>x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= 0;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s.</a:t>
            </a:r>
            <a:r>
              <a:rPr lang="en-US" altLang="ko-KR" sz="1600" kern="0" dirty="0" err="1">
                <a:solidFill>
                  <a:srgbClr val="0000C0"/>
                </a:solidFill>
                <a:latin typeface="맑은 고딕"/>
              </a:rPr>
              <a:t>y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= 0;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		</a:t>
            </a:r>
            <a:r>
              <a:rPr lang="en-US" altLang="ko-KR" sz="1600" strike="sngStrike" kern="0" dirty="0" err="1">
                <a:solidFill>
                  <a:srgbClr val="000000"/>
                </a:solidFill>
                <a:latin typeface="맑은 고딕"/>
              </a:rPr>
              <a:t>s.width</a:t>
            </a:r>
            <a:r>
              <a:rPr lang="en-US" altLang="ko-KR" sz="1600" strike="sngStrike" kern="0" dirty="0">
                <a:solidFill>
                  <a:srgbClr val="000000"/>
                </a:solidFill>
                <a:latin typeface="맑은 고딕"/>
              </a:rPr>
              <a:t> = 100;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		</a:t>
            </a:r>
            <a:r>
              <a:rPr lang="en-US" altLang="ko-KR" sz="1600" strike="sngStrike" kern="0" dirty="0" err="1">
                <a:solidFill>
                  <a:srgbClr val="000000"/>
                </a:solidFill>
                <a:latin typeface="맑은 고딕"/>
              </a:rPr>
              <a:t>s.height</a:t>
            </a:r>
            <a:r>
              <a:rPr lang="en-US" altLang="ko-KR" sz="1600" strike="sngStrike" kern="0" dirty="0">
                <a:solidFill>
                  <a:srgbClr val="000000"/>
                </a:solidFill>
                <a:latin typeface="맑은 고딕"/>
              </a:rPr>
              <a:t> = 100;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}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}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2715390" y="3596598"/>
            <a:ext cx="1693333" cy="618067"/>
          </a:xfrm>
          <a:prstGeom prst="roundRect">
            <a:avLst/>
          </a:prstGeom>
          <a:solidFill>
            <a:srgbClr val="00B050">
              <a:alpha val="31000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0534" y="5146469"/>
            <a:ext cx="1993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2"/>
                </a:solidFill>
              </a:rPr>
              <a:t>컴파일 오류가 발생한다</a:t>
            </a:r>
            <a:r>
              <a:rPr lang="en-US" altLang="ko-KR" sz="1400" dirty="0">
                <a:solidFill>
                  <a:schemeClr val="tx2"/>
                </a:solidFill>
              </a:rPr>
              <a:t>. s</a:t>
            </a:r>
            <a:r>
              <a:rPr lang="ko-KR" altLang="en-US" sz="1400" dirty="0">
                <a:solidFill>
                  <a:schemeClr val="tx2"/>
                </a:solidFill>
              </a:rPr>
              <a:t>를 통해서는 </a:t>
            </a:r>
            <a:r>
              <a:rPr lang="en-US" altLang="ko-KR" sz="1400" dirty="0">
                <a:solidFill>
                  <a:schemeClr val="tx2"/>
                </a:solidFill>
              </a:rPr>
              <a:t>Rectangle </a:t>
            </a:r>
            <a:r>
              <a:rPr lang="ko-KR" altLang="en-US" sz="1400" dirty="0">
                <a:solidFill>
                  <a:schemeClr val="tx2"/>
                </a:solidFill>
              </a:rPr>
              <a:t>클래스의 필드와 </a:t>
            </a:r>
            <a:r>
              <a:rPr lang="ko-KR" altLang="en-US" sz="1400" dirty="0" err="1">
                <a:solidFill>
                  <a:schemeClr val="tx2"/>
                </a:solidFill>
              </a:rPr>
              <a:t>메소드에</a:t>
            </a:r>
            <a:r>
              <a:rPr lang="ko-KR" altLang="en-US" sz="1400" dirty="0">
                <a:solidFill>
                  <a:schemeClr val="tx2"/>
                </a:solidFill>
              </a:rPr>
              <a:t> 접근할 수 없다</a:t>
            </a:r>
            <a:r>
              <a:rPr lang="en-US" altLang="ko-KR" sz="1400" dirty="0">
                <a:solidFill>
                  <a:schemeClr val="tx2"/>
                </a:solidFill>
              </a:rPr>
              <a:t>.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H="1" flipV="1">
            <a:off x="4333147" y="4017769"/>
            <a:ext cx="1730376" cy="17314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그룹 17535"/>
          <p:cNvGrpSpPr>
            <a:grpSpLocks/>
          </p:cNvGrpSpPr>
          <p:nvPr/>
        </p:nvGrpSpPr>
        <p:grpSpPr bwMode="auto">
          <a:xfrm>
            <a:off x="839758" y="5169255"/>
            <a:ext cx="4111683" cy="1142291"/>
            <a:chOff x="2636838" y="4984749"/>
            <a:chExt cx="4681537" cy="1331913"/>
          </a:xfrm>
        </p:grpSpPr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030048" y="5372020"/>
              <a:ext cx="26436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latinLnBrk="1"/>
              <a:r>
                <a:rPr lang="en-US" altLang="ko-KR" sz="1400">
                  <a:solidFill>
                    <a:schemeClr val="bg1"/>
                  </a:solidFill>
                </a:rPr>
                <a:t>1</a:t>
              </a:r>
              <a:r>
                <a:rPr lang="ko-KR" altLang="en-US" sz="1400">
                  <a:solidFill>
                    <a:schemeClr val="bg1"/>
                  </a:solidFill>
                </a:rPr>
                <a:t>부터 </a:t>
              </a:r>
              <a:r>
                <a:rPr lang="en-US" altLang="ko-KR" sz="1400">
                  <a:solidFill>
                    <a:schemeClr val="bg1"/>
                  </a:solidFill>
                </a:rPr>
                <a:t>10</a:t>
              </a:r>
              <a:r>
                <a:rPr lang="ko-KR" altLang="en-US" sz="1400">
                  <a:solidFill>
                    <a:schemeClr val="bg1"/>
                  </a:solidFill>
                </a:rPr>
                <a:t>까지의 정수의 합 </a:t>
              </a:r>
              <a:r>
                <a:rPr lang="en-US" altLang="ko-KR" sz="1400">
                  <a:solidFill>
                    <a:schemeClr val="bg1"/>
                  </a:solidFill>
                </a:rPr>
                <a:t>= 55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36838" y="4984749"/>
              <a:ext cx="4681537" cy="133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2713038" y="4991099"/>
              <a:ext cx="4587875" cy="1150938"/>
            </a:xfrm>
            <a:custGeom>
              <a:avLst/>
              <a:gdLst>
                <a:gd name="T0" fmla="*/ 2147483647 w 2890"/>
                <a:gd name="T1" fmla="*/ 2147483647 h 725"/>
                <a:gd name="T2" fmla="*/ 2147483647 w 2890"/>
                <a:gd name="T3" fmla="*/ 2147483647 h 725"/>
                <a:gd name="T4" fmla="*/ 0 w 2890"/>
                <a:gd name="T5" fmla="*/ 2147483647 h 725"/>
                <a:gd name="T6" fmla="*/ 0 w 2890"/>
                <a:gd name="T7" fmla="*/ 2147483647 h 725"/>
                <a:gd name="T8" fmla="*/ 2147483647 w 2890"/>
                <a:gd name="T9" fmla="*/ 0 h 725"/>
                <a:gd name="T10" fmla="*/ 2147483647 w 2890"/>
                <a:gd name="T11" fmla="*/ 2147483647 h 725"/>
                <a:gd name="T12" fmla="*/ 2147483647 w 2890"/>
                <a:gd name="T13" fmla="*/ 2147483647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90" h="725">
                  <a:moveTo>
                    <a:pt x="2890" y="688"/>
                  </a:moveTo>
                  <a:lnTo>
                    <a:pt x="16" y="725"/>
                  </a:lnTo>
                  <a:lnTo>
                    <a:pt x="0" y="724"/>
                  </a:lnTo>
                  <a:lnTo>
                    <a:pt x="0" y="5"/>
                  </a:lnTo>
                  <a:lnTo>
                    <a:pt x="16" y="0"/>
                  </a:lnTo>
                  <a:lnTo>
                    <a:pt x="2890" y="39"/>
                  </a:lnTo>
                  <a:lnTo>
                    <a:pt x="2890" y="688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2713038" y="4991099"/>
              <a:ext cx="2581275" cy="950913"/>
            </a:xfrm>
            <a:custGeom>
              <a:avLst/>
              <a:gdLst>
                <a:gd name="T0" fmla="*/ 2147483647 w 1626"/>
                <a:gd name="T1" fmla="*/ 0 h 599"/>
                <a:gd name="T2" fmla="*/ 0 w 1626"/>
                <a:gd name="T3" fmla="*/ 2147483647 h 599"/>
                <a:gd name="T4" fmla="*/ 0 w 1626"/>
                <a:gd name="T5" fmla="*/ 2147483647 h 599"/>
                <a:gd name="T6" fmla="*/ 0 w 1626"/>
                <a:gd name="T7" fmla="*/ 2147483647 h 599"/>
                <a:gd name="T8" fmla="*/ 2147483647 w 1626"/>
                <a:gd name="T9" fmla="*/ 2147483647 h 599"/>
                <a:gd name="T10" fmla="*/ 2147483647 w 1626"/>
                <a:gd name="T11" fmla="*/ 0 h 5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26" h="599">
                  <a:moveTo>
                    <a:pt x="16" y="0"/>
                  </a:moveTo>
                  <a:lnTo>
                    <a:pt x="0" y="5"/>
                  </a:lnTo>
                  <a:lnTo>
                    <a:pt x="0" y="586"/>
                  </a:lnTo>
                  <a:lnTo>
                    <a:pt x="0" y="599"/>
                  </a:lnTo>
                  <a:lnTo>
                    <a:pt x="1626" y="2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2713038" y="5026024"/>
              <a:ext cx="2632075" cy="939800"/>
            </a:xfrm>
            <a:custGeom>
              <a:avLst/>
              <a:gdLst>
                <a:gd name="T0" fmla="*/ 2147483647 w 1658"/>
                <a:gd name="T1" fmla="*/ 0 h 592"/>
                <a:gd name="T2" fmla="*/ 0 w 1658"/>
                <a:gd name="T3" fmla="*/ 2147483647 h 592"/>
                <a:gd name="T4" fmla="*/ 0 w 1658"/>
                <a:gd name="T5" fmla="*/ 2147483647 h 592"/>
                <a:gd name="T6" fmla="*/ 2147483647 w 1658"/>
                <a:gd name="T7" fmla="*/ 0 h 592"/>
                <a:gd name="T8" fmla="*/ 2147483647 w 1658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58" h="592">
                  <a:moveTo>
                    <a:pt x="1626" y="0"/>
                  </a:moveTo>
                  <a:lnTo>
                    <a:pt x="0" y="577"/>
                  </a:lnTo>
                  <a:lnTo>
                    <a:pt x="0" y="592"/>
                  </a:lnTo>
                  <a:lnTo>
                    <a:pt x="1658" y="0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2713038" y="5026024"/>
              <a:ext cx="2690812" cy="960438"/>
            </a:xfrm>
            <a:custGeom>
              <a:avLst/>
              <a:gdLst>
                <a:gd name="T0" fmla="*/ 2147483647 w 1695"/>
                <a:gd name="T1" fmla="*/ 0 h 605"/>
                <a:gd name="T2" fmla="*/ 0 w 1695"/>
                <a:gd name="T3" fmla="*/ 2147483647 h 605"/>
                <a:gd name="T4" fmla="*/ 0 w 1695"/>
                <a:gd name="T5" fmla="*/ 2147483647 h 605"/>
                <a:gd name="T6" fmla="*/ 2147483647 w 1695"/>
                <a:gd name="T7" fmla="*/ 0 h 605"/>
                <a:gd name="T8" fmla="*/ 2147483647 w 1695"/>
                <a:gd name="T9" fmla="*/ 0 h 6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5" h="605">
                  <a:moveTo>
                    <a:pt x="1658" y="0"/>
                  </a:moveTo>
                  <a:lnTo>
                    <a:pt x="0" y="592"/>
                  </a:lnTo>
                  <a:lnTo>
                    <a:pt x="0" y="605"/>
                  </a:lnTo>
                  <a:lnTo>
                    <a:pt x="1695" y="0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2713038" y="5026024"/>
              <a:ext cx="2749550" cy="981075"/>
            </a:xfrm>
            <a:custGeom>
              <a:avLst/>
              <a:gdLst>
                <a:gd name="T0" fmla="*/ 2147483647 w 1732"/>
                <a:gd name="T1" fmla="*/ 0 h 618"/>
                <a:gd name="T2" fmla="*/ 0 w 1732"/>
                <a:gd name="T3" fmla="*/ 2147483647 h 618"/>
                <a:gd name="T4" fmla="*/ 0 w 1732"/>
                <a:gd name="T5" fmla="*/ 2147483647 h 618"/>
                <a:gd name="T6" fmla="*/ 2147483647 w 1732"/>
                <a:gd name="T7" fmla="*/ 2147483647 h 618"/>
                <a:gd name="T8" fmla="*/ 2147483647 w 1732"/>
                <a:gd name="T9" fmla="*/ 0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2" h="618">
                  <a:moveTo>
                    <a:pt x="1695" y="0"/>
                  </a:moveTo>
                  <a:lnTo>
                    <a:pt x="0" y="605"/>
                  </a:lnTo>
                  <a:lnTo>
                    <a:pt x="0" y="618"/>
                  </a:lnTo>
                  <a:lnTo>
                    <a:pt x="1732" y="2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2713038" y="5029199"/>
              <a:ext cx="2808287" cy="1000125"/>
            </a:xfrm>
            <a:custGeom>
              <a:avLst/>
              <a:gdLst>
                <a:gd name="T0" fmla="*/ 2147483647 w 1769"/>
                <a:gd name="T1" fmla="*/ 0 h 630"/>
                <a:gd name="T2" fmla="*/ 0 w 1769"/>
                <a:gd name="T3" fmla="*/ 2147483647 h 630"/>
                <a:gd name="T4" fmla="*/ 0 w 1769"/>
                <a:gd name="T5" fmla="*/ 2147483647 h 630"/>
                <a:gd name="T6" fmla="*/ 2147483647 w 1769"/>
                <a:gd name="T7" fmla="*/ 0 h 630"/>
                <a:gd name="T8" fmla="*/ 2147483647 w 1769"/>
                <a:gd name="T9" fmla="*/ 0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9" h="630">
                  <a:moveTo>
                    <a:pt x="1732" y="0"/>
                  </a:moveTo>
                  <a:lnTo>
                    <a:pt x="0" y="616"/>
                  </a:lnTo>
                  <a:lnTo>
                    <a:pt x="0" y="630"/>
                  </a:lnTo>
                  <a:lnTo>
                    <a:pt x="1769" y="0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2713038" y="5029199"/>
              <a:ext cx="2867025" cy="1020763"/>
            </a:xfrm>
            <a:custGeom>
              <a:avLst/>
              <a:gdLst>
                <a:gd name="T0" fmla="*/ 2147483647 w 1806"/>
                <a:gd name="T1" fmla="*/ 0 h 643"/>
                <a:gd name="T2" fmla="*/ 0 w 1806"/>
                <a:gd name="T3" fmla="*/ 2147483647 h 643"/>
                <a:gd name="T4" fmla="*/ 0 w 1806"/>
                <a:gd name="T5" fmla="*/ 2147483647 h 643"/>
                <a:gd name="T6" fmla="*/ 2147483647 w 1806"/>
                <a:gd name="T7" fmla="*/ 0 h 643"/>
                <a:gd name="T8" fmla="*/ 2147483647 w 1806"/>
                <a:gd name="T9" fmla="*/ 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6" h="643">
                  <a:moveTo>
                    <a:pt x="1769" y="0"/>
                  </a:moveTo>
                  <a:lnTo>
                    <a:pt x="0" y="630"/>
                  </a:lnTo>
                  <a:lnTo>
                    <a:pt x="0" y="643"/>
                  </a:lnTo>
                  <a:lnTo>
                    <a:pt x="1806" y="0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2713038" y="5029199"/>
              <a:ext cx="2927350" cy="1041400"/>
            </a:xfrm>
            <a:custGeom>
              <a:avLst/>
              <a:gdLst>
                <a:gd name="T0" fmla="*/ 2147483647 w 1844"/>
                <a:gd name="T1" fmla="*/ 0 h 656"/>
                <a:gd name="T2" fmla="*/ 0 w 1844"/>
                <a:gd name="T3" fmla="*/ 2147483647 h 656"/>
                <a:gd name="T4" fmla="*/ 0 w 1844"/>
                <a:gd name="T5" fmla="*/ 2147483647 h 656"/>
                <a:gd name="T6" fmla="*/ 2147483647 w 1844"/>
                <a:gd name="T7" fmla="*/ 2147483647 h 656"/>
                <a:gd name="T8" fmla="*/ 2147483647 w 1844"/>
                <a:gd name="T9" fmla="*/ 0 h 6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56">
                  <a:moveTo>
                    <a:pt x="1806" y="0"/>
                  </a:moveTo>
                  <a:lnTo>
                    <a:pt x="0" y="643"/>
                  </a:lnTo>
                  <a:lnTo>
                    <a:pt x="0" y="656"/>
                  </a:lnTo>
                  <a:lnTo>
                    <a:pt x="1844" y="2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2713038" y="5032374"/>
              <a:ext cx="2986087" cy="1058863"/>
            </a:xfrm>
            <a:custGeom>
              <a:avLst/>
              <a:gdLst>
                <a:gd name="T0" fmla="*/ 2147483647 w 1881"/>
                <a:gd name="T1" fmla="*/ 0 h 667"/>
                <a:gd name="T2" fmla="*/ 0 w 1881"/>
                <a:gd name="T3" fmla="*/ 2147483647 h 667"/>
                <a:gd name="T4" fmla="*/ 0 w 1881"/>
                <a:gd name="T5" fmla="*/ 2147483647 h 667"/>
                <a:gd name="T6" fmla="*/ 2147483647 w 1881"/>
                <a:gd name="T7" fmla="*/ 0 h 667"/>
                <a:gd name="T8" fmla="*/ 2147483647 w 1881"/>
                <a:gd name="T9" fmla="*/ 0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1" h="667">
                  <a:moveTo>
                    <a:pt x="1844" y="0"/>
                  </a:moveTo>
                  <a:lnTo>
                    <a:pt x="0" y="654"/>
                  </a:lnTo>
                  <a:lnTo>
                    <a:pt x="0" y="667"/>
                  </a:lnTo>
                  <a:lnTo>
                    <a:pt x="1881" y="0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2713038" y="5032374"/>
              <a:ext cx="3036887" cy="1081088"/>
            </a:xfrm>
            <a:custGeom>
              <a:avLst/>
              <a:gdLst>
                <a:gd name="T0" fmla="*/ 2147483647 w 1913"/>
                <a:gd name="T1" fmla="*/ 0 h 681"/>
                <a:gd name="T2" fmla="*/ 0 w 1913"/>
                <a:gd name="T3" fmla="*/ 2147483647 h 681"/>
                <a:gd name="T4" fmla="*/ 0 w 1913"/>
                <a:gd name="T5" fmla="*/ 2147483647 h 681"/>
                <a:gd name="T6" fmla="*/ 2147483647 w 1913"/>
                <a:gd name="T7" fmla="*/ 0 h 681"/>
                <a:gd name="T8" fmla="*/ 2147483647 w 1913"/>
                <a:gd name="T9" fmla="*/ 0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3" h="681">
                  <a:moveTo>
                    <a:pt x="1881" y="0"/>
                  </a:moveTo>
                  <a:lnTo>
                    <a:pt x="0" y="667"/>
                  </a:lnTo>
                  <a:lnTo>
                    <a:pt x="0" y="681"/>
                  </a:lnTo>
                  <a:lnTo>
                    <a:pt x="1913" y="0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2713038" y="5032374"/>
              <a:ext cx="3162300" cy="1109663"/>
            </a:xfrm>
            <a:custGeom>
              <a:avLst/>
              <a:gdLst>
                <a:gd name="T0" fmla="*/ 2147483647 w 1992"/>
                <a:gd name="T1" fmla="*/ 2147483647 h 699"/>
                <a:gd name="T2" fmla="*/ 2147483647 w 1992"/>
                <a:gd name="T3" fmla="*/ 0 h 699"/>
                <a:gd name="T4" fmla="*/ 0 w 1992"/>
                <a:gd name="T5" fmla="*/ 2147483647 h 699"/>
                <a:gd name="T6" fmla="*/ 0 w 1992"/>
                <a:gd name="T7" fmla="*/ 2147483647 h 699"/>
                <a:gd name="T8" fmla="*/ 0 w 1992"/>
                <a:gd name="T9" fmla="*/ 2147483647 h 699"/>
                <a:gd name="T10" fmla="*/ 0 w 1992"/>
                <a:gd name="T11" fmla="*/ 2147483647 h 699"/>
                <a:gd name="T12" fmla="*/ 2147483647 w 1992"/>
                <a:gd name="T13" fmla="*/ 2147483647 h 699"/>
                <a:gd name="T14" fmla="*/ 2147483647 w 1992"/>
                <a:gd name="T15" fmla="*/ 2147483647 h 699"/>
                <a:gd name="T16" fmla="*/ 2147483647 w 1992"/>
                <a:gd name="T17" fmla="*/ 2147483647 h 6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92" h="699">
                  <a:moveTo>
                    <a:pt x="1992" y="2"/>
                  </a:moveTo>
                  <a:lnTo>
                    <a:pt x="1913" y="0"/>
                  </a:lnTo>
                  <a:lnTo>
                    <a:pt x="0" y="681"/>
                  </a:lnTo>
                  <a:lnTo>
                    <a:pt x="0" y="696"/>
                  </a:lnTo>
                  <a:lnTo>
                    <a:pt x="0" y="698"/>
                  </a:lnTo>
                  <a:lnTo>
                    <a:pt x="16" y="699"/>
                  </a:lnTo>
                  <a:lnTo>
                    <a:pt x="26" y="699"/>
                  </a:lnTo>
                  <a:lnTo>
                    <a:pt x="1992" y="2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2754313" y="5035549"/>
              <a:ext cx="3181350" cy="1106488"/>
            </a:xfrm>
            <a:custGeom>
              <a:avLst/>
              <a:gdLst>
                <a:gd name="T0" fmla="*/ 2147483647 w 2004"/>
                <a:gd name="T1" fmla="*/ 2147483647 h 697"/>
                <a:gd name="T2" fmla="*/ 2147483647 w 2004"/>
                <a:gd name="T3" fmla="*/ 0 h 697"/>
                <a:gd name="T4" fmla="*/ 2147483647 w 2004"/>
                <a:gd name="T5" fmla="*/ 0 h 697"/>
                <a:gd name="T6" fmla="*/ 0 w 2004"/>
                <a:gd name="T7" fmla="*/ 2147483647 h 697"/>
                <a:gd name="T8" fmla="*/ 2147483647 w 2004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4" h="697">
                  <a:moveTo>
                    <a:pt x="43" y="697"/>
                  </a:moveTo>
                  <a:lnTo>
                    <a:pt x="2004" y="0"/>
                  </a:lnTo>
                  <a:lnTo>
                    <a:pt x="1966" y="0"/>
                  </a:lnTo>
                  <a:lnTo>
                    <a:pt x="0" y="697"/>
                  </a:lnTo>
                  <a:lnTo>
                    <a:pt x="43" y="697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2822575" y="5035549"/>
              <a:ext cx="3179762" cy="1106488"/>
            </a:xfrm>
            <a:custGeom>
              <a:avLst/>
              <a:gdLst>
                <a:gd name="T0" fmla="*/ 2147483647 w 2003"/>
                <a:gd name="T1" fmla="*/ 2147483647 h 697"/>
                <a:gd name="T2" fmla="*/ 2147483647 w 2003"/>
                <a:gd name="T3" fmla="*/ 0 h 697"/>
                <a:gd name="T4" fmla="*/ 2147483647 w 2003"/>
                <a:gd name="T5" fmla="*/ 0 h 697"/>
                <a:gd name="T6" fmla="*/ 0 w 2003"/>
                <a:gd name="T7" fmla="*/ 2147483647 h 697"/>
                <a:gd name="T8" fmla="*/ 2147483647 w 2003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3" h="697">
                  <a:moveTo>
                    <a:pt x="42" y="697"/>
                  </a:moveTo>
                  <a:lnTo>
                    <a:pt x="2003" y="0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2" y="697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2889250" y="5035549"/>
              <a:ext cx="3171825" cy="1106488"/>
            </a:xfrm>
            <a:custGeom>
              <a:avLst/>
              <a:gdLst>
                <a:gd name="T0" fmla="*/ 2147483647 w 1998"/>
                <a:gd name="T1" fmla="*/ 2147483647 h 697"/>
                <a:gd name="T2" fmla="*/ 2147483647 w 1998"/>
                <a:gd name="T3" fmla="*/ 2147483647 h 697"/>
                <a:gd name="T4" fmla="*/ 2147483647 w 1998"/>
                <a:gd name="T5" fmla="*/ 0 h 697"/>
                <a:gd name="T6" fmla="*/ 0 w 1998"/>
                <a:gd name="T7" fmla="*/ 2147483647 h 697"/>
                <a:gd name="T8" fmla="*/ 2147483647 w 1998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8" h="697">
                  <a:moveTo>
                    <a:pt x="48" y="696"/>
                  </a:moveTo>
                  <a:lnTo>
                    <a:pt x="1998" y="2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8" y="696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2965450" y="5038724"/>
              <a:ext cx="3163887" cy="1101725"/>
            </a:xfrm>
            <a:custGeom>
              <a:avLst/>
              <a:gdLst>
                <a:gd name="T0" fmla="*/ 2147483647 w 1993"/>
                <a:gd name="T1" fmla="*/ 0 h 694"/>
                <a:gd name="T2" fmla="*/ 0 w 1993"/>
                <a:gd name="T3" fmla="*/ 2147483647 h 694"/>
                <a:gd name="T4" fmla="*/ 2147483647 w 1993"/>
                <a:gd name="T5" fmla="*/ 2147483647 h 694"/>
                <a:gd name="T6" fmla="*/ 2147483647 w 1993"/>
                <a:gd name="T7" fmla="*/ 0 h 694"/>
                <a:gd name="T8" fmla="*/ 2147483647 w 1993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3" h="694">
                  <a:moveTo>
                    <a:pt x="1950" y="0"/>
                  </a:moveTo>
                  <a:lnTo>
                    <a:pt x="0" y="694"/>
                  </a:lnTo>
                  <a:lnTo>
                    <a:pt x="43" y="694"/>
                  </a:lnTo>
                  <a:lnTo>
                    <a:pt x="1993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3033713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50" y="0"/>
                  </a:moveTo>
                  <a:lnTo>
                    <a:pt x="0" y="694"/>
                  </a:lnTo>
                  <a:lnTo>
                    <a:pt x="42" y="694"/>
                  </a:lnTo>
                  <a:lnTo>
                    <a:pt x="1987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3100388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45" y="0"/>
                  </a:moveTo>
                  <a:lnTo>
                    <a:pt x="0" y="694"/>
                  </a:lnTo>
                  <a:lnTo>
                    <a:pt x="43" y="692"/>
                  </a:lnTo>
                  <a:lnTo>
                    <a:pt x="1987" y="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3168650" y="5038724"/>
              <a:ext cx="3146425" cy="1098550"/>
            </a:xfrm>
            <a:custGeom>
              <a:avLst/>
              <a:gdLst>
                <a:gd name="T0" fmla="*/ 0 w 1982"/>
                <a:gd name="T1" fmla="*/ 2147483647 h 692"/>
                <a:gd name="T2" fmla="*/ 2147483647 w 1982"/>
                <a:gd name="T3" fmla="*/ 2147483647 h 692"/>
                <a:gd name="T4" fmla="*/ 2147483647 w 1982"/>
                <a:gd name="T5" fmla="*/ 2147483647 h 692"/>
                <a:gd name="T6" fmla="*/ 2147483647 w 1982"/>
                <a:gd name="T7" fmla="*/ 0 h 692"/>
                <a:gd name="T8" fmla="*/ 0 w 1982"/>
                <a:gd name="T9" fmla="*/ 2147483647 h 6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2">
                  <a:moveTo>
                    <a:pt x="0" y="692"/>
                  </a:moveTo>
                  <a:lnTo>
                    <a:pt x="42" y="692"/>
                  </a:lnTo>
                  <a:lnTo>
                    <a:pt x="1982" y="2"/>
                  </a:lnTo>
                  <a:lnTo>
                    <a:pt x="1944" y="0"/>
                  </a:lnTo>
                  <a:lnTo>
                    <a:pt x="0" y="692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3235325" y="5041899"/>
              <a:ext cx="3146425" cy="1095375"/>
            </a:xfrm>
            <a:custGeom>
              <a:avLst/>
              <a:gdLst>
                <a:gd name="T0" fmla="*/ 2147483647 w 1982"/>
                <a:gd name="T1" fmla="*/ 2147483647 h 690"/>
                <a:gd name="T2" fmla="*/ 2147483647 w 1982"/>
                <a:gd name="T3" fmla="*/ 0 h 690"/>
                <a:gd name="T4" fmla="*/ 2147483647 w 1982"/>
                <a:gd name="T5" fmla="*/ 0 h 690"/>
                <a:gd name="T6" fmla="*/ 0 w 1982"/>
                <a:gd name="T7" fmla="*/ 2147483647 h 690"/>
                <a:gd name="T8" fmla="*/ 2147483647 w 1982"/>
                <a:gd name="T9" fmla="*/ 2147483647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0">
                  <a:moveTo>
                    <a:pt x="43" y="690"/>
                  </a:moveTo>
                  <a:lnTo>
                    <a:pt x="1982" y="0"/>
                  </a:lnTo>
                  <a:lnTo>
                    <a:pt x="1940" y="0"/>
                  </a:lnTo>
                  <a:lnTo>
                    <a:pt x="0" y="690"/>
                  </a:lnTo>
                  <a:lnTo>
                    <a:pt x="43" y="69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3303588" y="5041899"/>
              <a:ext cx="3997325" cy="1095375"/>
            </a:xfrm>
            <a:custGeom>
              <a:avLst/>
              <a:gdLst>
                <a:gd name="T0" fmla="*/ 2147483647 w 2518"/>
                <a:gd name="T1" fmla="*/ 0 h 690"/>
                <a:gd name="T2" fmla="*/ 0 w 2518"/>
                <a:gd name="T3" fmla="*/ 2147483647 h 690"/>
                <a:gd name="T4" fmla="*/ 2147483647 w 2518"/>
                <a:gd name="T5" fmla="*/ 2147483647 h 690"/>
                <a:gd name="T6" fmla="*/ 2147483647 w 2518"/>
                <a:gd name="T7" fmla="*/ 2147483647 h 690"/>
                <a:gd name="T8" fmla="*/ 2147483647 w 2518"/>
                <a:gd name="T9" fmla="*/ 0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8" h="690">
                  <a:moveTo>
                    <a:pt x="1939" y="0"/>
                  </a:moveTo>
                  <a:lnTo>
                    <a:pt x="0" y="690"/>
                  </a:lnTo>
                  <a:lnTo>
                    <a:pt x="2518" y="656"/>
                  </a:lnTo>
                  <a:lnTo>
                    <a:pt x="2518" y="7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7175500" y="5086349"/>
              <a:ext cx="74612" cy="966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2654300" y="5788024"/>
              <a:ext cx="74612" cy="238125"/>
            </a:xfrm>
            <a:custGeom>
              <a:avLst/>
              <a:gdLst>
                <a:gd name="T0" fmla="*/ 2147483647 w 47"/>
                <a:gd name="T1" fmla="*/ 2147483647 h 150"/>
                <a:gd name="T2" fmla="*/ 0 w 47"/>
                <a:gd name="T3" fmla="*/ 2147483647 h 150"/>
                <a:gd name="T4" fmla="*/ 0 w 47"/>
                <a:gd name="T5" fmla="*/ 2147483647 h 150"/>
                <a:gd name="T6" fmla="*/ 2147483647 w 47"/>
                <a:gd name="T7" fmla="*/ 0 h 150"/>
                <a:gd name="T8" fmla="*/ 2147483647 w 47"/>
                <a:gd name="T9" fmla="*/ 2147483647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50">
                  <a:moveTo>
                    <a:pt x="42" y="150"/>
                  </a:moveTo>
                  <a:lnTo>
                    <a:pt x="0" y="121"/>
                  </a:lnTo>
                  <a:lnTo>
                    <a:pt x="0" y="23"/>
                  </a:lnTo>
                  <a:lnTo>
                    <a:pt x="47" y="0"/>
                  </a:lnTo>
                  <a:lnTo>
                    <a:pt x="42" y="15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4484688" y="6110287"/>
              <a:ext cx="817562" cy="138113"/>
            </a:xfrm>
            <a:custGeom>
              <a:avLst/>
              <a:gdLst>
                <a:gd name="T0" fmla="*/ 2147483647 w 515"/>
                <a:gd name="T1" fmla="*/ 2147483647 h 87"/>
                <a:gd name="T2" fmla="*/ 0 w 515"/>
                <a:gd name="T3" fmla="*/ 2147483647 h 87"/>
                <a:gd name="T4" fmla="*/ 0 w 515"/>
                <a:gd name="T5" fmla="*/ 2147483647 h 87"/>
                <a:gd name="T6" fmla="*/ 2147483647 w 515"/>
                <a:gd name="T7" fmla="*/ 2147483647 h 87"/>
                <a:gd name="T8" fmla="*/ 2147483647 w 515"/>
                <a:gd name="T9" fmla="*/ 2147483647 h 87"/>
                <a:gd name="T10" fmla="*/ 2147483647 w 515"/>
                <a:gd name="T11" fmla="*/ 2147483647 h 87"/>
                <a:gd name="T12" fmla="*/ 2147483647 w 515"/>
                <a:gd name="T13" fmla="*/ 2147483647 h 87"/>
                <a:gd name="T14" fmla="*/ 2147483647 w 515"/>
                <a:gd name="T15" fmla="*/ 2147483647 h 87"/>
                <a:gd name="T16" fmla="*/ 2147483647 w 515"/>
                <a:gd name="T17" fmla="*/ 2147483647 h 87"/>
                <a:gd name="T18" fmla="*/ 2147483647 w 515"/>
                <a:gd name="T19" fmla="*/ 2147483647 h 87"/>
                <a:gd name="T20" fmla="*/ 2147483647 w 515"/>
                <a:gd name="T21" fmla="*/ 2147483647 h 87"/>
                <a:gd name="T22" fmla="*/ 2147483647 w 515"/>
                <a:gd name="T23" fmla="*/ 2147483647 h 87"/>
                <a:gd name="T24" fmla="*/ 2147483647 w 515"/>
                <a:gd name="T25" fmla="*/ 2147483647 h 87"/>
                <a:gd name="T26" fmla="*/ 2147483647 w 515"/>
                <a:gd name="T27" fmla="*/ 2147483647 h 87"/>
                <a:gd name="T28" fmla="*/ 2147483647 w 515"/>
                <a:gd name="T29" fmla="*/ 2147483647 h 87"/>
                <a:gd name="T30" fmla="*/ 2147483647 w 515"/>
                <a:gd name="T31" fmla="*/ 0 h 87"/>
                <a:gd name="T32" fmla="*/ 2147483647 w 515"/>
                <a:gd name="T33" fmla="*/ 2147483647 h 87"/>
                <a:gd name="T34" fmla="*/ 2147483647 w 515"/>
                <a:gd name="T35" fmla="*/ 2147483647 h 87"/>
                <a:gd name="T36" fmla="*/ 2147483647 w 515"/>
                <a:gd name="T37" fmla="*/ 2147483647 h 87"/>
                <a:gd name="T38" fmla="*/ 2147483647 w 515"/>
                <a:gd name="T39" fmla="*/ 2147483647 h 87"/>
                <a:gd name="T40" fmla="*/ 2147483647 w 515"/>
                <a:gd name="T41" fmla="*/ 2147483647 h 87"/>
                <a:gd name="T42" fmla="*/ 2147483647 w 515"/>
                <a:gd name="T43" fmla="*/ 2147483647 h 87"/>
                <a:gd name="T44" fmla="*/ 2147483647 w 515"/>
                <a:gd name="T45" fmla="*/ 2147483647 h 87"/>
                <a:gd name="T46" fmla="*/ 2147483647 w 515"/>
                <a:gd name="T47" fmla="*/ 2147483647 h 8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15" h="87">
                  <a:moveTo>
                    <a:pt x="79" y="5"/>
                  </a:moveTo>
                  <a:lnTo>
                    <a:pt x="0" y="77"/>
                  </a:lnTo>
                  <a:lnTo>
                    <a:pt x="16" y="79"/>
                  </a:lnTo>
                  <a:lnTo>
                    <a:pt x="69" y="83"/>
                  </a:lnTo>
                  <a:lnTo>
                    <a:pt x="180" y="87"/>
                  </a:lnTo>
                  <a:lnTo>
                    <a:pt x="260" y="87"/>
                  </a:lnTo>
                  <a:lnTo>
                    <a:pt x="356" y="85"/>
                  </a:lnTo>
                  <a:lnTo>
                    <a:pt x="462" y="83"/>
                  </a:lnTo>
                  <a:lnTo>
                    <a:pt x="494" y="81"/>
                  </a:lnTo>
                  <a:lnTo>
                    <a:pt x="510" y="77"/>
                  </a:lnTo>
                  <a:lnTo>
                    <a:pt x="515" y="75"/>
                  </a:lnTo>
                  <a:lnTo>
                    <a:pt x="515" y="73"/>
                  </a:lnTo>
                  <a:lnTo>
                    <a:pt x="446" y="0"/>
                  </a:lnTo>
                  <a:lnTo>
                    <a:pt x="345" y="2"/>
                  </a:lnTo>
                  <a:lnTo>
                    <a:pt x="372" y="49"/>
                  </a:lnTo>
                  <a:lnTo>
                    <a:pt x="345" y="51"/>
                  </a:lnTo>
                  <a:lnTo>
                    <a:pt x="318" y="51"/>
                  </a:lnTo>
                  <a:lnTo>
                    <a:pt x="303" y="51"/>
                  </a:lnTo>
                  <a:lnTo>
                    <a:pt x="271" y="3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3336925" y="6215062"/>
              <a:ext cx="3551237" cy="95250"/>
            </a:xfrm>
            <a:custGeom>
              <a:avLst/>
              <a:gdLst>
                <a:gd name="T0" fmla="*/ 2147483647 w 2237"/>
                <a:gd name="T1" fmla="*/ 2147483647 h 60"/>
                <a:gd name="T2" fmla="*/ 2147483647 w 2237"/>
                <a:gd name="T3" fmla="*/ 2147483647 h 60"/>
                <a:gd name="T4" fmla="*/ 2147483647 w 2237"/>
                <a:gd name="T5" fmla="*/ 2147483647 h 60"/>
                <a:gd name="T6" fmla="*/ 2147483647 w 2237"/>
                <a:gd name="T7" fmla="*/ 2147483647 h 60"/>
                <a:gd name="T8" fmla="*/ 0 w 2237"/>
                <a:gd name="T9" fmla="*/ 2147483647 h 60"/>
                <a:gd name="T10" fmla="*/ 0 w 2237"/>
                <a:gd name="T11" fmla="*/ 2147483647 h 60"/>
                <a:gd name="T12" fmla="*/ 2147483647 w 2237"/>
                <a:gd name="T13" fmla="*/ 2147483647 h 60"/>
                <a:gd name="T14" fmla="*/ 2147483647 w 2237"/>
                <a:gd name="T15" fmla="*/ 2147483647 h 60"/>
                <a:gd name="T16" fmla="*/ 2147483647 w 2237"/>
                <a:gd name="T17" fmla="*/ 2147483647 h 60"/>
                <a:gd name="T18" fmla="*/ 2147483647 w 2237"/>
                <a:gd name="T19" fmla="*/ 2147483647 h 60"/>
                <a:gd name="T20" fmla="*/ 2147483647 w 2237"/>
                <a:gd name="T21" fmla="*/ 2147483647 h 60"/>
                <a:gd name="T22" fmla="*/ 2147483647 w 2237"/>
                <a:gd name="T23" fmla="*/ 2147483647 h 60"/>
                <a:gd name="T24" fmla="*/ 2147483647 w 2237"/>
                <a:gd name="T25" fmla="*/ 2147483647 h 60"/>
                <a:gd name="T26" fmla="*/ 2147483647 w 2237"/>
                <a:gd name="T27" fmla="*/ 2147483647 h 60"/>
                <a:gd name="T28" fmla="*/ 2147483647 w 2237"/>
                <a:gd name="T29" fmla="*/ 0 h 60"/>
                <a:gd name="T30" fmla="*/ 2147483647 w 2237"/>
                <a:gd name="T31" fmla="*/ 2147483647 h 60"/>
                <a:gd name="T32" fmla="*/ 2147483647 w 2237"/>
                <a:gd name="T33" fmla="*/ 214748364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37" h="60">
                  <a:moveTo>
                    <a:pt x="723" y="11"/>
                  </a:moveTo>
                  <a:lnTo>
                    <a:pt x="723" y="11"/>
                  </a:lnTo>
                  <a:lnTo>
                    <a:pt x="383" y="21"/>
                  </a:lnTo>
                  <a:lnTo>
                    <a:pt x="138" y="28"/>
                  </a:lnTo>
                  <a:lnTo>
                    <a:pt x="0" y="32"/>
                  </a:lnTo>
                  <a:lnTo>
                    <a:pt x="0" y="47"/>
                  </a:lnTo>
                  <a:lnTo>
                    <a:pt x="165" y="60"/>
                  </a:lnTo>
                  <a:lnTo>
                    <a:pt x="2237" y="26"/>
                  </a:lnTo>
                  <a:lnTo>
                    <a:pt x="2237" y="19"/>
                  </a:lnTo>
                  <a:lnTo>
                    <a:pt x="2232" y="15"/>
                  </a:lnTo>
                  <a:lnTo>
                    <a:pt x="2221" y="13"/>
                  </a:lnTo>
                  <a:lnTo>
                    <a:pt x="2210" y="11"/>
                  </a:lnTo>
                  <a:lnTo>
                    <a:pt x="2030" y="0"/>
                  </a:lnTo>
                  <a:lnTo>
                    <a:pt x="1227" y="7"/>
                  </a:lnTo>
                  <a:lnTo>
                    <a:pt x="723" y="11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2847975" y="5032374"/>
              <a:ext cx="4368800" cy="1068388"/>
            </a:xfrm>
            <a:custGeom>
              <a:avLst/>
              <a:gdLst>
                <a:gd name="T0" fmla="*/ 0 w 2752"/>
                <a:gd name="T1" fmla="*/ 0 h 673"/>
                <a:gd name="T2" fmla="*/ 2147483647 w 2752"/>
                <a:gd name="T3" fmla="*/ 2147483647 h 673"/>
                <a:gd name="T4" fmla="*/ 2147483647 w 2752"/>
                <a:gd name="T5" fmla="*/ 2147483647 h 673"/>
                <a:gd name="T6" fmla="*/ 2147483647 w 2752"/>
                <a:gd name="T7" fmla="*/ 2147483647 h 673"/>
                <a:gd name="T8" fmla="*/ 0 w 2752"/>
                <a:gd name="T9" fmla="*/ 0 h 6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2" h="673">
                  <a:moveTo>
                    <a:pt x="0" y="0"/>
                  </a:moveTo>
                  <a:lnTo>
                    <a:pt x="5" y="673"/>
                  </a:lnTo>
                  <a:lnTo>
                    <a:pt x="2752" y="639"/>
                  </a:lnTo>
                  <a:lnTo>
                    <a:pt x="2752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2713038" y="5834062"/>
              <a:ext cx="33337" cy="307975"/>
            </a:xfrm>
            <a:custGeom>
              <a:avLst/>
              <a:gdLst>
                <a:gd name="T0" fmla="*/ 2147483647 w 21"/>
                <a:gd name="T1" fmla="*/ 0 h 194"/>
                <a:gd name="T2" fmla="*/ 0 w 21"/>
                <a:gd name="T3" fmla="*/ 0 h 194"/>
                <a:gd name="T4" fmla="*/ 0 w 21"/>
                <a:gd name="T5" fmla="*/ 2147483647 h 194"/>
                <a:gd name="T6" fmla="*/ 0 w 21"/>
                <a:gd name="T7" fmla="*/ 2147483647 h 194"/>
                <a:gd name="T8" fmla="*/ 2147483647 w 21"/>
                <a:gd name="T9" fmla="*/ 2147483647 h 194"/>
                <a:gd name="T10" fmla="*/ 2147483647 w 21"/>
                <a:gd name="T11" fmla="*/ 0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194">
                  <a:moveTo>
                    <a:pt x="21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191"/>
                  </a:lnTo>
                  <a:lnTo>
                    <a:pt x="21" y="19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2713038" y="5818187"/>
              <a:ext cx="33337" cy="15875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2713038" y="5803899"/>
              <a:ext cx="33337" cy="14288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2713038" y="5788024"/>
              <a:ext cx="33337" cy="15875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2713038" y="5773737"/>
              <a:ext cx="33337" cy="14288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2713038" y="5759449"/>
              <a:ext cx="33337" cy="14288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2713038" y="5743574"/>
              <a:ext cx="33337" cy="15875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2713038" y="5729287"/>
              <a:ext cx="33337" cy="14288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2713038" y="5713412"/>
              <a:ext cx="33337" cy="15875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2713038" y="5699124"/>
              <a:ext cx="33337" cy="14288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2713038" y="5683249"/>
              <a:ext cx="33337" cy="15875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2713038" y="5668962"/>
              <a:ext cx="33337" cy="14288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2713038" y="5653087"/>
              <a:ext cx="33337" cy="15875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2713038" y="5638799"/>
              <a:ext cx="33337" cy="14288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Rectangle 44"/>
            <p:cNvSpPr>
              <a:spLocks noChangeArrowheads="1"/>
            </p:cNvSpPr>
            <p:nvPr/>
          </p:nvSpPr>
          <p:spPr bwMode="auto">
            <a:xfrm>
              <a:off x="2713038" y="5622924"/>
              <a:ext cx="33337" cy="15875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2713038" y="5608637"/>
              <a:ext cx="33337" cy="14288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Rectangle 46"/>
            <p:cNvSpPr>
              <a:spLocks noChangeArrowheads="1"/>
            </p:cNvSpPr>
            <p:nvPr/>
          </p:nvSpPr>
          <p:spPr bwMode="auto">
            <a:xfrm>
              <a:off x="2713038" y="5594349"/>
              <a:ext cx="33337" cy="14288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Rectangle 47"/>
            <p:cNvSpPr>
              <a:spLocks noChangeArrowheads="1"/>
            </p:cNvSpPr>
            <p:nvPr/>
          </p:nvSpPr>
          <p:spPr bwMode="auto">
            <a:xfrm>
              <a:off x="2713038" y="5575299"/>
              <a:ext cx="33337" cy="19050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Rectangle 48"/>
            <p:cNvSpPr>
              <a:spLocks noChangeArrowheads="1"/>
            </p:cNvSpPr>
            <p:nvPr/>
          </p:nvSpPr>
          <p:spPr bwMode="auto">
            <a:xfrm>
              <a:off x="2713038" y="5561012"/>
              <a:ext cx="33337" cy="14288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Rectangle 49"/>
            <p:cNvSpPr>
              <a:spLocks noChangeArrowheads="1"/>
            </p:cNvSpPr>
            <p:nvPr/>
          </p:nvSpPr>
          <p:spPr bwMode="auto">
            <a:xfrm>
              <a:off x="2713038" y="5545137"/>
              <a:ext cx="33337" cy="15875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Rectangle 50"/>
            <p:cNvSpPr>
              <a:spLocks noChangeArrowheads="1"/>
            </p:cNvSpPr>
            <p:nvPr/>
          </p:nvSpPr>
          <p:spPr bwMode="auto">
            <a:xfrm>
              <a:off x="2713038" y="5530849"/>
              <a:ext cx="33337" cy="14288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Rectangle 51"/>
            <p:cNvSpPr>
              <a:spLocks noChangeArrowheads="1"/>
            </p:cNvSpPr>
            <p:nvPr/>
          </p:nvSpPr>
          <p:spPr bwMode="auto">
            <a:xfrm>
              <a:off x="2713038" y="5514974"/>
              <a:ext cx="33337" cy="15875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Rectangle 52"/>
            <p:cNvSpPr>
              <a:spLocks noChangeArrowheads="1"/>
            </p:cNvSpPr>
            <p:nvPr/>
          </p:nvSpPr>
          <p:spPr bwMode="auto">
            <a:xfrm>
              <a:off x="2713038" y="5500687"/>
              <a:ext cx="33337" cy="14288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Rectangle 53"/>
            <p:cNvSpPr>
              <a:spLocks noChangeArrowheads="1"/>
            </p:cNvSpPr>
            <p:nvPr/>
          </p:nvSpPr>
          <p:spPr bwMode="auto">
            <a:xfrm>
              <a:off x="2713038" y="5486399"/>
              <a:ext cx="33337" cy="14288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Rectangle 54"/>
            <p:cNvSpPr>
              <a:spLocks noChangeArrowheads="1"/>
            </p:cNvSpPr>
            <p:nvPr/>
          </p:nvSpPr>
          <p:spPr bwMode="auto">
            <a:xfrm>
              <a:off x="2713038" y="5470524"/>
              <a:ext cx="33337" cy="15875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Rectangle 55"/>
            <p:cNvSpPr>
              <a:spLocks noChangeArrowheads="1"/>
            </p:cNvSpPr>
            <p:nvPr/>
          </p:nvSpPr>
          <p:spPr bwMode="auto">
            <a:xfrm>
              <a:off x="2713038" y="5456237"/>
              <a:ext cx="33337" cy="14288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Freeform 56"/>
            <p:cNvSpPr>
              <a:spLocks/>
            </p:cNvSpPr>
            <p:nvPr/>
          </p:nvSpPr>
          <p:spPr bwMode="auto">
            <a:xfrm>
              <a:off x="2713038" y="4991099"/>
              <a:ext cx="33337" cy="465138"/>
            </a:xfrm>
            <a:custGeom>
              <a:avLst/>
              <a:gdLst>
                <a:gd name="T0" fmla="*/ 2147483647 w 21"/>
                <a:gd name="T1" fmla="*/ 0 h 293"/>
                <a:gd name="T2" fmla="*/ 0 w 21"/>
                <a:gd name="T3" fmla="*/ 2147483647 h 293"/>
                <a:gd name="T4" fmla="*/ 0 w 21"/>
                <a:gd name="T5" fmla="*/ 2147483647 h 293"/>
                <a:gd name="T6" fmla="*/ 0 w 21"/>
                <a:gd name="T7" fmla="*/ 2147483647 h 293"/>
                <a:gd name="T8" fmla="*/ 2147483647 w 21"/>
                <a:gd name="T9" fmla="*/ 2147483647 h 293"/>
                <a:gd name="T10" fmla="*/ 2147483647 w 21"/>
                <a:gd name="T11" fmla="*/ 0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93">
                  <a:moveTo>
                    <a:pt x="16" y="0"/>
                  </a:moveTo>
                  <a:lnTo>
                    <a:pt x="0" y="5"/>
                  </a:lnTo>
                  <a:lnTo>
                    <a:pt x="0" y="283"/>
                  </a:lnTo>
                  <a:lnTo>
                    <a:pt x="0" y="293"/>
                  </a:lnTo>
                  <a:lnTo>
                    <a:pt x="21" y="29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Freeform 57"/>
            <p:cNvSpPr>
              <a:spLocks/>
            </p:cNvSpPr>
            <p:nvPr/>
          </p:nvSpPr>
          <p:spPr bwMode="auto">
            <a:xfrm>
              <a:off x="2881313" y="5045074"/>
              <a:ext cx="4310062" cy="1042988"/>
            </a:xfrm>
            <a:custGeom>
              <a:avLst/>
              <a:gdLst>
                <a:gd name="T0" fmla="*/ 0 w 2715"/>
                <a:gd name="T1" fmla="*/ 0 h 657"/>
                <a:gd name="T2" fmla="*/ 2147483647 w 2715"/>
                <a:gd name="T3" fmla="*/ 2147483647 h 657"/>
                <a:gd name="T4" fmla="*/ 2147483647 w 2715"/>
                <a:gd name="T5" fmla="*/ 2147483647 h 657"/>
                <a:gd name="T6" fmla="*/ 2147483647 w 2715"/>
                <a:gd name="T7" fmla="*/ 2147483647 h 657"/>
                <a:gd name="T8" fmla="*/ 0 w 2715"/>
                <a:gd name="T9" fmla="*/ 0 h 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15" h="657">
                  <a:moveTo>
                    <a:pt x="0" y="0"/>
                  </a:moveTo>
                  <a:lnTo>
                    <a:pt x="5" y="657"/>
                  </a:lnTo>
                  <a:lnTo>
                    <a:pt x="2715" y="623"/>
                  </a:lnTo>
                  <a:lnTo>
                    <a:pt x="271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Freeform 58"/>
            <p:cNvSpPr>
              <a:spLocks/>
            </p:cNvSpPr>
            <p:nvPr/>
          </p:nvSpPr>
          <p:spPr bwMode="auto">
            <a:xfrm>
              <a:off x="2881313" y="5045074"/>
              <a:ext cx="1728787" cy="630238"/>
            </a:xfrm>
            <a:custGeom>
              <a:avLst/>
              <a:gdLst>
                <a:gd name="T0" fmla="*/ 0 w 1089"/>
                <a:gd name="T1" fmla="*/ 0 h 397"/>
                <a:gd name="T2" fmla="*/ 2147483647 w 1089"/>
                <a:gd name="T3" fmla="*/ 2147483647 h 397"/>
                <a:gd name="T4" fmla="*/ 2147483647 w 1089"/>
                <a:gd name="T5" fmla="*/ 2147483647 h 397"/>
                <a:gd name="T6" fmla="*/ 0 w 1089"/>
                <a:gd name="T7" fmla="*/ 0 h 3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397">
                  <a:moveTo>
                    <a:pt x="0" y="0"/>
                  </a:moveTo>
                  <a:lnTo>
                    <a:pt x="5" y="397"/>
                  </a:lnTo>
                  <a:lnTo>
                    <a:pt x="1089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59"/>
            <p:cNvSpPr>
              <a:spLocks/>
            </p:cNvSpPr>
            <p:nvPr/>
          </p:nvSpPr>
          <p:spPr bwMode="auto">
            <a:xfrm>
              <a:off x="2889250" y="5065712"/>
              <a:ext cx="1822450" cy="644525"/>
            </a:xfrm>
            <a:custGeom>
              <a:avLst/>
              <a:gdLst>
                <a:gd name="T0" fmla="*/ 2147483647 w 1148"/>
                <a:gd name="T1" fmla="*/ 0 h 406"/>
                <a:gd name="T2" fmla="*/ 0 w 1148"/>
                <a:gd name="T3" fmla="*/ 2147483647 h 406"/>
                <a:gd name="T4" fmla="*/ 0 w 1148"/>
                <a:gd name="T5" fmla="*/ 2147483647 h 406"/>
                <a:gd name="T6" fmla="*/ 2147483647 w 1148"/>
                <a:gd name="T7" fmla="*/ 2147483647 h 406"/>
                <a:gd name="T8" fmla="*/ 2147483647 w 1148"/>
                <a:gd name="T9" fmla="*/ 0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8" h="406">
                  <a:moveTo>
                    <a:pt x="1084" y="0"/>
                  </a:moveTo>
                  <a:lnTo>
                    <a:pt x="0" y="384"/>
                  </a:lnTo>
                  <a:lnTo>
                    <a:pt x="0" y="406"/>
                  </a:lnTo>
                  <a:lnTo>
                    <a:pt x="1148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2889250" y="5068887"/>
              <a:ext cx="1916112" cy="674688"/>
            </a:xfrm>
            <a:custGeom>
              <a:avLst/>
              <a:gdLst>
                <a:gd name="T0" fmla="*/ 2147483647 w 1207"/>
                <a:gd name="T1" fmla="*/ 0 h 425"/>
                <a:gd name="T2" fmla="*/ 0 w 1207"/>
                <a:gd name="T3" fmla="*/ 2147483647 h 425"/>
                <a:gd name="T4" fmla="*/ 0 w 1207"/>
                <a:gd name="T5" fmla="*/ 2147483647 h 425"/>
                <a:gd name="T6" fmla="*/ 2147483647 w 1207"/>
                <a:gd name="T7" fmla="*/ 0 h 425"/>
                <a:gd name="T8" fmla="*/ 2147483647 w 1207"/>
                <a:gd name="T9" fmla="*/ 0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7" h="425">
                  <a:moveTo>
                    <a:pt x="1148" y="0"/>
                  </a:moveTo>
                  <a:lnTo>
                    <a:pt x="0" y="404"/>
                  </a:lnTo>
                  <a:lnTo>
                    <a:pt x="0" y="425"/>
                  </a:lnTo>
                  <a:lnTo>
                    <a:pt x="1207" y="0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2889250" y="5068887"/>
              <a:ext cx="2008187" cy="711200"/>
            </a:xfrm>
            <a:custGeom>
              <a:avLst/>
              <a:gdLst>
                <a:gd name="T0" fmla="*/ 2147483647 w 1265"/>
                <a:gd name="T1" fmla="*/ 0 h 448"/>
                <a:gd name="T2" fmla="*/ 0 w 1265"/>
                <a:gd name="T3" fmla="*/ 2147483647 h 448"/>
                <a:gd name="T4" fmla="*/ 0 w 1265"/>
                <a:gd name="T5" fmla="*/ 2147483647 h 448"/>
                <a:gd name="T6" fmla="*/ 2147483647 w 1265"/>
                <a:gd name="T7" fmla="*/ 0 h 448"/>
                <a:gd name="T8" fmla="*/ 2147483647 w 1265"/>
                <a:gd name="T9" fmla="*/ 0 h 4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5" h="448">
                  <a:moveTo>
                    <a:pt x="1207" y="0"/>
                  </a:moveTo>
                  <a:lnTo>
                    <a:pt x="0" y="425"/>
                  </a:lnTo>
                  <a:lnTo>
                    <a:pt x="0" y="448"/>
                  </a:lnTo>
                  <a:lnTo>
                    <a:pt x="1265" y="0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Freeform 62"/>
            <p:cNvSpPr>
              <a:spLocks/>
            </p:cNvSpPr>
            <p:nvPr/>
          </p:nvSpPr>
          <p:spPr bwMode="auto">
            <a:xfrm>
              <a:off x="2889250" y="5068887"/>
              <a:ext cx="2100262" cy="744538"/>
            </a:xfrm>
            <a:custGeom>
              <a:avLst/>
              <a:gdLst>
                <a:gd name="T0" fmla="*/ 2147483647 w 1323"/>
                <a:gd name="T1" fmla="*/ 0 h 469"/>
                <a:gd name="T2" fmla="*/ 0 w 1323"/>
                <a:gd name="T3" fmla="*/ 2147483647 h 469"/>
                <a:gd name="T4" fmla="*/ 0 w 1323"/>
                <a:gd name="T5" fmla="*/ 2147483647 h 469"/>
                <a:gd name="T6" fmla="*/ 2147483647 w 1323"/>
                <a:gd name="T7" fmla="*/ 2147483647 h 469"/>
                <a:gd name="T8" fmla="*/ 2147483647 w 1323"/>
                <a:gd name="T9" fmla="*/ 0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3" h="469">
                  <a:moveTo>
                    <a:pt x="1265" y="0"/>
                  </a:moveTo>
                  <a:lnTo>
                    <a:pt x="0" y="448"/>
                  </a:lnTo>
                  <a:lnTo>
                    <a:pt x="0" y="469"/>
                  </a:lnTo>
                  <a:lnTo>
                    <a:pt x="1323" y="2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2889250" y="5072062"/>
              <a:ext cx="2193925" cy="773113"/>
            </a:xfrm>
            <a:custGeom>
              <a:avLst/>
              <a:gdLst>
                <a:gd name="T0" fmla="*/ 2147483647 w 1382"/>
                <a:gd name="T1" fmla="*/ 0 h 487"/>
                <a:gd name="T2" fmla="*/ 0 w 1382"/>
                <a:gd name="T3" fmla="*/ 2147483647 h 487"/>
                <a:gd name="T4" fmla="*/ 0 w 1382"/>
                <a:gd name="T5" fmla="*/ 2147483647 h 487"/>
                <a:gd name="T6" fmla="*/ 2147483647 w 1382"/>
                <a:gd name="T7" fmla="*/ 0 h 487"/>
                <a:gd name="T8" fmla="*/ 2147483647 w 1382"/>
                <a:gd name="T9" fmla="*/ 0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2" h="487">
                  <a:moveTo>
                    <a:pt x="1323" y="0"/>
                  </a:moveTo>
                  <a:lnTo>
                    <a:pt x="0" y="467"/>
                  </a:lnTo>
                  <a:lnTo>
                    <a:pt x="0" y="487"/>
                  </a:lnTo>
                  <a:lnTo>
                    <a:pt x="1382" y="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2889250" y="5072062"/>
              <a:ext cx="2286000" cy="809625"/>
            </a:xfrm>
            <a:custGeom>
              <a:avLst/>
              <a:gdLst>
                <a:gd name="T0" fmla="*/ 2147483647 w 1440"/>
                <a:gd name="T1" fmla="*/ 0 h 510"/>
                <a:gd name="T2" fmla="*/ 0 w 1440"/>
                <a:gd name="T3" fmla="*/ 2147483647 h 510"/>
                <a:gd name="T4" fmla="*/ 0 w 1440"/>
                <a:gd name="T5" fmla="*/ 2147483647 h 510"/>
                <a:gd name="T6" fmla="*/ 2147483647 w 1440"/>
                <a:gd name="T7" fmla="*/ 0 h 510"/>
                <a:gd name="T8" fmla="*/ 2147483647 w 1440"/>
                <a:gd name="T9" fmla="*/ 0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0" h="510">
                  <a:moveTo>
                    <a:pt x="1382" y="0"/>
                  </a:moveTo>
                  <a:lnTo>
                    <a:pt x="0" y="487"/>
                  </a:lnTo>
                  <a:lnTo>
                    <a:pt x="0" y="510"/>
                  </a:lnTo>
                  <a:lnTo>
                    <a:pt x="1440" y="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2889250" y="5072062"/>
              <a:ext cx="2379662" cy="842963"/>
            </a:xfrm>
            <a:custGeom>
              <a:avLst/>
              <a:gdLst>
                <a:gd name="T0" fmla="*/ 2147483647 w 1499"/>
                <a:gd name="T1" fmla="*/ 0 h 531"/>
                <a:gd name="T2" fmla="*/ 0 w 1499"/>
                <a:gd name="T3" fmla="*/ 2147483647 h 531"/>
                <a:gd name="T4" fmla="*/ 0 w 1499"/>
                <a:gd name="T5" fmla="*/ 2147483647 h 531"/>
                <a:gd name="T6" fmla="*/ 2147483647 w 1499"/>
                <a:gd name="T7" fmla="*/ 2147483647 h 531"/>
                <a:gd name="T8" fmla="*/ 2147483647 w 1499"/>
                <a:gd name="T9" fmla="*/ 0 h 5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9" h="531">
                  <a:moveTo>
                    <a:pt x="1440" y="0"/>
                  </a:moveTo>
                  <a:lnTo>
                    <a:pt x="0" y="510"/>
                  </a:lnTo>
                  <a:lnTo>
                    <a:pt x="0" y="531"/>
                  </a:lnTo>
                  <a:lnTo>
                    <a:pt x="1499" y="2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2889250" y="5075237"/>
              <a:ext cx="2471737" cy="873125"/>
            </a:xfrm>
            <a:custGeom>
              <a:avLst/>
              <a:gdLst>
                <a:gd name="T0" fmla="*/ 2147483647 w 1557"/>
                <a:gd name="T1" fmla="*/ 0 h 550"/>
                <a:gd name="T2" fmla="*/ 0 w 1557"/>
                <a:gd name="T3" fmla="*/ 2147483647 h 550"/>
                <a:gd name="T4" fmla="*/ 0 w 1557"/>
                <a:gd name="T5" fmla="*/ 2147483647 h 550"/>
                <a:gd name="T6" fmla="*/ 2147483647 w 1557"/>
                <a:gd name="T7" fmla="*/ 0 h 550"/>
                <a:gd name="T8" fmla="*/ 2147483647 w 1557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7" h="550">
                  <a:moveTo>
                    <a:pt x="1499" y="0"/>
                  </a:moveTo>
                  <a:lnTo>
                    <a:pt x="0" y="529"/>
                  </a:lnTo>
                  <a:lnTo>
                    <a:pt x="0" y="550"/>
                  </a:lnTo>
                  <a:lnTo>
                    <a:pt x="1557" y="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2889250" y="5075237"/>
              <a:ext cx="2565400" cy="908050"/>
            </a:xfrm>
            <a:custGeom>
              <a:avLst/>
              <a:gdLst>
                <a:gd name="T0" fmla="*/ 2147483647 w 1616"/>
                <a:gd name="T1" fmla="*/ 0 h 572"/>
                <a:gd name="T2" fmla="*/ 0 w 1616"/>
                <a:gd name="T3" fmla="*/ 2147483647 h 572"/>
                <a:gd name="T4" fmla="*/ 0 w 1616"/>
                <a:gd name="T5" fmla="*/ 2147483647 h 572"/>
                <a:gd name="T6" fmla="*/ 2147483647 w 1616"/>
                <a:gd name="T7" fmla="*/ 2147483647 h 572"/>
                <a:gd name="T8" fmla="*/ 2147483647 w 1616"/>
                <a:gd name="T9" fmla="*/ 0 h 5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6" h="572">
                  <a:moveTo>
                    <a:pt x="1557" y="0"/>
                  </a:moveTo>
                  <a:lnTo>
                    <a:pt x="0" y="550"/>
                  </a:lnTo>
                  <a:lnTo>
                    <a:pt x="0" y="572"/>
                  </a:lnTo>
                  <a:lnTo>
                    <a:pt x="1616" y="2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2889250" y="50784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0 w 1674"/>
                <a:gd name="T5" fmla="*/ 2147483647 h 591"/>
                <a:gd name="T6" fmla="*/ 2147483647 w 1674"/>
                <a:gd name="T7" fmla="*/ 0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16" y="0"/>
                  </a:moveTo>
                  <a:lnTo>
                    <a:pt x="0" y="570"/>
                  </a:lnTo>
                  <a:lnTo>
                    <a:pt x="0" y="591"/>
                  </a:lnTo>
                  <a:lnTo>
                    <a:pt x="1674" y="0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2889250" y="5078412"/>
              <a:ext cx="2751137" cy="971550"/>
            </a:xfrm>
            <a:custGeom>
              <a:avLst/>
              <a:gdLst>
                <a:gd name="T0" fmla="*/ 2147483647 w 1733"/>
                <a:gd name="T1" fmla="*/ 0 h 612"/>
                <a:gd name="T2" fmla="*/ 0 w 1733"/>
                <a:gd name="T3" fmla="*/ 2147483647 h 612"/>
                <a:gd name="T4" fmla="*/ 0 w 1733"/>
                <a:gd name="T5" fmla="*/ 2147483647 h 612"/>
                <a:gd name="T6" fmla="*/ 2147483647 w 1733"/>
                <a:gd name="T7" fmla="*/ 0 h 612"/>
                <a:gd name="T8" fmla="*/ 2147483647 w 1733"/>
                <a:gd name="T9" fmla="*/ 0 h 6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3" h="612">
                  <a:moveTo>
                    <a:pt x="1674" y="0"/>
                  </a:moveTo>
                  <a:lnTo>
                    <a:pt x="0" y="591"/>
                  </a:lnTo>
                  <a:lnTo>
                    <a:pt x="0" y="612"/>
                  </a:lnTo>
                  <a:lnTo>
                    <a:pt x="1733" y="0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2889250" y="5078412"/>
              <a:ext cx="2843212" cy="1006475"/>
            </a:xfrm>
            <a:custGeom>
              <a:avLst/>
              <a:gdLst>
                <a:gd name="T0" fmla="*/ 2147483647 w 1791"/>
                <a:gd name="T1" fmla="*/ 0 h 634"/>
                <a:gd name="T2" fmla="*/ 0 w 1791"/>
                <a:gd name="T3" fmla="*/ 2147483647 h 634"/>
                <a:gd name="T4" fmla="*/ 0 w 1791"/>
                <a:gd name="T5" fmla="*/ 2147483647 h 634"/>
                <a:gd name="T6" fmla="*/ 2147483647 w 1791"/>
                <a:gd name="T7" fmla="*/ 2147483647 h 634"/>
                <a:gd name="T8" fmla="*/ 2147483647 w 1791"/>
                <a:gd name="T9" fmla="*/ 0 h 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91" h="634">
                  <a:moveTo>
                    <a:pt x="1733" y="0"/>
                  </a:moveTo>
                  <a:lnTo>
                    <a:pt x="0" y="612"/>
                  </a:lnTo>
                  <a:lnTo>
                    <a:pt x="0" y="634"/>
                  </a:lnTo>
                  <a:lnTo>
                    <a:pt x="1791" y="1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2889250" y="5079999"/>
              <a:ext cx="2936875" cy="1008063"/>
            </a:xfrm>
            <a:custGeom>
              <a:avLst/>
              <a:gdLst>
                <a:gd name="T0" fmla="*/ 2147483647 w 1850"/>
                <a:gd name="T1" fmla="*/ 0 h 635"/>
                <a:gd name="T2" fmla="*/ 2147483647 w 1850"/>
                <a:gd name="T3" fmla="*/ 0 h 635"/>
                <a:gd name="T4" fmla="*/ 0 w 1850"/>
                <a:gd name="T5" fmla="*/ 2147483647 h 635"/>
                <a:gd name="T6" fmla="*/ 0 w 1850"/>
                <a:gd name="T7" fmla="*/ 2147483647 h 635"/>
                <a:gd name="T8" fmla="*/ 2147483647 w 1850"/>
                <a:gd name="T9" fmla="*/ 2147483647 h 635"/>
                <a:gd name="T10" fmla="*/ 2147483647 w 1850"/>
                <a:gd name="T11" fmla="*/ 0 h 6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50" h="635">
                  <a:moveTo>
                    <a:pt x="1850" y="0"/>
                  </a:moveTo>
                  <a:lnTo>
                    <a:pt x="1791" y="0"/>
                  </a:lnTo>
                  <a:lnTo>
                    <a:pt x="0" y="633"/>
                  </a:lnTo>
                  <a:lnTo>
                    <a:pt x="0" y="635"/>
                  </a:lnTo>
                  <a:lnTo>
                    <a:pt x="59" y="633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2982913" y="5079999"/>
              <a:ext cx="2935287" cy="1004888"/>
            </a:xfrm>
            <a:custGeom>
              <a:avLst/>
              <a:gdLst>
                <a:gd name="T0" fmla="*/ 2147483647 w 1849"/>
                <a:gd name="T1" fmla="*/ 2147483647 h 633"/>
                <a:gd name="T2" fmla="*/ 2147483647 w 1849"/>
                <a:gd name="T3" fmla="*/ 2147483647 h 633"/>
                <a:gd name="T4" fmla="*/ 2147483647 w 1849"/>
                <a:gd name="T5" fmla="*/ 0 h 633"/>
                <a:gd name="T6" fmla="*/ 0 w 1849"/>
                <a:gd name="T7" fmla="*/ 2147483647 h 633"/>
                <a:gd name="T8" fmla="*/ 2147483647 w 1849"/>
                <a:gd name="T9" fmla="*/ 2147483647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3">
                  <a:moveTo>
                    <a:pt x="64" y="633"/>
                  </a:moveTo>
                  <a:lnTo>
                    <a:pt x="1849" y="2"/>
                  </a:lnTo>
                  <a:lnTo>
                    <a:pt x="1791" y="0"/>
                  </a:lnTo>
                  <a:lnTo>
                    <a:pt x="0" y="633"/>
                  </a:lnTo>
                  <a:lnTo>
                    <a:pt x="64" y="633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3084513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58" y="631"/>
                  </a:moveTo>
                  <a:lnTo>
                    <a:pt x="1849" y="0"/>
                  </a:lnTo>
                  <a:lnTo>
                    <a:pt x="1785" y="0"/>
                  </a:lnTo>
                  <a:lnTo>
                    <a:pt x="0" y="631"/>
                  </a:lnTo>
                  <a:lnTo>
                    <a:pt x="58" y="631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3176588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64" y="630"/>
                  </a:moveTo>
                  <a:lnTo>
                    <a:pt x="1849" y="0"/>
                  </a:lnTo>
                  <a:lnTo>
                    <a:pt x="1791" y="0"/>
                  </a:lnTo>
                  <a:lnTo>
                    <a:pt x="0" y="631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3278188" y="5083174"/>
              <a:ext cx="2927350" cy="1000125"/>
            </a:xfrm>
            <a:custGeom>
              <a:avLst/>
              <a:gdLst>
                <a:gd name="T0" fmla="*/ 2147483647 w 1844"/>
                <a:gd name="T1" fmla="*/ 2147483647 h 630"/>
                <a:gd name="T2" fmla="*/ 2147483647 w 1844"/>
                <a:gd name="T3" fmla="*/ 2147483647 h 630"/>
                <a:gd name="T4" fmla="*/ 2147483647 w 1844"/>
                <a:gd name="T5" fmla="*/ 0 h 630"/>
                <a:gd name="T6" fmla="*/ 0 w 1844"/>
                <a:gd name="T7" fmla="*/ 2147483647 h 630"/>
                <a:gd name="T8" fmla="*/ 2147483647 w 1844"/>
                <a:gd name="T9" fmla="*/ 2147483647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30">
                  <a:moveTo>
                    <a:pt x="64" y="630"/>
                  </a:moveTo>
                  <a:lnTo>
                    <a:pt x="1844" y="2"/>
                  </a:lnTo>
                  <a:lnTo>
                    <a:pt x="1785" y="0"/>
                  </a:lnTo>
                  <a:lnTo>
                    <a:pt x="0" y="630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3379788" y="5086349"/>
              <a:ext cx="2917825" cy="996950"/>
            </a:xfrm>
            <a:custGeom>
              <a:avLst/>
              <a:gdLst>
                <a:gd name="T0" fmla="*/ 2147483647 w 1838"/>
                <a:gd name="T1" fmla="*/ 2147483647 h 628"/>
                <a:gd name="T2" fmla="*/ 2147483647 w 1838"/>
                <a:gd name="T3" fmla="*/ 0 h 628"/>
                <a:gd name="T4" fmla="*/ 2147483647 w 1838"/>
                <a:gd name="T5" fmla="*/ 0 h 628"/>
                <a:gd name="T6" fmla="*/ 0 w 1838"/>
                <a:gd name="T7" fmla="*/ 2147483647 h 628"/>
                <a:gd name="T8" fmla="*/ 2147483647 w 1838"/>
                <a:gd name="T9" fmla="*/ 2147483647 h 6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8" h="628">
                  <a:moveTo>
                    <a:pt x="63" y="626"/>
                  </a:moveTo>
                  <a:lnTo>
                    <a:pt x="1838" y="0"/>
                  </a:lnTo>
                  <a:lnTo>
                    <a:pt x="1780" y="0"/>
                  </a:lnTo>
                  <a:lnTo>
                    <a:pt x="0" y="628"/>
                  </a:lnTo>
                  <a:lnTo>
                    <a:pt x="63" y="62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3479800" y="5086349"/>
              <a:ext cx="2911475" cy="993775"/>
            </a:xfrm>
            <a:custGeom>
              <a:avLst/>
              <a:gdLst>
                <a:gd name="T0" fmla="*/ 2147483647 w 1834"/>
                <a:gd name="T1" fmla="*/ 2147483647 h 626"/>
                <a:gd name="T2" fmla="*/ 2147483647 w 1834"/>
                <a:gd name="T3" fmla="*/ 0 h 626"/>
                <a:gd name="T4" fmla="*/ 2147483647 w 1834"/>
                <a:gd name="T5" fmla="*/ 0 h 626"/>
                <a:gd name="T6" fmla="*/ 0 w 1834"/>
                <a:gd name="T7" fmla="*/ 2147483647 h 626"/>
                <a:gd name="T8" fmla="*/ 2147483647 w 1834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4" h="626">
                  <a:moveTo>
                    <a:pt x="64" y="626"/>
                  </a:moveTo>
                  <a:lnTo>
                    <a:pt x="1834" y="0"/>
                  </a:lnTo>
                  <a:lnTo>
                    <a:pt x="1775" y="0"/>
                  </a:lnTo>
                  <a:lnTo>
                    <a:pt x="0" y="626"/>
                  </a:lnTo>
                  <a:lnTo>
                    <a:pt x="64" y="626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3581400" y="5086349"/>
              <a:ext cx="2901950" cy="993775"/>
            </a:xfrm>
            <a:custGeom>
              <a:avLst/>
              <a:gdLst>
                <a:gd name="T0" fmla="*/ 2147483647 w 1828"/>
                <a:gd name="T1" fmla="*/ 2147483647 h 626"/>
                <a:gd name="T2" fmla="*/ 2147483647 w 1828"/>
                <a:gd name="T3" fmla="*/ 2147483647 h 626"/>
                <a:gd name="T4" fmla="*/ 2147483647 w 1828"/>
                <a:gd name="T5" fmla="*/ 0 h 626"/>
                <a:gd name="T6" fmla="*/ 0 w 1828"/>
                <a:gd name="T7" fmla="*/ 2147483647 h 626"/>
                <a:gd name="T8" fmla="*/ 2147483647 w 1828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8" h="626">
                  <a:moveTo>
                    <a:pt x="64" y="624"/>
                  </a:moveTo>
                  <a:lnTo>
                    <a:pt x="1828" y="2"/>
                  </a:lnTo>
                  <a:lnTo>
                    <a:pt x="1770" y="0"/>
                  </a:lnTo>
                  <a:lnTo>
                    <a:pt x="0" y="626"/>
                  </a:lnTo>
                  <a:lnTo>
                    <a:pt x="64" y="624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3683000" y="5089524"/>
              <a:ext cx="2994025" cy="987425"/>
            </a:xfrm>
            <a:custGeom>
              <a:avLst/>
              <a:gdLst>
                <a:gd name="T0" fmla="*/ 2147483647 w 1886"/>
                <a:gd name="T1" fmla="*/ 2147483647 h 622"/>
                <a:gd name="T2" fmla="*/ 2147483647 w 1886"/>
                <a:gd name="T3" fmla="*/ 2147483647 h 622"/>
                <a:gd name="T4" fmla="*/ 2147483647 w 1886"/>
                <a:gd name="T5" fmla="*/ 0 h 622"/>
                <a:gd name="T6" fmla="*/ 0 w 1886"/>
                <a:gd name="T7" fmla="*/ 2147483647 h 622"/>
                <a:gd name="T8" fmla="*/ 2147483647 w 1886"/>
                <a:gd name="T9" fmla="*/ 2147483647 h 6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6" h="622">
                  <a:moveTo>
                    <a:pt x="127" y="622"/>
                  </a:moveTo>
                  <a:lnTo>
                    <a:pt x="1886" y="2"/>
                  </a:lnTo>
                  <a:lnTo>
                    <a:pt x="1764" y="0"/>
                  </a:lnTo>
                  <a:lnTo>
                    <a:pt x="0" y="622"/>
                  </a:lnTo>
                  <a:lnTo>
                    <a:pt x="127" y="622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3884613" y="5092699"/>
              <a:ext cx="2886075" cy="984250"/>
            </a:xfrm>
            <a:custGeom>
              <a:avLst/>
              <a:gdLst>
                <a:gd name="T0" fmla="*/ 2147483647 w 1818"/>
                <a:gd name="T1" fmla="*/ 2147483647 h 620"/>
                <a:gd name="T2" fmla="*/ 2147483647 w 1818"/>
                <a:gd name="T3" fmla="*/ 0 h 620"/>
                <a:gd name="T4" fmla="*/ 2147483647 w 1818"/>
                <a:gd name="T5" fmla="*/ 0 h 620"/>
                <a:gd name="T6" fmla="*/ 0 w 1818"/>
                <a:gd name="T7" fmla="*/ 2147483647 h 620"/>
                <a:gd name="T8" fmla="*/ 2147483647 w 1818"/>
                <a:gd name="T9" fmla="*/ 2147483647 h 6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8" h="620">
                  <a:moveTo>
                    <a:pt x="69" y="618"/>
                  </a:moveTo>
                  <a:lnTo>
                    <a:pt x="1818" y="0"/>
                  </a:lnTo>
                  <a:lnTo>
                    <a:pt x="1759" y="0"/>
                  </a:lnTo>
                  <a:lnTo>
                    <a:pt x="0" y="620"/>
                  </a:lnTo>
                  <a:lnTo>
                    <a:pt x="69" y="618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39941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0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4" y="618"/>
                  </a:moveTo>
                  <a:lnTo>
                    <a:pt x="1812" y="0"/>
                  </a:lnTo>
                  <a:lnTo>
                    <a:pt x="1749" y="0"/>
                  </a:lnTo>
                  <a:lnTo>
                    <a:pt x="0" y="618"/>
                  </a:lnTo>
                  <a:lnTo>
                    <a:pt x="64" y="618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40957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2147483647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9" y="616"/>
                  </a:moveTo>
                  <a:lnTo>
                    <a:pt x="1812" y="2"/>
                  </a:lnTo>
                  <a:lnTo>
                    <a:pt x="1748" y="0"/>
                  </a:lnTo>
                  <a:lnTo>
                    <a:pt x="0" y="618"/>
                  </a:lnTo>
                  <a:lnTo>
                    <a:pt x="69" y="61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4205288" y="5095874"/>
              <a:ext cx="2868612" cy="974725"/>
            </a:xfrm>
            <a:custGeom>
              <a:avLst/>
              <a:gdLst>
                <a:gd name="T0" fmla="*/ 2147483647 w 1807"/>
                <a:gd name="T1" fmla="*/ 0 h 614"/>
                <a:gd name="T2" fmla="*/ 0 w 1807"/>
                <a:gd name="T3" fmla="*/ 2147483647 h 614"/>
                <a:gd name="T4" fmla="*/ 2147483647 w 1807"/>
                <a:gd name="T5" fmla="*/ 2147483647 h 614"/>
                <a:gd name="T6" fmla="*/ 2147483647 w 1807"/>
                <a:gd name="T7" fmla="*/ 0 h 614"/>
                <a:gd name="T8" fmla="*/ 2147483647 w 1807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7" h="614">
                  <a:moveTo>
                    <a:pt x="1743" y="0"/>
                  </a:moveTo>
                  <a:lnTo>
                    <a:pt x="0" y="614"/>
                  </a:lnTo>
                  <a:lnTo>
                    <a:pt x="64" y="614"/>
                  </a:lnTo>
                  <a:lnTo>
                    <a:pt x="1807" y="0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Freeform 84"/>
            <p:cNvSpPr>
              <a:spLocks/>
            </p:cNvSpPr>
            <p:nvPr/>
          </p:nvSpPr>
          <p:spPr bwMode="auto">
            <a:xfrm>
              <a:off x="4306888" y="5095874"/>
              <a:ext cx="2859087" cy="974725"/>
            </a:xfrm>
            <a:custGeom>
              <a:avLst/>
              <a:gdLst>
                <a:gd name="T0" fmla="*/ 2147483647 w 1801"/>
                <a:gd name="T1" fmla="*/ 0 h 614"/>
                <a:gd name="T2" fmla="*/ 0 w 1801"/>
                <a:gd name="T3" fmla="*/ 2147483647 h 614"/>
                <a:gd name="T4" fmla="*/ 2147483647 w 1801"/>
                <a:gd name="T5" fmla="*/ 2147483647 h 614"/>
                <a:gd name="T6" fmla="*/ 2147483647 w 1801"/>
                <a:gd name="T7" fmla="*/ 2147483647 h 614"/>
                <a:gd name="T8" fmla="*/ 2147483647 w 1801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1" h="614">
                  <a:moveTo>
                    <a:pt x="1743" y="0"/>
                  </a:moveTo>
                  <a:lnTo>
                    <a:pt x="0" y="614"/>
                  </a:lnTo>
                  <a:lnTo>
                    <a:pt x="69" y="612"/>
                  </a:lnTo>
                  <a:lnTo>
                    <a:pt x="1801" y="2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Freeform 85"/>
            <p:cNvSpPr>
              <a:spLocks/>
            </p:cNvSpPr>
            <p:nvPr/>
          </p:nvSpPr>
          <p:spPr bwMode="auto">
            <a:xfrm>
              <a:off x="4416425" y="5099049"/>
              <a:ext cx="2767012" cy="968375"/>
            </a:xfrm>
            <a:custGeom>
              <a:avLst/>
              <a:gdLst>
                <a:gd name="T0" fmla="*/ 2147483647 w 1743"/>
                <a:gd name="T1" fmla="*/ 0 h 610"/>
                <a:gd name="T2" fmla="*/ 2147483647 w 1743"/>
                <a:gd name="T3" fmla="*/ 0 h 610"/>
                <a:gd name="T4" fmla="*/ 0 w 1743"/>
                <a:gd name="T5" fmla="*/ 2147483647 h 610"/>
                <a:gd name="T6" fmla="*/ 2147483647 w 1743"/>
                <a:gd name="T7" fmla="*/ 2147483647 h 610"/>
                <a:gd name="T8" fmla="*/ 2147483647 w 1743"/>
                <a:gd name="T9" fmla="*/ 2147483647 h 610"/>
                <a:gd name="T10" fmla="*/ 2147483647 w 1743"/>
                <a:gd name="T11" fmla="*/ 0 h 6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43" h="610">
                  <a:moveTo>
                    <a:pt x="1743" y="0"/>
                  </a:moveTo>
                  <a:lnTo>
                    <a:pt x="1732" y="0"/>
                  </a:lnTo>
                  <a:lnTo>
                    <a:pt x="0" y="610"/>
                  </a:lnTo>
                  <a:lnTo>
                    <a:pt x="69" y="610"/>
                  </a:lnTo>
                  <a:lnTo>
                    <a:pt x="1743" y="19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" name="Freeform 86"/>
            <p:cNvSpPr>
              <a:spLocks/>
            </p:cNvSpPr>
            <p:nvPr/>
          </p:nvSpPr>
          <p:spPr bwMode="auto">
            <a:xfrm>
              <a:off x="4525963" y="51292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2147483647 w 1674"/>
                <a:gd name="T5" fmla="*/ 2147483647 h 591"/>
                <a:gd name="T6" fmla="*/ 2147483647 w 1674"/>
                <a:gd name="T7" fmla="*/ 2147483647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74" y="0"/>
                  </a:moveTo>
                  <a:lnTo>
                    <a:pt x="0" y="591"/>
                  </a:lnTo>
                  <a:lnTo>
                    <a:pt x="64" y="591"/>
                  </a:lnTo>
                  <a:lnTo>
                    <a:pt x="1674" y="22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" name="Freeform 87"/>
            <p:cNvSpPr>
              <a:spLocks/>
            </p:cNvSpPr>
            <p:nvPr/>
          </p:nvSpPr>
          <p:spPr bwMode="auto">
            <a:xfrm>
              <a:off x="4627563" y="5164137"/>
              <a:ext cx="2555875" cy="903288"/>
            </a:xfrm>
            <a:custGeom>
              <a:avLst/>
              <a:gdLst>
                <a:gd name="T0" fmla="*/ 2147483647 w 1610"/>
                <a:gd name="T1" fmla="*/ 0 h 569"/>
                <a:gd name="T2" fmla="*/ 0 w 1610"/>
                <a:gd name="T3" fmla="*/ 2147483647 h 569"/>
                <a:gd name="T4" fmla="*/ 2147483647 w 1610"/>
                <a:gd name="T5" fmla="*/ 2147483647 h 569"/>
                <a:gd name="T6" fmla="*/ 2147483647 w 1610"/>
                <a:gd name="T7" fmla="*/ 2147483647 h 569"/>
                <a:gd name="T8" fmla="*/ 2147483647 w 1610"/>
                <a:gd name="T9" fmla="*/ 0 h 5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0" h="569">
                  <a:moveTo>
                    <a:pt x="1610" y="0"/>
                  </a:moveTo>
                  <a:lnTo>
                    <a:pt x="0" y="569"/>
                  </a:lnTo>
                  <a:lnTo>
                    <a:pt x="69" y="567"/>
                  </a:lnTo>
                  <a:lnTo>
                    <a:pt x="1610" y="23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Freeform 88"/>
            <p:cNvSpPr>
              <a:spLocks/>
            </p:cNvSpPr>
            <p:nvPr/>
          </p:nvSpPr>
          <p:spPr bwMode="auto">
            <a:xfrm>
              <a:off x="4737100" y="5200649"/>
              <a:ext cx="2446337" cy="863600"/>
            </a:xfrm>
            <a:custGeom>
              <a:avLst/>
              <a:gdLst>
                <a:gd name="T0" fmla="*/ 2147483647 w 1541"/>
                <a:gd name="T1" fmla="*/ 0 h 544"/>
                <a:gd name="T2" fmla="*/ 0 w 1541"/>
                <a:gd name="T3" fmla="*/ 2147483647 h 544"/>
                <a:gd name="T4" fmla="*/ 2147483647 w 1541"/>
                <a:gd name="T5" fmla="*/ 2147483647 h 544"/>
                <a:gd name="T6" fmla="*/ 2147483647 w 1541"/>
                <a:gd name="T7" fmla="*/ 2147483647 h 544"/>
                <a:gd name="T8" fmla="*/ 2147483647 w 1541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1" h="544">
                  <a:moveTo>
                    <a:pt x="1541" y="0"/>
                  </a:moveTo>
                  <a:lnTo>
                    <a:pt x="0" y="544"/>
                  </a:lnTo>
                  <a:lnTo>
                    <a:pt x="64" y="544"/>
                  </a:lnTo>
                  <a:lnTo>
                    <a:pt x="1541" y="23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" name="Freeform 89"/>
            <p:cNvSpPr>
              <a:spLocks/>
            </p:cNvSpPr>
            <p:nvPr/>
          </p:nvSpPr>
          <p:spPr bwMode="auto">
            <a:xfrm>
              <a:off x="4838700" y="5237162"/>
              <a:ext cx="2344737" cy="827088"/>
            </a:xfrm>
            <a:custGeom>
              <a:avLst/>
              <a:gdLst>
                <a:gd name="T0" fmla="*/ 2147483647 w 1477"/>
                <a:gd name="T1" fmla="*/ 0 h 521"/>
                <a:gd name="T2" fmla="*/ 0 w 1477"/>
                <a:gd name="T3" fmla="*/ 2147483647 h 521"/>
                <a:gd name="T4" fmla="*/ 2147483647 w 1477"/>
                <a:gd name="T5" fmla="*/ 2147483647 h 521"/>
                <a:gd name="T6" fmla="*/ 2147483647 w 1477"/>
                <a:gd name="T7" fmla="*/ 2147483647 h 521"/>
                <a:gd name="T8" fmla="*/ 2147483647 w 1477"/>
                <a:gd name="T9" fmla="*/ 0 h 5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7" h="521">
                  <a:moveTo>
                    <a:pt x="1477" y="0"/>
                  </a:moveTo>
                  <a:lnTo>
                    <a:pt x="0" y="521"/>
                  </a:lnTo>
                  <a:lnTo>
                    <a:pt x="69" y="519"/>
                  </a:lnTo>
                  <a:lnTo>
                    <a:pt x="1477" y="22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" name="Freeform 90"/>
            <p:cNvSpPr>
              <a:spLocks/>
            </p:cNvSpPr>
            <p:nvPr/>
          </p:nvSpPr>
          <p:spPr bwMode="auto">
            <a:xfrm>
              <a:off x="4948238" y="5272087"/>
              <a:ext cx="2235200" cy="788988"/>
            </a:xfrm>
            <a:custGeom>
              <a:avLst/>
              <a:gdLst>
                <a:gd name="T0" fmla="*/ 2147483647 w 1408"/>
                <a:gd name="T1" fmla="*/ 0 h 497"/>
                <a:gd name="T2" fmla="*/ 0 w 1408"/>
                <a:gd name="T3" fmla="*/ 2147483647 h 497"/>
                <a:gd name="T4" fmla="*/ 2147483647 w 1408"/>
                <a:gd name="T5" fmla="*/ 2147483647 h 497"/>
                <a:gd name="T6" fmla="*/ 2147483647 w 1408"/>
                <a:gd name="T7" fmla="*/ 2147483647 h 497"/>
                <a:gd name="T8" fmla="*/ 2147483647 w 1408"/>
                <a:gd name="T9" fmla="*/ 0 h 4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8" h="497">
                  <a:moveTo>
                    <a:pt x="1408" y="0"/>
                  </a:moveTo>
                  <a:lnTo>
                    <a:pt x="0" y="497"/>
                  </a:lnTo>
                  <a:lnTo>
                    <a:pt x="64" y="497"/>
                  </a:lnTo>
                  <a:lnTo>
                    <a:pt x="1408" y="23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" name="Freeform 91"/>
            <p:cNvSpPr>
              <a:spLocks/>
            </p:cNvSpPr>
            <p:nvPr/>
          </p:nvSpPr>
          <p:spPr bwMode="auto">
            <a:xfrm>
              <a:off x="5049838" y="5308599"/>
              <a:ext cx="2133600" cy="752475"/>
            </a:xfrm>
            <a:custGeom>
              <a:avLst/>
              <a:gdLst>
                <a:gd name="T0" fmla="*/ 2147483647 w 1344"/>
                <a:gd name="T1" fmla="*/ 0 h 474"/>
                <a:gd name="T2" fmla="*/ 0 w 1344"/>
                <a:gd name="T3" fmla="*/ 2147483647 h 474"/>
                <a:gd name="T4" fmla="*/ 2147483647 w 1344"/>
                <a:gd name="T5" fmla="*/ 2147483647 h 474"/>
                <a:gd name="T6" fmla="*/ 2147483647 w 1344"/>
                <a:gd name="T7" fmla="*/ 2147483647 h 474"/>
                <a:gd name="T8" fmla="*/ 2147483647 w 1344"/>
                <a:gd name="T9" fmla="*/ 0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474">
                  <a:moveTo>
                    <a:pt x="1344" y="0"/>
                  </a:moveTo>
                  <a:lnTo>
                    <a:pt x="0" y="474"/>
                  </a:lnTo>
                  <a:lnTo>
                    <a:pt x="69" y="472"/>
                  </a:lnTo>
                  <a:lnTo>
                    <a:pt x="1344" y="23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" name="Freeform 92"/>
            <p:cNvSpPr>
              <a:spLocks/>
            </p:cNvSpPr>
            <p:nvPr/>
          </p:nvSpPr>
          <p:spPr bwMode="auto">
            <a:xfrm>
              <a:off x="5159375" y="5345112"/>
              <a:ext cx="2024062" cy="712788"/>
            </a:xfrm>
            <a:custGeom>
              <a:avLst/>
              <a:gdLst>
                <a:gd name="T0" fmla="*/ 2147483647 w 1275"/>
                <a:gd name="T1" fmla="*/ 0 h 449"/>
                <a:gd name="T2" fmla="*/ 0 w 1275"/>
                <a:gd name="T3" fmla="*/ 2147483647 h 449"/>
                <a:gd name="T4" fmla="*/ 2147483647 w 1275"/>
                <a:gd name="T5" fmla="*/ 2147483647 h 449"/>
                <a:gd name="T6" fmla="*/ 2147483647 w 1275"/>
                <a:gd name="T7" fmla="*/ 2147483647 h 449"/>
                <a:gd name="T8" fmla="*/ 2147483647 w 1275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5" h="449">
                  <a:moveTo>
                    <a:pt x="1275" y="0"/>
                  </a:moveTo>
                  <a:lnTo>
                    <a:pt x="0" y="449"/>
                  </a:lnTo>
                  <a:lnTo>
                    <a:pt x="64" y="449"/>
                  </a:lnTo>
                  <a:lnTo>
                    <a:pt x="1275" y="22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0" name="Freeform 93"/>
            <p:cNvSpPr>
              <a:spLocks/>
            </p:cNvSpPr>
            <p:nvPr/>
          </p:nvSpPr>
          <p:spPr bwMode="auto">
            <a:xfrm>
              <a:off x="5260975" y="5380037"/>
              <a:ext cx="1922462" cy="677863"/>
            </a:xfrm>
            <a:custGeom>
              <a:avLst/>
              <a:gdLst>
                <a:gd name="T0" fmla="*/ 2147483647 w 1211"/>
                <a:gd name="T1" fmla="*/ 0 h 427"/>
                <a:gd name="T2" fmla="*/ 0 w 1211"/>
                <a:gd name="T3" fmla="*/ 2147483647 h 427"/>
                <a:gd name="T4" fmla="*/ 2147483647 w 1211"/>
                <a:gd name="T5" fmla="*/ 2147483647 h 427"/>
                <a:gd name="T6" fmla="*/ 2147483647 w 1211"/>
                <a:gd name="T7" fmla="*/ 2147483647 h 427"/>
                <a:gd name="T8" fmla="*/ 2147483647 w 1211"/>
                <a:gd name="T9" fmla="*/ 0 h 4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1" h="427">
                  <a:moveTo>
                    <a:pt x="1211" y="0"/>
                  </a:moveTo>
                  <a:lnTo>
                    <a:pt x="0" y="427"/>
                  </a:lnTo>
                  <a:lnTo>
                    <a:pt x="69" y="427"/>
                  </a:lnTo>
                  <a:lnTo>
                    <a:pt x="1211" y="23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" name="Freeform 94"/>
            <p:cNvSpPr>
              <a:spLocks/>
            </p:cNvSpPr>
            <p:nvPr/>
          </p:nvSpPr>
          <p:spPr bwMode="auto">
            <a:xfrm>
              <a:off x="5370513" y="5416549"/>
              <a:ext cx="1812925" cy="641350"/>
            </a:xfrm>
            <a:custGeom>
              <a:avLst/>
              <a:gdLst>
                <a:gd name="T0" fmla="*/ 2147483647 w 1142"/>
                <a:gd name="T1" fmla="*/ 0 h 404"/>
                <a:gd name="T2" fmla="*/ 0 w 1142"/>
                <a:gd name="T3" fmla="*/ 2147483647 h 404"/>
                <a:gd name="T4" fmla="*/ 2147483647 w 1142"/>
                <a:gd name="T5" fmla="*/ 2147483647 h 404"/>
                <a:gd name="T6" fmla="*/ 2147483647 w 1142"/>
                <a:gd name="T7" fmla="*/ 2147483647 h 404"/>
                <a:gd name="T8" fmla="*/ 2147483647 w 1142"/>
                <a:gd name="T9" fmla="*/ 0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2" h="404">
                  <a:moveTo>
                    <a:pt x="1142" y="0"/>
                  </a:moveTo>
                  <a:lnTo>
                    <a:pt x="0" y="404"/>
                  </a:lnTo>
                  <a:lnTo>
                    <a:pt x="69" y="403"/>
                  </a:lnTo>
                  <a:lnTo>
                    <a:pt x="1142" y="23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" name="Freeform 95"/>
            <p:cNvSpPr>
              <a:spLocks/>
            </p:cNvSpPr>
            <p:nvPr/>
          </p:nvSpPr>
          <p:spPr bwMode="auto">
            <a:xfrm>
              <a:off x="5480050" y="5453062"/>
              <a:ext cx="1703387" cy="603250"/>
            </a:xfrm>
            <a:custGeom>
              <a:avLst/>
              <a:gdLst>
                <a:gd name="T0" fmla="*/ 2147483647 w 1073"/>
                <a:gd name="T1" fmla="*/ 0 h 380"/>
                <a:gd name="T2" fmla="*/ 0 w 1073"/>
                <a:gd name="T3" fmla="*/ 2147483647 h 380"/>
                <a:gd name="T4" fmla="*/ 2147483647 w 1073"/>
                <a:gd name="T5" fmla="*/ 2147483647 h 380"/>
                <a:gd name="T6" fmla="*/ 2147483647 w 1073"/>
                <a:gd name="T7" fmla="*/ 2147483647 h 380"/>
                <a:gd name="T8" fmla="*/ 2147483647 w 1073"/>
                <a:gd name="T9" fmla="*/ 0 h 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3" h="380">
                  <a:moveTo>
                    <a:pt x="1073" y="0"/>
                  </a:moveTo>
                  <a:lnTo>
                    <a:pt x="0" y="380"/>
                  </a:lnTo>
                  <a:lnTo>
                    <a:pt x="63" y="380"/>
                  </a:lnTo>
                  <a:lnTo>
                    <a:pt x="1073" y="2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" name="Freeform 96"/>
            <p:cNvSpPr>
              <a:spLocks/>
            </p:cNvSpPr>
            <p:nvPr/>
          </p:nvSpPr>
          <p:spPr bwMode="auto">
            <a:xfrm>
              <a:off x="5580063" y="5487987"/>
              <a:ext cx="1603375" cy="568325"/>
            </a:xfrm>
            <a:custGeom>
              <a:avLst/>
              <a:gdLst>
                <a:gd name="T0" fmla="*/ 2147483647 w 1010"/>
                <a:gd name="T1" fmla="*/ 0 h 358"/>
                <a:gd name="T2" fmla="*/ 0 w 1010"/>
                <a:gd name="T3" fmla="*/ 2147483647 h 358"/>
                <a:gd name="T4" fmla="*/ 2147483647 w 1010"/>
                <a:gd name="T5" fmla="*/ 2147483647 h 358"/>
                <a:gd name="T6" fmla="*/ 2147483647 w 1010"/>
                <a:gd name="T7" fmla="*/ 2147483647 h 358"/>
                <a:gd name="T8" fmla="*/ 2147483647 w 1010"/>
                <a:gd name="T9" fmla="*/ 0 h 3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0" h="358">
                  <a:moveTo>
                    <a:pt x="1010" y="0"/>
                  </a:moveTo>
                  <a:lnTo>
                    <a:pt x="0" y="358"/>
                  </a:lnTo>
                  <a:lnTo>
                    <a:pt x="69" y="356"/>
                  </a:lnTo>
                  <a:lnTo>
                    <a:pt x="1010" y="23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" name="Freeform 97"/>
            <p:cNvSpPr>
              <a:spLocks/>
            </p:cNvSpPr>
            <p:nvPr/>
          </p:nvSpPr>
          <p:spPr bwMode="auto">
            <a:xfrm>
              <a:off x="5689600" y="5524499"/>
              <a:ext cx="1493837" cy="528638"/>
            </a:xfrm>
            <a:custGeom>
              <a:avLst/>
              <a:gdLst>
                <a:gd name="T0" fmla="*/ 2147483647 w 941"/>
                <a:gd name="T1" fmla="*/ 0 h 333"/>
                <a:gd name="T2" fmla="*/ 0 w 941"/>
                <a:gd name="T3" fmla="*/ 2147483647 h 333"/>
                <a:gd name="T4" fmla="*/ 2147483647 w 941"/>
                <a:gd name="T5" fmla="*/ 2147483647 h 333"/>
                <a:gd name="T6" fmla="*/ 2147483647 w 941"/>
                <a:gd name="T7" fmla="*/ 2147483647 h 333"/>
                <a:gd name="T8" fmla="*/ 2147483647 w 941"/>
                <a:gd name="T9" fmla="*/ 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1" h="333">
                  <a:moveTo>
                    <a:pt x="941" y="0"/>
                  </a:moveTo>
                  <a:lnTo>
                    <a:pt x="0" y="333"/>
                  </a:lnTo>
                  <a:lnTo>
                    <a:pt x="64" y="333"/>
                  </a:lnTo>
                  <a:lnTo>
                    <a:pt x="941" y="23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" name="Freeform 98"/>
            <p:cNvSpPr>
              <a:spLocks/>
            </p:cNvSpPr>
            <p:nvPr/>
          </p:nvSpPr>
          <p:spPr bwMode="auto">
            <a:xfrm>
              <a:off x="5791200" y="5561012"/>
              <a:ext cx="1392237" cy="492125"/>
            </a:xfrm>
            <a:custGeom>
              <a:avLst/>
              <a:gdLst>
                <a:gd name="T0" fmla="*/ 2147483647 w 877"/>
                <a:gd name="T1" fmla="*/ 0 h 310"/>
                <a:gd name="T2" fmla="*/ 0 w 877"/>
                <a:gd name="T3" fmla="*/ 2147483647 h 310"/>
                <a:gd name="T4" fmla="*/ 2147483647 w 877"/>
                <a:gd name="T5" fmla="*/ 2147483647 h 310"/>
                <a:gd name="T6" fmla="*/ 2147483647 w 877"/>
                <a:gd name="T7" fmla="*/ 2147483647 h 310"/>
                <a:gd name="T8" fmla="*/ 2147483647 w 877"/>
                <a:gd name="T9" fmla="*/ 0 h 3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7" h="310">
                  <a:moveTo>
                    <a:pt x="877" y="0"/>
                  </a:moveTo>
                  <a:lnTo>
                    <a:pt x="0" y="310"/>
                  </a:lnTo>
                  <a:lnTo>
                    <a:pt x="69" y="308"/>
                  </a:lnTo>
                  <a:lnTo>
                    <a:pt x="877" y="2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" name="Freeform 99"/>
            <p:cNvSpPr>
              <a:spLocks/>
            </p:cNvSpPr>
            <p:nvPr/>
          </p:nvSpPr>
          <p:spPr bwMode="auto">
            <a:xfrm>
              <a:off x="5900738" y="5595937"/>
              <a:ext cx="1282700" cy="454025"/>
            </a:xfrm>
            <a:custGeom>
              <a:avLst/>
              <a:gdLst>
                <a:gd name="T0" fmla="*/ 2147483647 w 808"/>
                <a:gd name="T1" fmla="*/ 0 h 286"/>
                <a:gd name="T2" fmla="*/ 0 w 808"/>
                <a:gd name="T3" fmla="*/ 2147483647 h 286"/>
                <a:gd name="T4" fmla="*/ 2147483647 w 808"/>
                <a:gd name="T5" fmla="*/ 2147483647 h 286"/>
                <a:gd name="T6" fmla="*/ 2147483647 w 808"/>
                <a:gd name="T7" fmla="*/ 2147483647 h 286"/>
                <a:gd name="T8" fmla="*/ 2147483647 w 808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8" h="286">
                  <a:moveTo>
                    <a:pt x="808" y="0"/>
                  </a:moveTo>
                  <a:lnTo>
                    <a:pt x="0" y="286"/>
                  </a:lnTo>
                  <a:lnTo>
                    <a:pt x="64" y="286"/>
                  </a:lnTo>
                  <a:lnTo>
                    <a:pt x="808" y="23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" name="Freeform 100"/>
            <p:cNvSpPr>
              <a:spLocks/>
            </p:cNvSpPr>
            <p:nvPr/>
          </p:nvSpPr>
          <p:spPr bwMode="auto">
            <a:xfrm>
              <a:off x="6002338" y="5632449"/>
              <a:ext cx="1189037" cy="417513"/>
            </a:xfrm>
            <a:custGeom>
              <a:avLst/>
              <a:gdLst>
                <a:gd name="T0" fmla="*/ 2147483647 w 749"/>
                <a:gd name="T1" fmla="*/ 0 h 263"/>
                <a:gd name="T2" fmla="*/ 0 w 749"/>
                <a:gd name="T3" fmla="*/ 2147483647 h 263"/>
                <a:gd name="T4" fmla="*/ 2147483647 w 749"/>
                <a:gd name="T5" fmla="*/ 2147483647 h 263"/>
                <a:gd name="T6" fmla="*/ 2147483647 w 749"/>
                <a:gd name="T7" fmla="*/ 0 h 2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9" h="263">
                  <a:moveTo>
                    <a:pt x="744" y="0"/>
                  </a:moveTo>
                  <a:lnTo>
                    <a:pt x="0" y="263"/>
                  </a:lnTo>
                  <a:lnTo>
                    <a:pt x="749" y="253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" name="Freeform 101"/>
            <p:cNvSpPr>
              <a:spLocks/>
            </p:cNvSpPr>
            <p:nvPr/>
          </p:nvSpPr>
          <p:spPr bwMode="auto">
            <a:xfrm>
              <a:off x="2982913" y="5083174"/>
              <a:ext cx="4141787" cy="966788"/>
            </a:xfrm>
            <a:custGeom>
              <a:avLst/>
              <a:gdLst>
                <a:gd name="T0" fmla="*/ 0 w 2609"/>
                <a:gd name="T1" fmla="*/ 0 h 609"/>
                <a:gd name="T2" fmla="*/ 0 w 2609"/>
                <a:gd name="T3" fmla="*/ 2147483647 h 609"/>
                <a:gd name="T4" fmla="*/ 2147483647 w 2609"/>
                <a:gd name="T5" fmla="*/ 2147483647 h 609"/>
                <a:gd name="T6" fmla="*/ 2147483647 w 2609"/>
                <a:gd name="T7" fmla="*/ 2147483647 h 609"/>
                <a:gd name="T8" fmla="*/ 0 w 2609"/>
                <a:gd name="T9" fmla="*/ 0 h 6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9" h="609">
                  <a:moveTo>
                    <a:pt x="0" y="0"/>
                  </a:moveTo>
                  <a:lnTo>
                    <a:pt x="0" y="609"/>
                  </a:lnTo>
                  <a:lnTo>
                    <a:pt x="2609" y="582"/>
                  </a:lnTo>
                  <a:lnTo>
                    <a:pt x="2603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" name="Freeform 102"/>
            <p:cNvSpPr>
              <a:spLocks/>
            </p:cNvSpPr>
            <p:nvPr/>
          </p:nvSpPr>
          <p:spPr bwMode="auto">
            <a:xfrm>
              <a:off x="2982913" y="5129212"/>
              <a:ext cx="4141787" cy="920750"/>
            </a:xfrm>
            <a:custGeom>
              <a:avLst/>
              <a:gdLst>
                <a:gd name="T0" fmla="*/ 2147483647 w 2609"/>
                <a:gd name="T1" fmla="*/ 0 h 580"/>
                <a:gd name="T2" fmla="*/ 2147483647 w 2609"/>
                <a:gd name="T3" fmla="*/ 0 h 580"/>
                <a:gd name="T4" fmla="*/ 2147483647 w 2609"/>
                <a:gd name="T5" fmla="*/ 2147483647 h 580"/>
                <a:gd name="T6" fmla="*/ 0 w 2609"/>
                <a:gd name="T7" fmla="*/ 2147483647 h 580"/>
                <a:gd name="T8" fmla="*/ 0 w 2609"/>
                <a:gd name="T9" fmla="*/ 2147483647 h 580"/>
                <a:gd name="T10" fmla="*/ 2147483647 w 2609"/>
                <a:gd name="T11" fmla="*/ 2147483647 h 580"/>
                <a:gd name="T12" fmla="*/ 2147483647 w 2609"/>
                <a:gd name="T13" fmla="*/ 0 h 5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09" h="580">
                  <a:moveTo>
                    <a:pt x="2603" y="0"/>
                  </a:moveTo>
                  <a:lnTo>
                    <a:pt x="2588" y="0"/>
                  </a:lnTo>
                  <a:lnTo>
                    <a:pt x="2588" y="544"/>
                  </a:lnTo>
                  <a:lnTo>
                    <a:pt x="0" y="572"/>
                  </a:lnTo>
                  <a:lnTo>
                    <a:pt x="0" y="580"/>
                  </a:lnTo>
                  <a:lnTo>
                    <a:pt x="2609" y="553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" name="Freeform 103"/>
            <p:cNvSpPr>
              <a:spLocks/>
            </p:cNvSpPr>
            <p:nvPr/>
          </p:nvSpPr>
          <p:spPr bwMode="auto">
            <a:xfrm>
              <a:off x="4525963" y="6110287"/>
              <a:ext cx="742950" cy="101600"/>
            </a:xfrm>
            <a:custGeom>
              <a:avLst/>
              <a:gdLst>
                <a:gd name="T0" fmla="*/ 2147483647 w 468"/>
                <a:gd name="T1" fmla="*/ 2147483647 h 64"/>
                <a:gd name="T2" fmla="*/ 2147483647 w 468"/>
                <a:gd name="T3" fmla="*/ 0 h 64"/>
                <a:gd name="T4" fmla="*/ 2147483647 w 468"/>
                <a:gd name="T5" fmla="*/ 2147483647 h 64"/>
                <a:gd name="T6" fmla="*/ 2147483647 w 468"/>
                <a:gd name="T7" fmla="*/ 2147483647 h 64"/>
                <a:gd name="T8" fmla="*/ 2147483647 w 468"/>
                <a:gd name="T9" fmla="*/ 2147483647 h 64"/>
                <a:gd name="T10" fmla="*/ 2147483647 w 468"/>
                <a:gd name="T11" fmla="*/ 2147483647 h 64"/>
                <a:gd name="T12" fmla="*/ 2147483647 w 468"/>
                <a:gd name="T13" fmla="*/ 2147483647 h 64"/>
                <a:gd name="T14" fmla="*/ 2147483647 w 468"/>
                <a:gd name="T15" fmla="*/ 2147483647 h 64"/>
                <a:gd name="T16" fmla="*/ 2147483647 w 468"/>
                <a:gd name="T17" fmla="*/ 2147483647 h 64"/>
                <a:gd name="T18" fmla="*/ 2147483647 w 468"/>
                <a:gd name="T19" fmla="*/ 2147483647 h 64"/>
                <a:gd name="T20" fmla="*/ 2147483647 w 468"/>
                <a:gd name="T21" fmla="*/ 2147483647 h 64"/>
                <a:gd name="T22" fmla="*/ 2147483647 w 468"/>
                <a:gd name="T23" fmla="*/ 2147483647 h 64"/>
                <a:gd name="T24" fmla="*/ 2147483647 w 468"/>
                <a:gd name="T25" fmla="*/ 2147483647 h 64"/>
                <a:gd name="T26" fmla="*/ 2147483647 w 468"/>
                <a:gd name="T27" fmla="*/ 2147483647 h 64"/>
                <a:gd name="T28" fmla="*/ 2147483647 w 468"/>
                <a:gd name="T29" fmla="*/ 2147483647 h 64"/>
                <a:gd name="T30" fmla="*/ 0 w 468"/>
                <a:gd name="T31" fmla="*/ 2147483647 h 64"/>
                <a:gd name="T32" fmla="*/ 0 w 468"/>
                <a:gd name="T33" fmla="*/ 2147483647 h 64"/>
                <a:gd name="T34" fmla="*/ 0 w 468"/>
                <a:gd name="T35" fmla="*/ 2147483647 h 64"/>
                <a:gd name="T36" fmla="*/ 2147483647 w 468"/>
                <a:gd name="T37" fmla="*/ 2147483647 h 64"/>
                <a:gd name="T38" fmla="*/ 2147483647 w 468"/>
                <a:gd name="T39" fmla="*/ 2147483647 h 64"/>
                <a:gd name="T40" fmla="*/ 2147483647 w 468"/>
                <a:gd name="T41" fmla="*/ 2147483647 h 64"/>
                <a:gd name="T42" fmla="*/ 2147483647 w 468"/>
                <a:gd name="T43" fmla="*/ 2147483647 h 64"/>
                <a:gd name="T44" fmla="*/ 2147483647 w 468"/>
                <a:gd name="T45" fmla="*/ 2147483647 h 64"/>
                <a:gd name="T46" fmla="*/ 2147483647 w 468"/>
                <a:gd name="T47" fmla="*/ 2147483647 h 64"/>
                <a:gd name="T48" fmla="*/ 2147483647 w 468"/>
                <a:gd name="T49" fmla="*/ 2147483647 h 64"/>
                <a:gd name="T50" fmla="*/ 2147483647 w 468"/>
                <a:gd name="T51" fmla="*/ 2147483647 h 64"/>
                <a:gd name="T52" fmla="*/ 2147483647 w 468"/>
                <a:gd name="T53" fmla="*/ 2147483647 h 64"/>
                <a:gd name="T54" fmla="*/ 2147483647 w 468"/>
                <a:gd name="T55" fmla="*/ 2147483647 h 64"/>
                <a:gd name="T56" fmla="*/ 2147483647 w 468"/>
                <a:gd name="T57" fmla="*/ 2147483647 h 64"/>
                <a:gd name="T58" fmla="*/ 2147483647 w 468"/>
                <a:gd name="T59" fmla="*/ 2147483647 h 64"/>
                <a:gd name="T60" fmla="*/ 2147483647 w 468"/>
                <a:gd name="T61" fmla="*/ 2147483647 h 64"/>
                <a:gd name="T62" fmla="*/ 2147483647 w 468"/>
                <a:gd name="T63" fmla="*/ 2147483647 h 64"/>
                <a:gd name="T64" fmla="*/ 2147483647 w 468"/>
                <a:gd name="T65" fmla="*/ 2147483647 h 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8" h="64">
                  <a:moveTo>
                    <a:pt x="319" y="2"/>
                  </a:moveTo>
                  <a:lnTo>
                    <a:pt x="420" y="0"/>
                  </a:lnTo>
                  <a:lnTo>
                    <a:pt x="468" y="54"/>
                  </a:lnTo>
                  <a:lnTo>
                    <a:pt x="468" y="56"/>
                  </a:lnTo>
                  <a:lnTo>
                    <a:pt x="463" y="58"/>
                  </a:lnTo>
                  <a:lnTo>
                    <a:pt x="447" y="60"/>
                  </a:lnTo>
                  <a:lnTo>
                    <a:pt x="420" y="62"/>
                  </a:lnTo>
                  <a:lnTo>
                    <a:pt x="377" y="64"/>
                  </a:lnTo>
                  <a:lnTo>
                    <a:pt x="223" y="64"/>
                  </a:lnTo>
                  <a:lnTo>
                    <a:pt x="138" y="64"/>
                  </a:lnTo>
                  <a:lnTo>
                    <a:pt x="80" y="62"/>
                  </a:lnTo>
                  <a:lnTo>
                    <a:pt x="37" y="60"/>
                  </a:lnTo>
                  <a:lnTo>
                    <a:pt x="16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53"/>
                  </a:lnTo>
                  <a:lnTo>
                    <a:pt x="48" y="5"/>
                  </a:lnTo>
                  <a:lnTo>
                    <a:pt x="245" y="3"/>
                  </a:lnTo>
                  <a:lnTo>
                    <a:pt x="277" y="56"/>
                  </a:lnTo>
                  <a:lnTo>
                    <a:pt x="282" y="58"/>
                  </a:lnTo>
                  <a:lnTo>
                    <a:pt x="282" y="60"/>
                  </a:lnTo>
                  <a:lnTo>
                    <a:pt x="287" y="60"/>
                  </a:lnTo>
                  <a:lnTo>
                    <a:pt x="346" y="58"/>
                  </a:lnTo>
                  <a:lnTo>
                    <a:pt x="351" y="58"/>
                  </a:lnTo>
                  <a:lnTo>
                    <a:pt x="351" y="56"/>
                  </a:lnTo>
                  <a:lnTo>
                    <a:pt x="319" y="2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" name="Freeform 104"/>
            <p:cNvSpPr>
              <a:spLocks/>
            </p:cNvSpPr>
            <p:nvPr/>
          </p:nvSpPr>
          <p:spPr bwMode="auto">
            <a:xfrm>
              <a:off x="3344863" y="6215062"/>
              <a:ext cx="3500437" cy="68263"/>
            </a:xfrm>
            <a:custGeom>
              <a:avLst/>
              <a:gdLst>
                <a:gd name="T0" fmla="*/ 2147483647 w 2205"/>
                <a:gd name="T1" fmla="*/ 2147483647 h 43"/>
                <a:gd name="T2" fmla="*/ 2147483647 w 2205"/>
                <a:gd name="T3" fmla="*/ 2147483647 h 43"/>
                <a:gd name="T4" fmla="*/ 0 w 2205"/>
                <a:gd name="T5" fmla="*/ 2147483647 h 43"/>
                <a:gd name="T6" fmla="*/ 0 w 2205"/>
                <a:gd name="T7" fmla="*/ 2147483647 h 43"/>
                <a:gd name="T8" fmla="*/ 2147483647 w 2205"/>
                <a:gd name="T9" fmla="*/ 2147483647 h 43"/>
                <a:gd name="T10" fmla="*/ 2147483647 w 2205"/>
                <a:gd name="T11" fmla="*/ 2147483647 h 43"/>
                <a:gd name="T12" fmla="*/ 2147483647 w 2205"/>
                <a:gd name="T13" fmla="*/ 2147483647 h 43"/>
                <a:gd name="T14" fmla="*/ 2147483647 w 2205"/>
                <a:gd name="T15" fmla="*/ 2147483647 h 43"/>
                <a:gd name="T16" fmla="*/ 2147483647 w 2205"/>
                <a:gd name="T17" fmla="*/ 2147483647 h 43"/>
                <a:gd name="T18" fmla="*/ 2147483647 w 2205"/>
                <a:gd name="T19" fmla="*/ 2147483647 h 43"/>
                <a:gd name="T20" fmla="*/ 2147483647 w 2205"/>
                <a:gd name="T21" fmla="*/ 2147483647 h 43"/>
                <a:gd name="T22" fmla="*/ 2147483647 w 2205"/>
                <a:gd name="T23" fmla="*/ 2147483647 h 43"/>
                <a:gd name="T24" fmla="*/ 2147483647 w 2205"/>
                <a:gd name="T25" fmla="*/ 2147483647 h 43"/>
                <a:gd name="T26" fmla="*/ 2147483647 w 2205"/>
                <a:gd name="T27" fmla="*/ 2147483647 h 43"/>
                <a:gd name="T28" fmla="*/ 2147483647 w 2205"/>
                <a:gd name="T29" fmla="*/ 2147483647 h 43"/>
                <a:gd name="T30" fmla="*/ 2147483647 w 2205"/>
                <a:gd name="T31" fmla="*/ 2147483647 h 43"/>
                <a:gd name="T32" fmla="*/ 2147483647 w 2205"/>
                <a:gd name="T33" fmla="*/ 2147483647 h 43"/>
                <a:gd name="T34" fmla="*/ 2147483647 w 2205"/>
                <a:gd name="T35" fmla="*/ 2147483647 h 43"/>
                <a:gd name="T36" fmla="*/ 2147483647 w 2205"/>
                <a:gd name="T37" fmla="*/ 2147483647 h 43"/>
                <a:gd name="T38" fmla="*/ 2147483647 w 2205"/>
                <a:gd name="T39" fmla="*/ 2147483647 h 43"/>
                <a:gd name="T40" fmla="*/ 2147483647 w 2205"/>
                <a:gd name="T41" fmla="*/ 2147483647 h 43"/>
                <a:gd name="T42" fmla="*/ 2147483647 w 2205"/>
                <a:gd name="T43" fmla="*/ 2147483647 h 43"/>
                <a:gd name="T44" fmla="*/ 2147483647 w 2205"/>
                <a:gd name="T45" fmla="*/ 2147483647 h 43"/>
                <a:gd name="T46" fmla="*/ 2147483647 w 2205"/>
                <a:gd name="T47" fmla="*/ 0 h 43"/>
                <a:gd name="T48" fmla="*/ 2147483647 w 2205"/>
                <a:gd name="T49" fmla="*/ 2147483647 h 4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05" h="43">
                  <a:moveTo>
                    <a:pt x="2205" y="11"/>
                  </a:moveTo>
                  <a:lnTo>
                    <a:pt x="133" y="43"/>
                  </a:lnTo>
                  <a:lnTo>
                    <a:pt x="0" y="32"/>
                  </a:lnTo>
                  <a:lnTo>
                    <a:pt x="261" y="22"/>
                  </a:lnTo>
                  <a:lnTo>
                    <a:pt x="494" y="17"/>
                  </a:lnTo>
                  <a:lnTo>
                    <a:pt x="718" y="11"/>
                  </a:lnTo>
                  <a:lnTo>
                    <a:pt x="734" y="13"/>
                  </a:lnTo>
                  <a:lnTo>
                    <a:pt x="787" y="17"/>
                  </a:lnTo>
                  <a:lnTo>
                    <a:pt x="888" y="21"/>
                  </a:lnTo>
                  <a:lnTo>
                    <a:pt x="957" y="21"/>
                  </a:lnTo>
                  <a:lnTo>
                    <a:pt x="1036" y="21"/>
                  </a:lnTo>
                  <a:lnTo>
                    <a:pt x="1074" y="19"/>
                  </a:lnTo>
                  <a:lnTo>
                    <a:pt x="1148" y="19"/>
                  </a:lnTo>
                  <a:lnTo>
                    <a:pt x="1185" y="17"/>
                  </a:lnTo>
                  <a:lnTo>
                    <a:pt x="1217" y="13"/>
                  </a:lnTo>
                  <a:lnTo>
                    <a:pt x="1233" y="11"/>
                  </a:lnTo>
                  <a:lnTo>
                    <a:pt x="1233" y="9"/>
                  </a:lnTo>
                  <a:lnTo>
                    <a:pt x="1228" y="5"/>
                  </a:lnTo>
                  <a:lnTo>
                    <a:pt x="1621" y="4"/>
                  </a:lnTo>
                  <a:lnTo>
                    <a:pt x="2030" y="0"/>
                  </a:lnTo>
                  <a:lnTo>
                    <a:pt x="2205" y="11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" name="Freeform 105"/>
            <p:cNvSpPr>
              <a:spLocks/>
            </p:cNvSpPr>
            <p:nvPr/>
          </p:nvSpPr>
          <p:spPr bwMode="auto">
            <a:xfrm>
              <a:off x="3336925" y="6265862"/>
              <a:ext cx="261937" cy="44450"/>
            </a:xfrm>
            <a:custGeom>
              <a:avLst/>
              <a:gdLst>
                <a:gd name="T0" fmla="*/ 2147483647 w 165"/>
                <a:gd name="T1" fmla="*/ 2147483647 h 28"/>
                <a:gd name="T2" fmla="*/ 2147483647 w 165"/>
                <a:gd name="T3" fmla="*/ 2147483647 h 28"/>
                <a:gd name="T4" fmla="*/ 2147483647 w 165"/>
                <a:gd name="T5" fmla="*/ 2147483647 h 28"/>
                <a:gd name="T6" fmla="*/ 2147483647 w 165"/>
                <a:gd name="T7" fmla="*/ 2147483647 h 28"/>
                <a:gd name="T8" fmla="*/ 2147483647 w 165"/>
                <a:gd name="T9" fmla="*/ 2147483647 h 28"/>
                <a:gd name="T10" fmla="*/ 2147483647 w 165"/>
                <a:gd name="T11" fmla="*/ 2147483647 h 28"/>
                <a:gd name="T12" fmla="*/ 2147483647 w 165"/>
                <a:gd name="T13" fmla="*/ 0 h 28"/>
                <a:gd name="T14" fmla="*/ 0 w 165"/>
                <a:gd name="T15" fmla="*/ 2147483647 h 28"/>
                <a:gd name="T16" fmla="*/ 2147483647 w 165"/>
                <a:gd name="T17" fmla="*/ 2147483647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28">
                  <a:moveTo>
                    <a:pt x="165" y="28"/>
                  </a:moveTo>
                  <a:lnTo>
                    <a:pt x="165" y="21"/>
                  </a:lnTo>
                  <a:lnTo>
                    <a:pt x="159" y="17"/>
                  </a:lnTo>
                  <a:lnTo>
                    <a:pt x="138" y="11"/>
                  </a:lnTo>
                  <a:lnTo>
                    <a:pt x="5" y="0"/>
                  </a:lnTo>
                  <a:lnTo>
                    <a:pt x="0" y="13"/>
                  </a:lnTo>
                  <a:lnTo>
                    <a:pt x="165" y="28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" name="Freeform 106"/>
            <p:cNvSpPr>
              <a:spLocks/>
            </p:cNvSpPr>
            <p:nvPr/>
          </p:nvSpPr>
          <p:spPr bwMode="auto">
            <a:xfrm>
              <a:off x="2873375" y="6037262"/>
              <a:ext cx="4335462" cy="63500"/>
            </a:xfrm>
            <a:custGeom>
              <a:avLst/>
              <a:gdLst>
                <a:gd name="T0" fmla="*/ 0 w 2731"/>
                <a:gd name="T1" fmla="*/ 2147483647 h 40"/>
                <a:gd name="T2" fmla="*/ 2147483647 w 2731"/>
                <a:gd name="T3" fmla="*/ 2147483647 h 40"/>
                <a:gd name="T4" fmla="*/ 2147483647 w 2731"/>
                <a:gd name="T5" fmla="*/ 0 h 40"/>
                <a:gd name="T6" fmla="*/ 2147483647 w 2731"/>
                <a:gd name="T7" fmla="*/ 2147483647 h 40"/>
                <a:gd name="T8" fmla="*/ 0 w 273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31" h="40">
                  <a:moveTo>
                    <a:pt x="0" y="40"/>
                  </a:moveTo>
                  <a:lnTo>
                    <a:pt x="10" y="34"/>
                  </a:lnTo>
                  <a:lnTo>
                    <a:pt x="2720" y="0"/>
                  </a:lnTo>
                  <a:lnTo>
                    <a:pt x="2731" y="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" name="Freeform 107"/>
            <p:cNvSpPr>
              <a:spLocks/>
            </p:cNvSpPr>
            <p:nvPr/>
          </p:nvSpPr>
          <p:spPr bwMode="auto">
            <a:xfrm>
              <a:off x="2847975" y="6030912"/>
              <a:ext cx="4394200" cy="76200"/>
            </a:xfrm>
            <a:custGeom>
              <a:avLst/>
              <a:gdLst>
                <a:gd name="T0" fmla="*/ 2147483647 w 2768"/>
                <a:gd name="T1" fmla="*/ 0 h 48"/>
                <a:gd name="T2" fmla="*/ 2147483647 w 2768"/>
                <a:gd name="T3" fmla="*/ 0 h 48"/>
                <a:gd name="T4" fmla="*/ 2147483647 w 2768"/>
                <a:gd name="T5" fmla="*/ 2147483647 h 48"/>
                <a:gd name="T6" fmla="*/ 0 w 2768"/>
                <a:gd name="T7" fmla="*/ 2147483647 h 48"/>
                <a:gd name="T8" fmla="*/ 2147483647 w 2768"/>
                <a:gd name="T9" fmla="*/ 2147483647 h 48"/>
                <a:gd name="T10" fmla="*/ 2147483647 w 2768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68" h="48">
                  <a:moveTo>
                    <a:pt x="2742" y="0"/>
                  </a:moveTo>
                  <a:lnTo>
                    <a:pt x="2736" y="0"/>
                  </a:lnTo>
                  <a:lnTo>
                    <a:pt x="21" y="34"/>
                  </a:lnTo>
                  <a:lnTo>
                    <a:pt x="0" y="48"/>
                  </a:lnTo>
                  <a:lnTo>
                    <a:pt x="2768" y="14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" name="Freeform 108"/>
            <p:cNvSpPr>
              <a:spLocks/>
            </p:cNvSpPr>
            <p:nvPr/>
          </p:nvSpPr>
          <p:spPr bwMode="auto">
            <a:xfrm>
              <a:off x="2662238" y="5948362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9"/>
                  </a:moveTo>
                  <a:lnTo>
                    <a:pt x="21" y="9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9"/>
                  </a:lnTo>
                  <a:lnTo>
                    <a:pt x="5" y="3"/>
                  </a:lnTo>
                  <a:lnTo>
                    <a:pt x="11" y="0"/>
                  </a:lnTo>
                  <a:lnTo>
                    <a:pt x="16" y="3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" name="Freeform 109"/>
            <p:cNvSpPr>
              <a:spLocks/>
            </p:cNvSpPr>
            <p:nvPr/>
          </p:nvSpPr>
          <p:spPr bwMode="auto">
            <a:xfrm>
              <a:off x="2662238" y="591502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7"/>
                  </a:moveTo>
                  <a:lnTo>
                    <a:pt x="21" y="7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7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" name="Freeform 110"/>
            <p:cNvSpPr>
              <a:spLocks/>
            </p:cNvSpPr>
            <p:nvPr/>
          </p:nvSpPr>
          <p:spPr bwMode="auto">
            <a:xfrm>
              <a:off x="2662238" y="5878512"/>
              <a:ext cx="33337" cy="30163"/>
            </a:xfrm>
            <a:custGeom>
              <a:avLst/>
              <a:gdLst>
                <a:gd name="T0" fmla="*/ 2147483647 w 21"/>
                <a:gd name="T1" fmla="*/ 2147483647 h 19"/>
                <a:gd name="T2" fmla="*/ 2147483647 w 21"/>
                <a:gd name="T3" fmla="*/ 2147483647 h 19"/>
                <a:gd name="T4" fmla="*/ 2147483647 w 21"/>
                <a:gd name="T5" fmla="*/ 2147483647 h 19"/>
                <a:gd name="T6" fmla="*/ 2147483647 w 21"/>
                <a:gd name="T7" fmla="*/ 2147483647 h 19"/>
                <a:gd name="T8" fmla="*/ 2147483647 w 21"/>
                <a:gd name="T9" fmla="*/ 2147483647 h 19"/>
                <a:gd name="T10" fmla="*/ 2147483647 w 21"/>
                <a:gd name="T11" fmla="*/ 2147483647 h 19"/>
                <a:gd name="T12" fmla="*/ 0 w 21"/>
                <a:gd name="T13" fmla="*/ 2147483647 h 19"/>
                <a:gd name="T14" fmla="*/ 0 w 21"/>
                <a:gd name="T15" fmla="*/ 2147483647 h 19"/>
                <a:gd name="T16" fmla="*/ 2147483647 w 21"/>
                <a:gd name="T17" fmla="*/ 2147483647 h 19"/>
                <a:gd name="T18" fmla="*/ 2147483647 w 21"/>
                <a:gd name="T19" fmla="*/ 0 h 19"/>
                <a:gd name="T20" fmla="*/ 2147483647 w 21"/>
                <a:gd name="T21" fmla="*/ 0 h 19"/>
                <a:gd name="T22" fmla="*/ 2147483647 w 21"/>
                <a:gd name="T23" fmla="*/ 2147483647 h 19"/>
                <a:gd name="T24" fmla="*/ 2147483647 w 21"/>
                <a:gd name="T25" fmla="*/ 2147483647 h 19"/>
                <a:gd name="T26" fmla="*/ 2147483647 w 21"/>
                <a:gd name="T27" fmla="*/ 2147483647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9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9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4"/>
                  </a:lnTo>
                  <a:lnTo>
                    <a:pt x="11" y="0"/>
                  </a:lnTo>
                  <a:lnTo>
                    <a:pt x="16" y="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" name="Freeform 111"/>
            <p:cNvSpPr>
              <a:spLocks/>
            </p:cNvSpPr>
            <p:nvPr/>
          </p:nvSpPr>
          <p:spPr bwMode="auto">
            <a:xfrm>
              <a:off x="2662238" y="584517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9" name="Freeform 112"/>
            <p:cNvSpPr>
              <a:spLocks/>
            </p:cNvSpPr>
            <p:nvPr/>
          </p:nvSpPr>
          <p:spPr bwMode="auto">
            <a:xfrm>
              <a:off x="4568825" y="6208712"/>
              <a:ext cx="227012" cy="36513"/>
            </a:xfrm>
            <a:custGeom>
              <a:avLst/>
              <a:gdLst>
                <a:gd name="T0" fmla="*/ 2147483647 w 143"/>
                <a:gd name="T1" fmla="*/ 2147483647 h 23"/>
                <a:gd name="T2" fmla="*/ 2147483647 w 143"/>
                <a:gd name="T3" fmla="*/ 2147483647 h 23"/>
                <a:gd name="T4" fmla="*/ 2147483647 w 143"/>
                <a:gd name="T5" fmla="*/ 2147483647 h 23"/>
                <a:gd name="T6" fmla="*/ 2147483647 w 143"/>
                <a:gd name="T7" fmla="*/ 2147483647 h 23"/>
                <a:gd name="T8" fmla="*/ 2147483647 w 143"/>
                <a:gd name="T9" fmla="*/ 2147483647 h 23"/>
                <a:gd name="T10" fmla="*/ 0 w 143"/>
                <a:gd name="T11" fmla="*/ 2147483647 h 23"/>
                <a:gd name="T12" fmla="*/ 2147483647 w 143"/>
                <a:gd name="T13" fmla="*/ 0 h 23"/>
                <a:gd name="T14" fmla="*/ 2147483647 w 143"/>
                <a:gd name="T15" fmla="*/ 0 h 23"/>
                <a:gd name="T16" fmla="*/ 2147483647 w 143"/>
                <a:gd name="T17" fmla="*/ 2147483647 h 23"/>
                <a:gd name="T18" fmla="*/ 2147483647 w 143"/>
                <a:gd name="T19" fmla="*/ 2147483647 h 23"/>
                <a:gd name="T20" fmla="*/ 2147483647 w 143"/>
                <a:gd name="T21" fmla="*/ 2147483647 h 23"/>
                <a:gd name="T22" fmla="*/ 2147483647 w 143"/>
                <a:gd name="T23" fmla="*/ 2147483647 h 23"/>
                <a:gd name="T24" fmla="*/ 2147483647 w 143"/>
                <a:gd name="T25" fmla="*/ 2147483647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3" h="23">
                  <a:moveTo>
                    <a:pt x="143" y="2"/>
                  </a:moveTo>
                  <a:lnTo>
                    <a:pt x="138" y="21"/>
                  </a:lnTo>
                  <a:lnTo>
                    <a:pt x="95" y="23"/>
                  </a:lnTo>
                  <a:lnTo>
                    <a:pt x="48" y="23"/>
                  </a:lnTo>
                  <a:lnTo>
                    <a:pt x="0" y="19"/>
                  </a:lnTo>
                  <a:lnTo>
                    <a:pt x="16" y="0"/>
                  </a:lnTo>
                  <a:lnTo>
                    <a:pt x="69" y="4"/>
                  </a:lnTo>
                  <a:lnTo>
                    <a:pt x="111" y="4"/>
                  </a:lnTo>
                  <a:lnTo>
                    <a:pt x="127" y="4"/>
                  </a:lnTo>
                  <a:lnTo>
                    <a:pt x="143" y="2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0" name="Freeform 113"/>
            <p:cNvSpPr>
              <a:spLocks/>
            </p:cNvSpPr>
            <p:nvPr/>
          </p:nvSpPr>
          <p:spPr bwMode="auto">
            <a:xfrm>
              <a:off x="4525963" y="6194424"/>
              <a:ext cx="0" cy="1588"/>
            </a:xfrm>
            <a:custGeom>
              <a:avLst/>
              <a:gdLst>
                <a:gd name="T0" fmla="*/ 2147483647 h 1"/>
                <a:gd name="T1" fmla="*/ 2147483647 h 1"/>
                <a:gd name="T2" fmla="*/ 2147483647 h 1"/>
                <a:gd name="T3" fmla="*/ 0 h 1"/>
                <a:gd name="T4" fmla="*/ 2147483647 h 1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</a:gdLst>
              <a:ahLst/>
              <a:cxnLst>
                <a:cxn ang="T5">
                  <a:pos x="0" y="T0"/>
                </a:cxn>
                <a:cxn ang="T6">
                  <a:pos x="0" y="T1"/>
                </a:cxn>
                <a:cxn ang="T7">
                  <a:pos x="0" y="T2"/>
                </a:cxn>
                <a:cxn ang="T8">
                  <a:pos x="0" y="T3"/>
                </a:cxn>
                <a:cxn ang="T9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1" name="Freeform 114"/>
            <p:cNvSpPr>
              <a:spLocks/>
            </p:cNvSpPr>
            <p:nvPr/>
          </p:nvSpPr>
          <p:spPr bwMode="auto">
            <a:xfrm>
              <a:off x="4525963" y="6178549"/>
              <a:ext cx="17462" cy="20638"/>
            </a:xfrm>
            <a:custGeom>
              <a:avLst/>
              <a:gdLst>
                <a:gd name="T0" fmla="*/ 0 w 11"/>
                <a:gd name="T1" fmla="*/ 2147483647 h 13"/>
                <a:gd name="T2" fmla="*/ 0 w 11"/>
                <a:gd name="T3" fmla="*/ 2147483647 h 13"/>
                <a:gd name="T4" fmla="*/ 0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0 h 13"/>
                <a:gd name="T10" fmla="*/ 0 w 11"/>
                <a:gd name="T11" fmla="*/ 2147483647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13">
                  <a:moveTo>
                    <a:pt x="0" y="10"/>
                  </a:moveTo>
                  <a:lnTo>
                    <a:pt x="0" y="11"/>
                  </a:lnTo>
                  <a:lnTo>
                    <a:pt x="6" y="13"/>
                  </a:lnTo>
                  <a:lnTo>
                    <a:pt x="1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" name="Freeform 115"/>
            <p:cNvSpPr>
              <a:spLocks/>
            </p:cNvSpPr>
            <p:nvPr/>
          </p:nvSpPr>
          <p:spPr bwMode="auto">
            <a:xfrm>
              <a:off x="4535488" y="6167437"/>
              <a:ext cx="23812" cy="31750"/>
            </a:xfrm>
            <a:custGeom>
              <a:avLst/>
              <a:gdLst>
                <a:gd name="T0" fmla="*/ 2147483647 w 15"/>
                <a:gd name="T1" fmla="*/ 2147483647 h 20"/>
                <a:gd name="T2" fmla="*/ 0 w 15"/>
                <a:gd name="T3" fmla="*/ 2147483647 h 20"/>
                <a:gd name="T4" fmla="*/ 0 w 15"/>
                <a:gd name="T5" fmla="*/ 2147483647 h 20"/>
                <a:gd name="T6" fmla="*/ 2147483647 w 15"/>
                <a:gd name="T7" fmla="*/ 2147483647 h 20"/>
                <a:gd name="T8" fmla="*/ 2147483647 w 15"/>
                <a:gd name="T9" fmla="*/ 0 h 20"/>
                <a:gd name="T10" fmla="*/ 2147483647 w 15"/>
                <a:gd name="T11" fmla="*/ 2147483647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20">
                  <a:moveTo>
                    <a:pt x="5" y="7"/>
                  </a:moveTo>
                  <a:lnTo>
                    <a:pt x="0" y="20"/>
                  </a:lnTo>
                  <a:lnTo>
                    <a:pt x="5" y="20"/>
                  </a:lnTo>
                  <a:lnTo>
                    <a:pt x="15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" name="Freeform 116"/>
            <p:cNvSpPr>
              <a:spLocks/>
            </p:cNvSpPr>
            <p:nvPr/>
          </p:nvSpPr>
          <p:spPr bwMode="auto">
            <a:xfrm>
              <a:off x="4543425" y="6151562"/>
              <a:ext cx="25400" cy="50800"/>
            </a:xfrm>
            <a:custGeom>
              <a:avLst/>
              <a:gdLst>
                <a:gd name="T0" fmla="*/ 2147483647 w 16"/>
                <a:gd name="T1" fmla="*/ 2147483647 h 32"/>
                <a:gd name="T2" fmla="*/ 0 w 16"/>
                <a:gd name="T3" fmla="*/ 2147483647 h 32"/>
                <a:gd name="T4" fmla="*/ 0 w 16"/>
                <a:gd name="T5" fmla="*/ 2147483647 h 32"/>
                <a:gd name="T6" fmla="*/ 2147483647 w 16"/>
                <a:gd name="T7" fmla="*/ 2147483647 h 32"/>
                <a:gd name="T8" fmla="*/ 2147483647 w 16"/>
                <a:gd name="T9" fmla="*/ 0 h 32"/>
                <a:gd name="T10" fmla="*/ 2147483647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2">
                  <a:moveTo>
                    <a:pt x="10" y="10"/>
                  </a:moveTo>
                  <a:lnTo>
                    <a:pt x="0" y="30"/>
                  </a:lnTo>
                  <a:lnTo>
                    <a:pt x="10" y="32"/>
                  </a:lnTo>
                  <a:lnTo>
                    <a:pt x="16" y="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Freeform 117"/>
            <p:cNvSpPr>
              <a:spLocks/>
            </p:cNvSpPr>
            <p:nvPr/>
          </p:nvSpPr>
          <p:spPr bwMode="auto">
            <a:xfrm>
              <a:off x="4559300" y="6137274"/>
              <a:ext cx="25400" cy="65088"/>
            </a:xfrm>
            <a:custGeom>
              <a:avLst/>
              <a:gdLst>
                <a:gd name="T0" fmla="*/ 2147483647 w 16"/>
                <a:gd name="T1" fmla="*/ 2147483647 h 41"/>
                <a:gd name="T2" fmla="*/ 0 w 16"/>
                <a:gd name="T3" fmla="*/ 2147483647 h 41"/>
                <a:gd name="T4" fmla="*/ 0 w 16"/>
                <a:gd name="T5" fmla="*/ 2147483647 h 41"/>
                <a:gd name="T6" fmla="*/ 2147483647 w 16"/>
                <a:gd name="T7" fmla="*/ 2147483647 h 41"/>
                <a:gd name="T8" fmla="*/ 2147483647 w 16"/>
                <a:gd name="T9" fmla="*/ 0 h 41"/>
                <a:gd name="T10" fmla="*/ 2147483647 w 16"/>
                <a:gd name="T11" fmla="*/ 2147483647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41">
                  <a:moveTo>
                    <a:pt x="6" y="9"/>
                  </a:moveTo>
                  <a:lnTo>
                    <a:pt x="0" y="41"/>
                  </a:lnTo>
                  <a:lnTo>
                    <a:pt x="6" y="41"/>
                  </a:lnTo>
                  <a:lnTo>
                    <a:pt x="16" y="0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" name="Freeform 118"/>
            <p:cNvSpPr>
              <a:spLocks/>
            </p:cNvSpPr>
            <p:nvPr/>
          </p:nvSpPr>
          <p:spPr bwMode="auto">
            <a:xfrm>
              <a:off x="4568825" y="6124574"/>
              <a:ext cx="33337" cy="77788"/>
            </a:xfrm>
            <a:custGeom>
              <a:avLst/>
              <a:gdLst>
                <a:gd name="T0" fmla="*/ 2147483647 w 21"/>
                <a:gd name="T1" fmla="*/ 2147483647 h 49"/>
                <a:gd name="T2" fmla="*/ 0 w 21"/>
                <a:gd name="T3" fmla="*/ 2147483647 h 49"/>
                <a:gd name="T4" fmla="*/ 0 w 21"/>
                <a:gd name="T5" fmla="*/ 2147483647 h 49"/>
                <a:gd name="T6" fmla="*/ 2147483647 w 21"/>
                <a:gd name="T7" fmla="*/ 2147483647 h 49"/>
                <a:gd name="T8" fmla="*/ 2147483647 w 21"/>
                <a:gd name="T9" fmla="*/ 0 h 49"/>
                <a:gd name="T10" fmla="*/ 2147483647 w 21"/>
                <a:gd name="T11" fmla="*/ 2147483647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49">
                  <a:moveTo>
                    <a:pt x="10" y="8"/>
                  </a:moveTo>
                  <a:lnTo>
                    <a:pt x="0" y="49"/>
                  </a:lnTo>
                  <a:lnTo>
                    <a:pt x="5" y="49"/>
                  </a:lnTo>
                  <a:lnTo>
                    <a:pt x="21" y="0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" name="Freeform 119"/>
            <p:cNvSpPr>
              <a:spLocks/>
            </p:cNvSpPr>
            <p:nvPr/>
          </p:nvSpPr>
          <p:spPr bwMode="auto">
            <a:xfrm>
              <a:off x="4576763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2147483647 w 21"/>
                <a:gd name="T3" fmla="*/ 2147483647 h 53"/>
                <a:gd name="T4" fmla="*/ 0 w 21"/>
                <a:gd name="T5" fmla="*/ 2147483647 h 53"/>
                <a:gd name="T6" fmla="*/ 0 w 21"/>
                <a:gd name="T7" fmla="*/ 2147483647 h 53"/>
                <a:gd name="T8" fmla="*/ 2147483647 w 21"/>
                <a:gd name="T9" fmla="*/ 2147483647 h 53"/>
                <a:gd name="T10" fmla="*/ 2147483647 w 21"/>
                <a:gd name="T11" fmla="*/ 0 h 53"/>
                <a:gd name="T12" fmla="*/ 2147483647 w 21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16" y="2"/>
                  </a:lnTo>
                  <a:lnTo>
                    <a:pt x="0" y="51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" name="Freeform 120"/>
            <p:cNvSpPr>
              <a:spLocks/>
            </p:cNvSpPr>
            <p:nvPr/>
          </p:nvSpPr>
          <p:spPr bwMode="auto">
            <a:xfrm>
              <a:off x="4584700" y="6121399"/>
              <a:ext cx="34925" cy="84138"/>
            </a:xfrm>
            <a:custGeom>
              <a:avLst/>
              <a:gdLst>
                <a:gd name="T0" fmla="*/ 2147483647 w 22"/>
                <a:gd name="T1" fmla="*/ 0 h 53"/>
                <a:gd name="T2" fmla="*/ 0 w 22"/>
                <a:gd name="T3" fmla="*/ 2147483647 h 53"/>
                <a:gd name="T4" fmla="*/ 0 w 22"/>
                <a:gd name="T5" fmla="*/ 2147483647 h 53"/>
                <a:gd name="T6" fmla="*/ 2147483647 w 22"/>
                <a:gd name="T7" fmla="*/ 2147483647 h 53"/>
                <a:gd name="T8" fmla="*/ 2147483647 w 22"/>
                <a:gd name="T9" fmla="*/ 0 h 53"/>
                <a:gd name="T10" fmla="*/ 2147483647 w 22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3">
                  <a:moveTo>
                    <a:pt x="16" y="0"/>
                  </a:moveTo>
                  <a:lnTo>
                    <a:pt x="0" y="53"/>
                  </a:lnTo>
                  <a:lnTo>
                    <a:pt x="6" y="5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8" name="Freeform 121"/>
            <p:cNvSpPr>
              <a:spLocks/>
            </p:cNvSpPr>
            <p:nvPr/>
          </p:nvSpPr>
          <p:spPr bwMode="auto">
            <a:xfrm>
              <a:off x="4594225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0 w 21"/>
                <a:gd name="T3" fmla="*/ 2147483647 h 53"/>
                <a:gd name="T4" fmla="*/ 0 w 21"/>
                <a:gd name="T5" fmla="*/ 2147483647 h 53"/>
                <a:gd name="T6" fmla="*/ 2147483647 w 21"/>
                <a:gd name="T7" fmla="*/ 2147483647 h 53"/>
                <a:gd name="T8" fmla="*/ 2147483647 w 21"/>
                <a:gd name="T9" fmla="*/ 0 h 53"/>
                <a:gd name="T10" fmla="*/ 2147483647 w 21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0" y="53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" name="Freeform 122"/>
            <p:cNvSpPr>
              <a:spLocks/>
            </p:cNvSpPr>
            <p:nvPr/>
          </p:nvSpPr>
          <p:spPr bwMode="auto">
            <a:xfrm>
              <a:off x="4602163" y="6118224"/>
              <a:ext cx="42862" cy="87313"/>
            </a:xfrm>
            <a:custGeom>
              <a:avLst/>
              <a:gdLst>
                <a:gd name="T0" fmla="*/ 2147483647 w 27"/>
                <a:gd name="T1" fmla="*/ 2147483647 h 55"/>
                <a:gd name="T2" fmla="*/ 0 w 27"/>
                <a:gd name="T3" fmla="*/ 2147483647 h 55"/>
                <a:gd name="T4" fmla="*/ 0 w 27"/>
                <a:gd name="T5" fmla="*/ 2147483647 h 55"/>
                <a:gd name="T6" fmla="*/ 2147483647 w 27"/>
                <a:gd name="T7" fmla="*/ 2147483647 h 55"/>
                <a:gd name="T8" fmla="*/ 2147483647 w 27"/>
                <a:gd name="T9" fmla="*/ 0 h 55"/>
                <a:gd name="T10" fmla="*/ 2147483647 w 27"/>
                <a:gd name="T11" fmla="*/ 2147483647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5">
                  <a:moveTo>
                    <a:pt x="16" y="2"/>
                  </a:moveTo>
                  <a:lnTo>
                    <a:pt x="0" y="55"/>
                  </a:lnTo>
                  <a:lnTo>
                    <a:pt x="5" y="55"/>
                  </a:lnTo>
                  <a:lnTo>
                    <a:pt x="27" y="0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0" name="Freeform 123"/>
            <p:cNvSpPr>
              <a:spLocks/>
            </p:cNvSpPr>
            <p:nvPr/>
          </p:nvSpPr>
          <p:spPr bwMode="auto">
            <a:xfrm>
              <a:off x="4610100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2" y="0"/>
                  </a:moveTo>
                  <a:lnTo>
                    <a:pt x="0" y="55"/>
                  </a:lnTo>
                  <a:lnTo>
                    <a:pt x="6" y="57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" name="Freeform 124"/>
            <p:cNvSpPr>
              <a:spLocks/>
            </p:cNvSpPr>
            <p:nvPr/>
          </p:nvSpPr>
          <p:spPr bwMode="auto">
            <a:xfrm>
              <a:off x="4619625" y="6118224"/>
              <a:ext cx="41275" cy="90488"/>
            </a:xfrm>
            <a:custGeom>
              <a:avLst/>
              <a:gdLst>
                <a:gd name="T0" fmla="*/ 2147483647 w 26"/>
                <a:gd name="T1" fmla="*/ 0 h 57"/>
                <a:gd name="T2" fmla="*/ 0 w 26"/>
                <a:gd name="T3" fmla="*/ 2147483647 h 57"/>
                <a:gd name="T4" fmla="*/ 0 w 26"/>
                <a:gd name="T5" fmla="*/ 2147483647 h 57"/>
                <a:gd name="T6" fmla="*/ 2147483647 w 26"/>
                <a:gd name="T7" fmla="*/ 2147483647 h 57"/>
                <a:gd name="T8" fmla="*/ 2147483647 w 26"/>
                <a:gd name="T9" fmla="*/ 0 h 57"/>
                <a:gd name="T10" fmla="*/ 2147483647 w 26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7">
                  <a:moveTo>
                    <a:pt x="21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" name="Freeform 125"/>
            <p:cNvSpPr>
              <a:spLocks/>
            </p:cNvSpPr>
            <p:nvPr/>
          </p:nvSpPr>
          <p:spPr bwMode="auto">
            <a:xfrm>
              <a:off x="4627563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1" y="0"/>
                  </a:moveTo>
                  <a:lnTo>
                    <a:pt x="0" y="57"/>
                  </a:lnTo>
                  <a:lnTo>
                    <a:pt x="11" y="57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" name="Freeform 126"/>
            <p:cNvSpPr>
              <a:spLocks/>
            </p:cNvSpPr>
            <p:nvPr/>
          </p:nvSpPr>
          <p:spPr bwMode="auto">
            <a:xfrm>
              <a:off x="4645025" y="6118224"/>
              <a:ext cx="33337" cy="90488"/>
            </a:xfrm>
            <a:custGeom>
              <a:avLst/>
              <a:gdLst>
                <a:gd name="T0" fmla="*/ 2147483647 w 21"/>
                <a:gd name="T1" fmla="*/ 0 h 57"/>
                <a:gd name="T2" fmla="*/ 0 w 21"/>
                <a:gd name="T3" fmla="*/ 2147483647 h 57"/>
                <a:gd name="T4" fmla="*/ 0 w 21"/>
                <a:gd name="T5" fmla="*/ 2147483647 h 57"/>
                <a:gd name="T6" fmla="*/ 2147483647 w 21"/>
                <a:gd name="T7" fmla="*/ 2147483647 h 57"/>
                <a:gd name="T8" fmla="*/ 2147483647 w 21"/>
                <a:gd name="T9" fmla="*/ 0 h 57"/>
                <a:gd name="T10" fmla="*/ 2147483647 w 21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7">
                  <a:moveTo>
                    <a:pt x="16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" name="Freeform 127"/>
            <p:cNvSpPr>
              <a:spLocks/>
            </p:cNvSpPr>
            <p:nvPr/>
          </p:nvSpPr>
          <p:spPr bwMode="auto">
            <a:xfrm>
              <a:off x="46529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16" y="0"/>
                  </a:moveTo>
                  <a:lnTo>
                    <a:pt x="0" y="57"/>
                  </a:lnTo>
                  <a:lnTo>
                    <a:pt x="11" y="59"/>
                  </a:lnTo>
                  <a:lnTo>
                    <a:pt x="2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5" name="Freeform 128"/>
            <p:cNvSpPr>
              <a:spLocks/>
            </p:cNvSpPr>
            <p:nvPr/>
          </p:nvSpPr>
          <p:spPr bwMode="auto">
            <a:xfrm>
              <a:off x="4670425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5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6" name="Freeform 129"/>
            <p:cNvSpPr>
              <a:spLocks/>
            </p:cNvSpPr>
            <p:nvPr/>
          </p:nvSpPr>
          <p:spPr bwMode="auto">
            <a:xfrm>
              <a:off x="46783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0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7" name="Freeform 130"/>
            <p:cNvSpPr>
              <a:spLocks/>
            </p:cNvSpPr>
            <p:nvPr/>
          </p:nvSpPr>
          <p:spPr bwMode="auto">
            <a:xfrm>
              <a:off x="46783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8" name="Freeform 131"/>
            <p:cNvSpPr>
              <a:spLocks/>
            </p:cNvSpPr>
            <p:nvPr/>
          </p:nvSpPr>
          <p:spPr bwMode="auto">
            <a:xfrm>
              <a:off x="46863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" name="Freeform 132"/>
            <p:cNvSpPr>
              <a:spLocks/>
            </p:cNvSpPr>
            <p:nvPr/>
          </p:nvSpPr>
          <p:spPr bwMode="auto">
            <a:xfrm>
              <a:off x="46942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0" name="Freeform 133"/>
            <p:cNvSpPr>
              <a:spLocks/>
            </p:cNvSpPr>
            <p:nvPr/>
          </p:nvSpPr>
          <p:spPr bwMode="auto">
            <a:xfrm>
              <a:off x="47037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" name="Freeform 134"/>
            <p:cNvSpPr>
              <a:spLocks/>
            </p:cNvSpPr>
            <p:nvPr/>
          </p:nvSpPr>
          <p:spPr bwMode="auto">
            <a:xfrm>
              <a:off x="47117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Freeform 135"/>
            <p:cNvSpPr>
              <a:spLocks/>
            </p:cNvSpPr>
            <p:nvPr/>
          </p:nvSpPr>
          <p:spPr bwMode="auto">
            <a:xfrm>
              <a:off x="47196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2147483647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" name="Freeform 136"/>
            <p:cNvSpPr>
              <a:spLocks/>
            </p:cNvSpPr>
            <p:nvPr/>
          </p:nvSpPr>
          <p:spPr bwMode="auto">
            <a:xfrm>
              <a:off x="47291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" name="Freeform 137"/>
            <p:cNvSpPr>
              <a:spLocks/>
            </p:cNvSpPr>
            <p:nvPr/>
          </p:nvSpPr>
          <p:spPr bwMode="auto">
            <a:xfrm>
              <a:off x="4737100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" name="Freeform 138"/>
            <p:cNvSpPr>
              <a:spLocks/>
            </p:cNvSpPr>
            <p:nvPr/>
          </p:nvSpPr>
          <p:spPr bwMode="auto">
            <a:xfrm>
              <a:off x="47450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0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16" y="0"/>
                  </a:moveTo>
                  <a:lnTo>
                    <a:pt x="0" y="59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" name="Freeform 139"/>
            <p:cNvSpPr>
              <a:spLocks/>
            </p:cNvSpPr>
            <p:nvPr/>
          </p:nvSpPr>
          <p:spPr bwMode="auto">
            <a:xfrm>
              <a:off x="47450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7" name="Freeform 140"/>
            <p:cNvSpPr>
              <a:spLocks/>
            </p:cNvSpPr>
            <p:nvPr/>
          </p:nvSpPr>
          <p:spPr bwMode="auto">
            <a:xfrm>
              <a:off x="47545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8" name="Freeform 141"/>
            <p:cNvSpPr>
              <a:spLocks/>
            </p:cNvSpPr>
            <p:nvPr/>
          </p:nvSpPr>
          <p:spPr bwMode="auto">
            <a:xfrm>
              <a:off x="47625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9" name="Freeform 142"/>
            <p:cNvSpPr>
              <a:spLocks/>
            </p:cNvSpPr>
            <p:nvPr/>
          </p:nvSpPr>
          <p:spPr bwMode="auto">
            <a:xfrm>
              <a:off x="4770438" y="6118224"/>
              <a:ext cx="101600" cy="96838"/>
            </a:xfrm>
            <a:custGeom>
              <a:avLst/>
              <a:gdLst>
                <a:gd name="T0" fmla="*/ 2147483647 w 64"/>
                <a:gd name="T1" fmla="*/ 0 h 61"/>
                <a:gd name="T2" fmla="*/ 0 w 64"/>
                <a:gd name="T3" fmla="*/ 2147483647 h 61"/>
                <a:gd name="T4" fmla="*/ 0 w 64"/>
                <a:gd name="T5" fmla="*/ 2147483647 h 61"/>
                <a:gd name="T6" fmla="*/ 2147483647 w 64"/>
                <a:gd name="T7" fmla="*/ 2147483647 h 61"/>
                <a:gd name="T8" fmla="*/ 2147483647 w 64"/>
                <a:gd name="T9" fmla="*/ 0 h 61"/>
                <a:gd name="T10" fmla="*/ 2147483647 w 64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" h="61">
                  <a:moveTo>
                    <a:pt x="22" y="0"/>
                  </a:moveTo>
                  <a:lnTo>
                    <a:pt x="0" y="59"/>
                  </a:lnTo>
                  <a:lnTo>
                    <a:pt x="64" y="61"/>
                  </a:lnTo>
                  <a:lnTo>
                    <a:pt x="43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0" name="Freeform 143"/>
            <p:cNvSpPr>
              <a:spLocks/>
            </p:cNvSpPr>
            <p:nvPr/>
          </p:nvSpPr>
          <p:spPr bwMode="auto">
            <a:xfrm>
              <a:off x="4484688" y="6215062"/>
              <a:ext cx="25400" cy="20638"/>
            </a:xfrm>
            <a:custGeom>
              <a:avLst/>
              <a:gdLst>
                <a:gd name="T0" fmla="*/ 0 w 16"/>
                <a:gd name="T1" fmla="*/ 2147483647 h 13"/>
                <a:gd name="T2" fmla="*/ 0 w 16"/>
                <a:gd name="T3" fmla="*/ 2147483647 h 13"/>
                <a:gd name="T4" fmla="*/ 2147483647 w 16"/>
                <a:gd name="T5" fmla="*/ 2147483647 h 13"/>
                <a:gd name="T6" fmla="*/ 2147483647 w 16"/>
                <a:gd name="T7" fmla="*/ 0 h 13"/>
                <a:gd name="T8" fmla="*/ 0 w 16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3">
                  <a:moveTo>
                    <a:pt x="0" y="11"/>
                  </a:moveTo>
                  <a:lnTo>
                    <a:pt x="0" y="11"/>
                  </a:lnTo>
                  <a:lnTo>
                    <a:pt x="16" y="13"/>
                  </a:lnTo>
                  <a:lnTo>
                    <a:pt x="1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1" name="Freeform 144"/>
            <p:cNvSpPr>
              <a:spLocks/>
            </p:cNvSpPr>
            <p:nvPr/>
          </p:nvSpPr>
          <p:spPr bwMode="auto">
            <a:xfrm>
              <a:off x="4510088" y="6196012"/>
              <a:ext cx="15875" cy="42863"/>
            </a:xfrm>
            <a:custGeom>
              <a:avLst/>
              <a:gdLst>
                <a:gd name="T0" fmla="*/ 2147483647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0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0 h 27"/>
                <a:gd name="T12" fmla="*/ 2147483647 w 10"/>
                <a:gd name="T13" fmla="*/ 0 h 27"/>
                <a:gd name="T14" fmla="*/ 2147483647 w 10"/>
                <a:gd name="T15" fmla="*/ 0 h 27"/>
                <a:gd name="T16" fmla="*/ 2147483647 w 10"/>
                <a:gd name="T17" fmla="*/ 0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27">
                  <a:moveTo>
                    <a:pt x="10" y="0"/>
                  </a:moveTo>
                  <a:lnTo>
                    <a:pt x="0" y="12"/>
                  </a:lnTo>
                  <a:lnTo>
                    <a:pt x="0" y="25"/>
                  </a:lnTo>
                  <a:lnTo>
                    <a:pt x="1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2" name="Freeform 145"/>
            <p:cNvSpPr>
              <a:spLocks/>
            </p:cNvSpPr>
            <p:nvPr/>
          </p:nvSpPr>
          <p:spPr bwMode="auto">
            <a:xfrm>
              <a:off x="4525963" y="6196012"/>
              <a:ext cx="17462" cy="42863"/>
            </a:xfrm>
            <a:custGeom>
              <a:avLst/>
              <a:gdLst>
                <a:gd name="T0" fmla="*/ 0 w 11"/>
                <a:gd name="T1" fmla="*/ 0 h 27"/>
                <a:gd name="T2" fmla="*/ 0 w 11"/>
                <a:gd name="T3" fmla="*/ 2147483647 h 27"/>
                <a:gd name="T4" fmla="*/ 0 w 11"/>
                <a:gd name="T5" fmla="*/ 2147483647 h 27"/>
                <a:gd name="T6" fmla="*/ 2147483647 w 11"/>
                <a:gd name="T7" fmla="*/ 2147483647 h 27"/>
                <a:gd name="T8" fmla="*/ 2147483647 w 11"/>
                <a:gd name="T9" fmla="*/ 2147483647 h 27"/>
                <a:gd name="T10" fmla="*/ 2147483647 w 11"/>
                <a:gd name="T11" fmla="*/ 2147483647 h 27"/>
                <a:gd name="T12" fmla="*/ 0 w 11"/>
                <a:gd name="T13" fmla="*/ 0 h 27"/>
                <a:gd name="T14" fmla="*/ 0 w 11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7">
                  <a:moveTo>
                    <a:pt x="0" y="0"/>
                  </a:moveTo>
                  <a:lnTo>
                    <a:pt x="0" y="27"/>
                  </a:lnTo>
                  <a:lnTo>
                    <a:pt x="11" y="27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" name="Freeform 146"/>
            <p:cNvSpPr>
              <a:spLocks/>
            </p:cNvSpPr>
            <p:nvPr/>
          </p:nvSpPr>
          <p:spPr bwMode="auto">
            <a:xfrm>
              <a:off x="4543425" y="6199187"/>
              <a:ext cx="15875" cy="42863"/>
            </a:xfrm>
            <a:custGeom>
              <a:avLst/>
              <a:gdLst>
                <a:gd name="T0" fmla="*/ 0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2147483647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2147483647 h 27"/>
                <a:gd name="T12" fmla="*/ 0 w 10"/>
                <a:gd name="T13" fmla="*/ 0 h 27"/>
                <a:gd name="T14" fmla="*/ 0 w 10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7">
                  <a:moveTo>
                    <a:pt x="0" y="0"/>
                  </a:moveTo>
                  <a:lnTo>
                    <a:pt x="0" y="25"/>
                  </a:lnTo>
                  <a:lnTo>
                    <a:pt x="10" y="27"/>
                  </a:ln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" name="Freeform 147"/>
            <p:cNvSpPr>
              <a:spLocks/>
            </p:cNvSpPr>
            <p:nvPr/>
          </p:nvSpPr>
          <p:spPr bwMode="auto">
            <a:xfrm>
              <a:off x="4559300" y="6202362"/>
              <a:ext cx="25400" cy="39688"/>
            </a:xfrm>
            <a:custGeom>
              <a:avLst/>
              <a:gdLst>
                <a:gd name="T0" fmla="*/ 0 w 16"/>
                <a:gd name="T1" fmla="*/ 0 h 25"/>
                <a:gd name="T2" fmla="*/ 0 w 16"/>
                <a:gd name="T3" fmla="*/ 2147483647 h 25"/>
                <a:gd name="T4" fmla="*/ 0 w 16"/>
                <a:gd name="T5" fmla="*/ 2147483647 h 25"/>
                <a:gd name="T6" fmla="*/ 2147483647 w 16"/>
                <a:gd name="T7" fmla="*/ 2147483647 h 25"/>
                <a:gd name="T8" fmla="*/ 2147483647 w 16"/>
                <a:gd name="T9" fmla="*/ 2147483647 h 25"/>
                <a:gd name="T10" fmla="*/ 2147483647 w 16"/>
                <a:gd name="T11" fmla="*/ 2147483647 h 25"/>
                <a:gd name="T12" fmla="*/ 0 w 16"/>
                <a:gd name="T13" fmla="*/ 0 h 25"/>
                <a:gd name="T14" fmla="*/ 0 w 16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0" y="25"/>
                  </a:lnTo>
                  <a:lnTo>
                    <a:pt x="16" y="25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5" name="Freeform 148"/>
            <p:cNvSpPr>
              <a:spLocks/>
            </p:cNvSpPr>
            <p:nvPr/>
          </p:nvSpPr>
          <p:spPr bwMode="auto">
            <a:xfrm>
              <a:off x="4584700" y="620553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0 h 23"/>
                <a:gd name="T10" fmla="*/ 2147483647 w 11"/>
                <a:gd name="T11" fmla="*/ 0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3"/>
                  </a:lnTo>
                  <a:lnTo>
                    <a:pt x="11" y="23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6" name="Freeform 149"/>
            <p:cNvSpPr>
              <a:spLocks/>
            </p:cNvSpPr>
            <p:nvPr/>
          </p:nvSpPr>
          <p:spPr bwMode="auto">
            <a:xfrm>
              <a:off x="4602163" y="6205537"/>
              <a:ext cx="17462" cy="39688"/>
            </a:xfrm>
            <a:custGeom>
              <a:avLst/>
              <a:gdLst>
                <a:gd name="T0" fmla="*/ 0 w 11"/>
                <a:gd name="T1" fmla="*/ 0 h 25"/>
                <a:gd name="T2" fmla="*/ 0 w 11"/>
                <a:gd name="T3" fmla="*/ 2147483647 h 25"/>
                <a:gd name="T4" fmla="*/ 0 w 11"/>
                <a:gd name="T5" fmla="*/ 2147483647 h 25"/>
                <a:gd name="T6" fmla="*/ 2147483647 w 11"/>
                <a:gd name="T7" fmla="*/ 2147483647 h 25"/>
                <a:gd name="T8" fmla="*/ 2147483647 w 11"/>
                <a:gd name="T9" fmla="*/ 2147483647 h 25"/>
                <a:gd name="T10" fmla="*/ 2147483647 w 11"/>
                <a:gd name="T11" fmla="*/ 2147483647 h 25"/>
                <a:gd name="T12" fmla="*/ 0 w 11"/>
                <a:gd name="T13" fmla="*/ 0 h 25"/>
                <a:gd name="T14" fmla="*/ 0 w 11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5">
                  <a:moveTo>
                    <a:pt x="0" y="0"/>
                  </a:moveTo>
                  <a:lnTo>
                    <a:pt x="0" y="23"/>
                  </a:lnTo>
                  <a:lnTo>
                    <a:pt x="11" y="25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" name="Freeform 150"/>
            <p:cNvSpPr>
              <a:spLocks/>
            </p:cNvSpPr>
            <p:nvPr/>
          </p:nvSpPr>
          <p:spPr bwMode="auto">
            <a:xfrm>
              <a:off x="4619625" y="6208712"/>
              <a:ext cx="15875" cy="36513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147483647 h 23"/>
                <a:gd name="T4" fmla="*/ 0 w 10"/>
                <a:gd name="T5" fmla="*/ 2147483647 h 23"/>
                <a:gd name="T6" fmla="*/ 2147483647 w 10"/>
                <a:gd name="T7" fmla="*/ 2147483647 h 23"/>
                <a:gd name="T8" fmla="*/ 2147483647 w 10"/>
                <a:gd name="T9" fmla="*/ 0 h 23"/>
                <a:gd name="T10" fmla="*/ 2147483647 w 10"/>
                <a:gd name="T11" fmla="*/ 0 h 23"/>
                <a:gd name="T12" fmla="*/ 0 w 10"/>
                <a:gd name="T13" fmla="*/ 0 h 23"/>
                <a:gd name="T14" fmla="*/ 0 w 10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lnTo>
                    <a:pt x="0" y="23"/>
                  </a:lnTo>
                  <a:lnTo>
                    <a:pt x="10" y="23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8" name="Freeform 151"/>
            <p:cNvSpPr>
              <a:spLocks/>
            </p:cNvSpPr>
            <p:nvPr/>
          </p:nvSpPr>
          <p:spPr bwMode="auto">
            <a:xfrm>
              <a:off x="4635500" y="6208712"/>
              <a:ext cx="25400" cy="365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2147483647 h 23"/>
                <a:gd name="T4" fmla="*/ 0 w 16"/>
                <a:gd name="T5" fmla="*/ 2147483647 h 23"/>
                <a:gd name="T6" fmla="*/ 2147483647 w 16"/>
                <a:gd name="T7" fmla="*/ 2147483647 h 23"/>
                <a:gd name="T8" fmla="*/ 2147483647 w 16"/>
                <a:gd name="T9" fmla="*/ 2147483647 h 23"/>
                <a:gd name="T10" fmla="*/ 2147483647 w 16"/>
                <a:gd name="T11" fmla="*/ 2147483647 h 23"/>
                <a:gd name="T12" fmla="*/ 0 w 16"/>
                <a:gd name="T13" fmla="*/ 0 h 23"/>
                <a:gd name="T14" fmla="*/ 0 w 16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lnTo>
                    <a:pt x="0" y="23"/>
                  </a:lnTo>
                  <a:lnTo>
                    <a:pt x="16" y="23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" name="Freeform 152"/>
            <p:cNvSpPr>
              <a:spLocks/>
            </p:cNvSpPr>
            <p:nvPr/>
          </p:nvSpPr>
          <p:spPr bwMode="auto">
            <a:xfrm>
              <a:off x="4660900" y="6211887"/>
              <a:ext cx="33337" cy="33338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2147483647 h 21"/>
                <a:gd name="T4" fmla="*/ 0 w 21"/>
                <a:gd name="T5" fmla="*/ 2147483647 h 21"/>
                <a:gd name="T6" fmla="*/ 2147483647 w 21"/>
                <a:gd name="T7" fmla="*/ 2147483647 h 21"/>
                <a:gd name="T8" fmla="*/ 2147483647 w 21"/>
                <a:gd name="T9" fmla="*/ 0 h 21"/>
                <a:gd name="T10" fmla="*/ 2147483647 w 21"/>
                <a:gd name="T11" fmla="*/ 0 h 21"/>
                <a:gd name="T12" fmla="*/ 0 w 21"/>
                <a:gd name="T13" fmla="*/ 0 h 21"/>
                <a:gd name="T14" fmla="*/ 0 w 2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Freeform 153"/>
            <p:cNvSpPr>
              <a:spLocks/>
            </p:cNvSpPr>
            <p:nvPr/>
          </p:nvSpPr>
          <p:spPr bwMode="auto">
            <a:xfrm>
              <a:off x="4694238" y="6211887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Freeform 154"/>
            <p:cNvSpPr>
              <a:spLocks/>
            </p:cNvSpPr>
            <p:nvPr/>
          </p:nvSpPr>
          <p:spPr bwMode="auto">
            <a:xfrm>
              <a:off x="4711700" y="621188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2147483647 h 23"/>
                <a:gd name="T10" fmla="*/ 2147483647 w 11"/>
                <a:gd name="T11" fmla="*/ 2147483647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1"/>
                  </a:lnTo>
                  <a:lnTo>
                    <a:pt x="11" y="23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2" name="Freeform 155"/>
            <p:cNvSpPr>
              <a:spLocks/>
            </p:cNvSpPr>
            <p:nvPr/>
          </p:nvSpPr>
          <p:spPr bwMode="auto">
            <a:xfrm>
              <a:off x="4729163" y="6215062"/>
              <a:ext cx="25400" cy="33338"/>
            </a:xfrm>
            <a:custGeom>
              <a:avLst/>
              <a:gdLst>
                <a:gd name="T0" fmla="*/ 0 w 16"/>
                <a:gd name="T1" fmla="*/ 0 h 21"/>
                <a:gd name="T2" fmla="*/ 0 w 16"/>
                <a:gd name="T3" fmla="*/ 2147483647 h 21"/>
                <a:gd name="T4" fmla="*/ 0 w 16"/>
                <a:gd name="T5" fmla="*/ 2147483647 h 21"/>
                <a:gd name="T6" fmla="*/ 2147483647 w 16"/>
                <a:gd name="T7" fmla="*/ 2147483647 h 21"/>
                <a:gd name="T8" fmla="*/ 2147483647 w 16"/>
                <a:gd name="T9" fmla="*/ 0 h 21"/>
                <a:gd name="T10" fmla="*/ 2147483647 w 16"/>
                <a:gd name="T11" fmla="*/ 0 h 21"/>
                <a:gd name="T12" fmla="*/ 0 w 16"/>
                <a:gd name="T13" fmla="*/ 0 h 21"/>
                <a:gd name="T14" fmla="*/ 0 w 16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1">
                  <a:moveTo>
                    <a:pt x="0" y="0"/>
                  </a:moveTo>
                  <a:lnTo>
                    <a:pt x="0" y="21"/>
                  </a:lnTo>
                  <a:lnTo>
                    <a:pt x="16" y="21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" name="Freeform 156"/>
            <p:cNvSpPr>
              <a:spLocks/>
            </p:cNvSpPr>
            <p:nvPr/>
          </p:nvSpPr>
          <p:spPr bwMode="auto">
            <a:xfrm>
              <a:off x="47545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" name="Freeform 157"/>
            <p:cNvSpPr>
              <a:spLocks/>
            </p:cNvSpPr>
            <p:nvPr/>
          </p:nvSpPr>
          <p:spPr bwMode="auto">
            <a:xfrm>
              <a:off x="47704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" name="Freeform 158"/>
            <p:cNvSpPr>
              <a:spLocks/>
            </p:cNvSpPr>
            <p:nvPr/>
          </p:nvSpPr>
          <p:spPr bwMode="auto">
            <a:xfrm>
              <a:off x="4787900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" name="Freeform 159"/>
            <p:cNvSpPr>
              <a:spLocks/>
            </p:cNvSpPr>
            <p:nvPr/>
          </p:nvSpPr>
          <p:spPr bwMode="auto">
            <a:xfrm>
              <a:off x="48053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" name="Freeform 160"/>
            <p:cNvSpPr>
              <a:spLocks/>
            </p:cNvSpPr>
            <p:nvPr/>
          </p:nvSpPr>
          <p:spPr bwMode="auto">
            <a:xfrm>
              <a:off x="48212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8" name="Freeform 161"/>
            <p:cNvSpPr>
              <a:spLocks/>
            </p:cNvSpPr>
            <p:nvPr/>
          </p:nvSpPr>
          <p:spPr bwMode="auto">
            <a:xfrm>
              <a:off x="4838700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9" name="Freeform 162"/>
            <p:cNvSpPr>
              <a:spLocks/>
            </p:cNvSpPr>
            <p:nvPr/>
          </p:nvSpPr>
          <p:spPr bwMode="auto">
            <a:xfrm>
              <a:off x="4854575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" name="Freeform 163"/>
            <p:cNvSpPr>
              <a:spLocks/>
            </p:cNvSpPr>
            <p:nvPr/>
          </p:nvSpPr>
          <p:spPr bwMode="auto">
            <a:xfrm>
              <a:off x="2840038" y="5026024"/>
              <a:ext cx="49212" cy="1081088"/>
            </a:xfrm>
            <a:custGeom>
              <a:avLst/>
              <a:gdLst>
                <a:gd name="T0" fmla="*/ 2147483647 w 31"/>
                <a:gd name="T1" fmla="*/ 2147483647 h 681"/>
                <a:gd name="T2" fmla="*/ 0 w 31"/>
                <a:gd name="T3" fmla="*/ 2147483647 h 681"/>
                <a:gd name="T4" fmla="*/ 0 w 31"/>
                <a:gd name="T5" fmla="*/ 0 h 681"/>
                <a:gd name="T6" fmla="*/ 2147483647 w 31"/>
                <a:gd name="T7" fmla="*/ 2147483647 h 681"/>
                <a:gd name="T8" fmla="*/ 2147483647 w 31"/>
                <a:gd name="T9" fmla="*/ 2147483647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681">
                  <a:moveTo>
                    <a:pt x="31" y="667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31" y="12"/>
                  </a:lnTo>
                  <a:lnTo>
                    <a:pt x="31" y="667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1" name="TextBox 9"/>
          <p:cNvSpPr txBox="1">
            <a:spLocks noChangeArrowheads="1"/>
          </p:cNvSpPr>
          <p:nvPr/>
        </p:nvSpPr>
        <p:spPr bwMode="auto">
          <a:xfrm>
            <a:off x="1200710" y="5355612"/>
            <a:ext cx="39285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width cannot be resolved or is not a field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height cannot be resolved or is not a field</a:t>
            </a:r>
          </a:p>
        </p:txBody>
      </p:sp>
    </p:spTree>
    <p:extLst>
      <p:ext uri="{BB962C8B-B14F-4D97-AF65-F5344CB8AC3E}">
        <p14:creationId xmlns="" xmlns:p14="http://schemas.microsoft.com/office/powerpoint/2010/main" val="35440888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상속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85" y="1935846"/>
            <a:ext cx="5583428" cy="327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sec\AppData\Local\Microsoft\Windows\Temporary Internet Files\Content.IE5\GEQJC6S0\lgi01a201312180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061" y="4433814"/>
            <a:ext cx="741274" cy="723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ec\AppData\Local\Microsoft\Windows\Temporary Internet Files\Content.IE5\UZGE56VQ\vert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79" y="1643162"/>
            <a:ext cx="1513192" cy="21453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97422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2214563"/>
            <a:ext cx="47720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437554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형변환</a:t>
            </a:r>
          </a:p>
        </p:txBody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Shape s = </a:t>
            </a:r>
            <a:r>
              <a:rPr lang="en-US" altLang="ko-KR" b="1"/>
              <a:t>new</a:t>
            </a:r>
            <a:r>
              <a:rPr lang="en-US" altLang="ko-KR"/>
              <a:t> Rectangle();</a:t>
            </a:r>
          </a:p>
          <a:p>
            <a:endParaRPr lang="en-US" altLang="ko-KR"/>
          </a:p>
          <a:p>
            <a:r>
              <a:rPr lang="en-US" altLang="ko-KR"/>
              <a:t>s</a:t>
            </a:r>
            <a:r>
              <a:rPr lang="ko-KR" altLang="en-US"/>
              <a:t>를 통하여 </a:t>
            </a:r>
            <a:r>
              <a:rPr lang="en-US" altLang="ko-KR"/>
              <a:t>Rectangle </a:t>
            </a:r>
            <a:r>
              <a:rPr lang="ko-KR" altLang="en-US"/>
              <a:t>클래스의 필드와 메소드를 사용하고자 할 때는 어떻게 하여야 하는가</a:t>
            </a:r>
            <a:r>
              <a:rPr lang="en-US" altLang="ko-KR"/>
              <a:t>? </a:t>
            </a:r>
          </a:p>
          <a:p>
            <a:endParaRPr lang="en-US" altLang="ko-KR"/>
          </a:p>
          <a:p>
            <a:pPr>
              <a:buFont typeface="Symbol" pitchFamily="18" charset="2"/>
              <a:buNone/>
            </a:pPr>
            <a:r>
              <a:rPr lang="en-US" altLang="ko-KR"/>
              <a:t>		</a:t>
            </a:r>
            <a:r>
              <a:rPr lang="en-US" altLang="ko-KR">
                <a:solidFill>
                  <a:schemeClr val="tx2"/>
                </a:solidFill>
              </a:rPr>
              <a:t>((Rectangle) s).</a:t>
            </a:r>
            <a:r>
              <a:rPr lang="en-US" altLang="ko-KR"/>
              <a:t>setWidth(100);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810072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하향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서브 클래스 참조 변수로 </a:t>
            </a:r>
            <a:r>
              <a:rPr lang="ko-KR" altLang="en-US" dirty="0" err="1"/>
              <a:t>수퍼</a:t>
            </a:r>
            <a:r>
              <a:rPr lang="ko-KR" altLang="en-US" dirty="0"/>
              <a:t> 클래스 객체를 참조하는 것으로 일반적인 상황에서는 컴파일 오류이다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만약 서브 클래스 객체인데 </a:t>
            </a:r>
            <a:r>
              <a:rPr lang="ko-KR" altLang="en-US" dirty="0" err="1"/>
              <a:t>형변환에</a:t>
            </a:r>
            <a:r>
              <a:rPr lang="ko-KR" altLang="en-US" dirty="0"/>
              <a:t> 의하여 일시적으로 </a:t>
            </a:r>
            <a:r>
              <a:rPr lang="ko-KR" altLang="en-US" dirty="0" err="1"/>
              <a:t>수퍼</a:t>
            </a:r>
            <a:r>
              <a:rPr lang="ko-KR" altLang="en-US" dirty="0"/>
              <a:t> 클래스 참조 변수에 의하여 참조되고 있는 </a:t>
            </a:r>
            <a:r>
              <a:rPr lang="ko-KR" altLang="en-US" dirty="0" smtClean="0"/>
              <a:t>경우는 가능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59915" y="2571219"/>
            <a:ext cx="7761287" cy="7551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Rectangle r;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r =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 new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Shape();	</a:t>
            </a:r>
            <a:r>
              <a:rPr lang="en-US" altLang="ko-KR" sz="1600" kern="0" dirty="0">
                <a:solidFill>
                  <a:srgbClr val="FF0000"/>
                </a:solidFill>
                <a:latin typeface="+mj-lt"/>
              </a:rPr>
              <a:t>// NOT OK!</a:t>
            </a:r>
            <a:endParaRPr lang="en-US" altLang="ko-KR" sz="1600" kern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59915" y="4363770"/>
            <a:ext cx="7761287" cy="19912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Rectangle r;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Shape s;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s =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 new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Rectangle();	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r = (Rectangle)s;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r-&gt;width = 100;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r-&gt;height = 100;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286933" y="5050365"/>
            <a:ext cx="2370667" cy="309033"/>
          </a:xfrm>
          <a:prstGeom prst="roundRect">
            <a:avLst/>
          </a:prstGeom>
          <a:solidFill>
            <a:srgbClr val="00B050">
              <a:alpha val="31000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44411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다형성은</a:t>
            </a:r>
            <a:r>
              <a:rPr lang="ko-KR" altLang="en-US" dirty="0"/>
              <a:t> 객체들이 동일한 메시지를 받더라도 각 객체의 타입에 따라서 </a:t>
            </a:r>
            <a:r>
              <a:rPr lang="ko-KR" altLang="en-US" dirty="0" smtClean="0"/>
              <a:t>서로 다른 </a:t>
            </a:r>
            <a:r>
              <a:rPr lang="ko-KR" altLang="en-US" dirty="0"/>
              <a:t>동작을 하는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932120"/>
            <a:ext cx="5738813" cy="280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47868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1782495"/>
            <a:ext cx="8220075" cy="43135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class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Shape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protected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int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x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, 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y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 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public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void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draw()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System.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out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.println(</a:t>
            </a:r>
            <a:r>
              <a:rPr lang="ko-KR" altLang="ko-KR" sz="1600" kern="0" dirty="0">
                <a:solidFill>
                  <a:srgbClr val="2A00FF"/>
                </a:solidFill>
                <a:latin typeface="Century Schoolbook" panose="02040604050505020304" pitchFamily="18" charset="0"/>
                <a:ea typeface="휴먼명조"/>
              </a:rPr>
              <a:t>"Shape Draw"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class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Rectangle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extends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Shape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private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int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width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, 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height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public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void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draw()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System.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out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.println(</a:t>
            </a:r>
            <a:r>
              <a:rPr lang="ko-KR" altLang="ko-KR" sz="1600" kern="0" dirty="0">
                <a:solidFill>
                  <a:srgbClr val="2A00FF"/>
                </a:solidFill>
                <a:latin typeface="Century Schoolbook" panose="02040604050505020304" pitchFamily="18" charset="0"/>
                <a:ea typeface="휴먼명조"/>
              </a:rPr>
              <a:t>"Rectangle Draw"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endParaRPr lang="ko-KR" altLang="ko-KR" sz="1600" kern="0" dirty="0">
              <a:solidFill>
                <a:srgbClr val="7F0055"/>
              </a:solidFill>
              <a:latin typeface="Century Schoolbook" panose="02040604050505020304" pitchFamily="18" charset="0"/>
              <a:ea typeface="휴먼명조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1782495"/>
            <a:ext cx="8220075" cy="50755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endParaRPr lang="ko-KR" altLang="ko-KR" sz="1600" kern="0" dirty="0">
              <a:solidFill>
                <a:srgbClr val="7F0055"/>
              </a:solidFill>
              <a:latin typeface="Century Schoolbook" panose="02040604050505020304" pitchFamily="18" charset="0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class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Triangle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extends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Shape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private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int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base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, 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height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 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public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void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draw()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System.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out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.println(</a:t>
            </a:r>
            <a:r>
              <a:rPr lang="ko-KR" altLang="ko-KR" sz="1600" kern="0" dirty="0">
                <a:solidFill>
                  <a:srgbClr val="2A00FF"/>
                </a:solidFill>
                <a:latin typeface="Century Schoolbook" panose="02040604050505020304" pitchFamily="18" charset="0"/>
                <a:ea typeface="휴먼명조"/>
              </a:rPr>
              <a:t>"Triangle Draw"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class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Circle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extends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Shape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private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int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radius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public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void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draw()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System.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out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.println(</a:t>
            </a:r>
            <a:r>
              <a:rPr lang="ko-KR" altLang="ko-KR" sz="1600" kern="0" dirty="0">
                <a:solidFill>
                  <a:srgbClr val="2A00FF"/>
                </a:solidFill>
                <a:latin typeface="Century Schoolbook" panose="02040604050505020304" pitchFamily="18" charset="0"/>
                <a:ea typeface="휴먼명조"/>
              </a:rPr>
              <a:t>"Circle Draw"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}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1782495"/>
            <a:ext cx="8220075" cy="50755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public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class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ShapeTest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public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static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void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main(String arg[])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Shape s1, s2, s3, s4;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s1 =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new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Shape();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s2 =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new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Rectangle();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s3 =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new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Triangle();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s4 =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new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Circle();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s1.draw();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s2.draw();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s3.draw();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s4.draw();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}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00175" y="1782496"/>
            <a:ext cx="7281862" cy="1255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Shape Draw</a:t>
            </a: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Rectangle Draw</a:t>
            </a: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Triangle Draw</a:t>
            </a: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Circle Draw</a:t>
            </a:r>
            <a:endParaRPr lang="ko-KR" altLang="ko-KR" sz="1600" kern="0" dirty="0">
              <a:latin typeface="Century Schoolbook" panose="02040604050505020304" pitchFamily="18" charset="0"/>
              <a:ea typeface="휴먼명조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0" y="1627055"/>
            <a:ext cx="1375975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27003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호출을 실제 </a:t>
            </a:r>
            <a:r>
              <a:rPr lang="ko-KR" altLang="en-US" dirty="0" err="1"/>
              <a:t>메소드의</a:t>
            </a:r>
            <a:r>
              <a:rPr lang="ko-KR" altLang="en-US" dirty="0"/>
              <a:t> 몸체와 연결하는 것을 바인딩</a:t>
            </a:r>
            <a:r>
              <a:rPr lang="en-US" altLang="ko-KR" b="1" dirty="0"/>
              <a:t>(binding)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자바 </a:t>
            </a:r>
            <a:r>
              <a:rPr lang="ko-KR" altLang="en-US" dirty="0"/>
              <a:t>가상 머신</a:t>
            </a:r>
            <a:r>
              <a:rPr lang="en-US" altLang="ko-KR" dirty="0"/>
              <a:t>(</a:t>
            </a:r>
            <a:r>
              <a:rPr lang="en-US" altLang="ko-KR" dirty="0" err="1"/>
              <a:t>JVM</a:t>
            </a:r>
            <a:r>
              <a:rPr lang="en-US" altLang="ko-KR" dirty="0"/>
              <a:t>)</a:t>
            </a:r>
            <a:r>
              <a:rPr lang="ko-KR" altLang="en-US" dirty="0"/>
              <a:t>은 실행 단계에서 객체의 타입을 보고 </a:t>
            </a:r>
            <a:r>
              <a:rPr lang="ko-KR" altLang="en-US" dirty="0" smtClean="0"/>
              <a:t>적절한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호출하게 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  <a:r>
              <a:rPr lang="ko-KR" altLang="en-US" dirty="0"/>
              <a:t>이것을 동적 바인딩</a:t>
            </a:r>
            <a:r>
              <a:rPr lang="en-US" altLang="ko-KR" b="1" dirty="0"/>
              <a:t>(dynamic binding) </a:t>
            </a:r>
            <a:r>
              <a:rPr lang="ko-KR" altLang="en-US" dirty="0"/>
              <a:t>또는 가상 </a:t>
            </a:r>
            <a:r>
              <a:rPr lang="ko-KR" altLang="en-US" dirty="0" err="1"/>
              <a:t>메소드</a:t>
            </a:r>
            <a:r>
              <a:rPr lang="ko-KR" altLang="en-US" dirty="0"/>
              <a:t> 호출</a:t>
            </a:r>
            <a:r>
              <a:rPr lang="en-US" altLang="ko-KR" b="1" dirty="0"/>
              <a:t>(</a:t>
            </a:r>
            <a:r>
              <a:rPr lang="en-US" altLang="ko-KR" b="1" dirty="0" smtClean="0"/>
              <a:t>virtual method </a:t>
            </a:r>
            <a:r>
              <a:rPr lang="en-US" altLang="ko-KR" b="1" dirty="0"/>
              <a:t>invocation)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바인딩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27556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1962" y="849045"/>
            <a:ext cx="8220075" cy="60089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 sz="1600" kern="0">
                <a:latin typeface="Century Schoolbook"/>
                <a:ea typeface="휴먼명조"/>
              </a:rPr>
              <a:t> ShapeTest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private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ko-KR" altLang="ko-KR" sz="1600" kern="0">
                <a:latin typeface="Century Schoolbook"/>
                <a:ea typeface="휴먼명조"/>
              </a:rPr>
              <a:t> Shape 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arrayOfShapes</a:t>
            </a:r>
            <a:r>
              <a:rPr lang="ko-KR" altLang="ko-KR" sz="1600" kern="0">
                <a:latin typeface="Century Schoolbook"/>
                <a:ea typeface="휴먼명조"/>
              </a:rPr>
              <a:t>[];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600" kern="0">
                <a:latin typeface="Century Schoolbook"/>
                <a:ea typeface="휴먼명조"/>
              </a:rPr>
              <a:t> main(String arg[])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init();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drawAll();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  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600" kern="0">
                <a:latin typeface="Century Schoolbook"/>
                <a:ea typeface="휴먼명조"/>
              </a:rPr>
              <a:t> init()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arrayOfShapes</a:t>
            </a:r>
            <a:r>
              <a:rPr lang="ko-KR" altLang="ko-KR" sz="1600" kern="0">
                <a:latin typeface="Century Schoolbook"/>
                <a:ea typeface="휴먼명조"/>
              </a:rPr>
              <a:t>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 kern="0">
                <a:latin typeface="Century Schoolbook"/>
                <a:ea typeface="휴먼명조"/>
              </a:rPr>
              <a:t> Shape[3];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arrayOfShapes</a:t>
            </a:r>
            <a:r>
              <a:rPr lang="ko-KR" altLang="ko-KR" sz="1600" kern="0">
                <a:latin typeface="Century Schoolbook"/>
                <a:ea typeface="휴먼명조"/>
              </a:rPr>
              <a:t>[0]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 kern="0">
                <a:latin typeface="Century Schoolbook"/>
                <a:ea typeface="휴먼명조"/>
              </a:rPr>
              <a:t> Rectangle();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arrayOfShapes</a:t>
            </a:r>
            <a:r>
              <a:rPr lang="ko-KR" altLang="ko-KR" sz="1600" kern="0">
                <a:latin typeface="Century Schoolbook"/>
                <a:ea typeface="휴먼명조"/>
              </a:rPr>
              <a:t>[1]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 kern="0">
                <a:latin typeface="Century Schoolbook"/>
                <a:ea typeface="휴먼명조"/>
              </a:rPr>
              <a:t> Triangle();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arrayOfShapes</a:t>
            </a:r>
            <a:r>
              <a:rPr lang="ko-KR" altLang="ko-KR" sz="1600" kern="0">
                <a:latin typeface="Century Schoolbook"/>
                <a:ea typeface="휴먼명조"/>
              </a:rPr>
              <a:t>[2]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 kern="0">
                <a:latin typeface="Century Schoolbook"/>
                <a:ea typeface="휴먼명조"/>
              </a:rPr>
              <a:t> Circle();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  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600" kern="0">
                <a:latin typeface="Century Schoolbook"/>
                <a:ea typeface="휴먼명조"/>
              </a:rPr>
              <a:t> drawAll()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for</a:t>
            </a:r>
            <a:r>
              <a:rPr lang="ko-KR" altLang="ko-KR" sz="1600" kern="0">
                <a:latin typeface="Century Schoolbook"/>
                <a:ea typeface="휴먼명조"/>
              </a:rPr>
              <a:t> (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600" kern="0">
                <a:latin typeface="Century Schoolbook"/>
                <a:ea typeface="휴먼명조"/>
              </a:rPr>
              <a:t> i = 0; i &lt; 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arrayOfShapes</a:t>
            </a:r>
            <a:r>
              <a:rPr lang="ko-KR" altLang="ko-KR" sz="1600" kern="0">
                <a:latin typeface="Century Schoolbook"/>
                <a:ea typeface="휴먼명조"/>
              </a:rPr>
              <a:t>.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length</a:t>
            </a:r>
            <a:r>
              <a:rPr lang="ko-KR" altLang="ko-KR" sz="1600" kern="0">
                <a:latin typeface="Century Schoolbook"/>
                <a:ea typeface="휴먼명조"/>
              </a:rPr>
              <a:t>; i++)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	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arrayOfShapes</a:t>
            </a:r>
            <a:r>
              <a:rPr lang="ko-KR" altLang="ko-KR" sz="1600" kern="0">
                <a:latin typeface="Century Schoolbook"/>
                <a:ea typeface="휴먼명조"/>
              </a:rPr>
              <a:t>[i].draw();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}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 클래스는 추상적이고 자식 클래스는 구체적이다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부모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클래스와 자식 클래스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88" y="2505075"/>
            <a:ext cx="8604962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519470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00175" y="1782496"/>
            <a:ext cx="7281862" cy="1255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>
                <a:latin typeface="Century Schoolbook"/>
                <a:ea typeface="굴림"/>
              </a:rPr>
              <a:t>Rectangle Draw</a:t>
            </a:r>
          </a:p>
          <a:p>
            <a:pPr marL="0" indent="0">
              <a:buNone/>
              <a:defRPr lang="ko-KR" altLang="en-US"/>
            </a:pPr>
            <a:r>
              <a:rPr lang="ko-KR" altLang="ko-KR" sz="1600">
                <a:latin typeface="Century Schoolbook"/>
                <a:ea typeface="굴림"/>
              </a:rPr>
              <a:t>Triangle Draw</a:t>
            </a:r>
          </a:p>
          <a:p>
            <a:pPr marL="0" indent="0">
              <a:buNone/>
              <a:defRPr lang="ko-KR" altLang="en-US"/>
            </a:pPr>
            <a:r>
              <a:rPr lang="ko-KR" altLang="ko-KR" sz="1600">
                <a:latin typeface="Century Schoolbook"/>
                <a:ea typeface="굴림"/>
              </a:rPr>
              <a:t>Circle Draw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24200" y="1627055"/>
            <a:ext cx="1375975" cy="156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4754118"/>
            <a:ext cx="8229600" cy="157353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위와 같은 새로운 클래스가 추가되더라도 다른 코드는 변경할 필요가 없다.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어떤 장점이 있을까?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1962" y="1963470"/>
            <a:ext cx="8220075" cy="23894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 sz="1600" kern="0">
                <a:latin typeface="Century Schoolbook"/>
                <a:ea typeface="휴먼명조"/>
              </a:rPr>
              <a:t> Cylinder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extends</a:t>
            </a:r>
            <a:r>
              <a:rPr lang="ko-KR" altLang="ko-KR" sz="1600" kern="0">
                <a:latin typeface="Century Schoolbook"/>
                <a:ea typeface="휴먼명조"/>
              </a:rPr>
              <a:t> Shape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private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radius, height</a:t>
            </a:r>
            <a:r>
              <a:rPr lang="ko-KR" altLang="ko-KR" sz="1600" kern="0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600" kern="0">
                <a:latin typeface="Century Schoolbook"/>
                <a:ea typeface="휴먼명조"/>
              </a:rPr>
              <a:t> draw(){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System.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out</a:t>
            </a:r>
            <a:r>
              <a:rPr lang="ko-KR" altLang="ko-KR" sz="1600" kern="0">
                <a:latin typeface="Century Schoolbook"/>
                <a:ea typeface="휴먼명조"/>
              </a:rPr>
              <a:t>.println(</a:t>
            </a:r>
            <a:r>
              <a:rPr lang="ko-KR" altLang="ko-KR" sz="1600" kern="0">
                <a:solidFill>
                  <a:srgbClr val="2A00FF"/>
                </a:solidFill>
                <a:latin typeface="Century Schoolbook"/>
                <a:ea typeface="휴먼명조"/>
              </a:rPr>
              <a:t>"Cylinder Draw"</a:t>
            </a:r>
            <a:r>
              <a:rPr lang="ko-KR" altLang="ko-KR" sz="1600" kern="0">
                <a:latin typeface="Century Schoolbook"/>
                <a:ea typeface="휴먼명조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}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메소드의 매개 변수</a:t>
            </a:r>
          </a:p>
        </p:txBody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메소드의 매개 변수로 부모 클래스 참조 변수를 이용한다</a:t>
            </a:r>
            <a:r>
              <a:rPr lang="en-US" altLang="ko-KR"/>
              <a:t>. </a:t>
            </a:r>
          </a:p>
          <a:p>
            <a:pPr>
              <a:buFont typeface="Symbol"/>
              <a:buNone/>
              <a:defRPr lang="ko-KR" altLang="en-US"/>
            </a:pPr>
            <a:r>
              <a:rPr lang="en-US" altLang="ko-KR"/>
              <a:t>-&gt; </a:t>
            </a:r>
            <a:r>
              <a:rPr lang="ko-KR" altLang="en-US"/>
              <a:t>다형성을 이용하는 전형적인 방법</a:t>
            </a:r>
          </a:p>
        </p:txBody>
      </p:sp>
      <p:pic>
        <p:nvPicPr>
          <p:cNvPr id="1298438" name="그림 1298437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043113" y="2686959"/>
            <a:ext cx="5524500" cy="359001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1677720"/>
            <a:ext cx="8220075" cy="46087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 sz="1600" kern="0">
                <a:latin typeface="Century Schoolbook"/>
                <a:ea typeface="휴먼명조"/>
              </a:rPr>
              <a:t> ShapeTest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  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600" kern="0">
                <a:latin typeface="Century Schoolbook"/>
                <a:ea typeface="휴먼명조"/>
              </a:rPr>
              <a:t> printLocation(Shape s)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System.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out</a:t>
            </a:r>
            <a:r>
              <a:rPr lang="ko-KR" altLang="ko-KR" sz="1600" kern="0">
                <a:latin typeface="Century Schoolbook"/>
                <a:ea typeface="휴먼명조"/>
              </a:rPr>
              <a:t>.println(</a:t>
            </a:r>
            <a:r>
              <a:rPr lang="ko-KR" altLang="ko-KR" sz="1600" kern="0">
                <a:solidFill>
                  <a:srgbClr val="2A00FF"/>
                </a:solidFill>
                <a:latin typeface="Century Schoolbook"/>
                <a:ea typeface="휴먼명조"/>
              </a:rPr>
              <a:t>"x="</a:t>
            </a:r>
            <a:r>
              <a:rPr lang="ko-KR" altLang="ko-KR" sz="1600" kern="0">
                <a:latin typeface="Century Schoolbook"/>
                <a:ea typeface="휴먼명조"/>
              </a:rPr>
              <a:t> + s.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x</a:t>
            </a:r>
            <a:r>
              <a:rPr lang="ko-KR" altLang="ko-KR" sz="1600" kern="0">
                <a:latin typeface="Century Schoolbook"/>
                <a:ea typeface="휴먼명조"/>
              </a:rPr>
              <a:t> + </a:t>
            </a:r>
            <a:r>
              <a:rPr lang="ko-KR" altLang="ko-KR" sz="1600" kern="0">
                <a:solidFill>
                  <a:srgbClr val="2A00FF"/>
                </a:solidFill>
                <a:latin typeface="Century Schoolbook"/>
                <a:ea typeface="휴먼명조"/>
              </a:rPr>
              <a:t>" y="</a:t>
            </a:r>
            <a:r>
              <a:rPr lang="ko-KR" altLang="ko-KR" sz="1600" kern="0">
                <a:latin typeface="Century Schoolbook"/>
                <a:ea typeface="휴먼명조"/>
              </a:rPr>
              <a:t> + s.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y</a:t>
            </a:r>
            <a:r>
              <a:rPr lang="ko-KR" altLang="ko-KR" sz="1600" kern="0">
                <a:latin typeface="Century Schoolbook"/>
                <a:ea typeface="휴먼명조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  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600" kern="0">
                <a:latin typeface="Century Schoolbook"/>
                <a:ea typeface="휴먼명조"/>
              </a:rPr>
              <a:t> main(String arg[])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  		Rectangle s1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 kern="0">
                <a:latin typeface="Century Schoolbook"/>
                <a:ea typeface="휴먼명조"/>
              </a:rPr>
              <a:t> Rectangle();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Triangle s2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 kern="0">
                <a:latin typeface="Century Schoolbook"/>
                <a:ea typeface="휴먼명조"/>
              </a:rPr>
              <a:t> Triangle();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Circle s3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 kern="0">
                <a:latin typeface="Century Schoolbook"/>
                <a:ea typeface="휴먼명조"/>
              </a:rPr>
              <a:t> Circle();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printLocation(s1);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printLocation(s2);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printLocation(s3);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}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Object </a:t>
            </a:r>
            <a:r>
              <a:rPr lang="ko-KR" altLang="en-US" sz="3600"/>
              <a:t>클래스 </a:t>
            </a:r>
          </a:p>
        </p:txBody>
      </p:sp>
      <p:sp>
        <p:nvSpPr>
          <p:cNvPr id="27651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/>
              <a:t>Object </a:t>
            </a:r>
            <a:r>
              <a:rPr lang="ko-KR" altLang="en-US"/>
              <a:t>클래스는 </a:t>
            </a:r>
            <a:r>
              <a:rPr lang="en-US" altLang="ko-KR"/>
              <a:t>java.lang </a:t>
            </a:r>
            <a:r>
              <a:rPr lang="ko-KR" altLang="en-US"/>
              <a:t>패키지에 들어 있으며 자바 클래스 계층 구조에서 맨 위에 위치하는 클래스</a:t>
            </a:r>
          </a:p>
          <a:p>
            <a:pPr eaLnBrk="1" hangingPunct="1">
              <a:defRPr lang="ko-KR" altLang="en-US"/>
            </a:pPr>
            <a:endParaRPr lang="ko-KR" altLang="en-US"/>
          </a:p>
        </p:txBody>
      </p:sp>
      <p:pic>
        <p:nvPicPr>
          <p:cNvPr id="27654" name="그림 2765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19075" y="2936119"/>
            <a:ext cx="9144000" cy="344321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/>
              <a:t>Object</a:t>
            </a:r>
            <a:r>
              <a:rPr lang="ko-KR" altLang="en-US"/>
              <a:t>의 메소드</a:t>
            </a:r>
          </a:p>
        </p:txBody>
      </p:sp>
      <p:pic>
        <p:nvPicPr>
          <p:cNvPr id="28677" name="그림 28676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0" y="1909096"/>
            <a:ext cx="9144000" cy="303980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66" name="그림 29865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0" y="2190750"/>
            <a:ext cx="937207" cy="1238250"/>
          </a:xfrm>
          <a:prstGeom prst="rect">
            <a:avLst/>
          </a:prstGeom>
        </p:spPr>
      </p:pic>
      <p:pic>
        <p:nvPicPr>
          <p:cNvPr id="2986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0" y="5189405"/>
            <a:ext cx="1024662" cy="1166812"/>
          </a:xfrm>
          <a:prstGeom prst="rect">
            <a:avLst/>
          </a:prstGeom>
          <a:noFill/>
          <a:ln>
            <a:noFill/>
          </a:ln>
        </p:spPr>
      </p:pic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/>
              <a:t>getClass()</a:t>
            </a:r>
            <a:endParaRPr lang="ko-KR" altLang="en-US"/>
          </a:p>
        </p:txBody>
      </p:sp>
      <p:sp>
        <p:nvSpPr>
          <p:cNvPr id="29701" name="TextBox 9"/>
          <p:cNvSpPr txBox="1">
            <a:spLocks noChangeArrowheads="1"/>
          </p:cNvSpPr>
          <p:nvPr/>
        </p:nvSpPr>
        <p:spPr>
          <a:xfrm>
            <a:off x="5664200" y="5003800"/>
            <a:ext cx="2938463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obj is of type Car</a:t>
            </a:r>
          </a:p>
        </p:txBody>
      </p:sp>
      <p:sp>
        <p:nvSpPr>
          <p:cNvPr id="29863" name="Rectangle 3"/>
          <p:cNvSpPr txBox="1">
            <a:spLocks noChangeArrowheads="1"/>
          </p:cNvSpPr>
          <p:nvPr/>
        </p:nvSpPr>
        <p:spPr>
          <a:xfrm>
            <a:off x="985449" y="5125771"/>
            <a:ext cx="7672387" cy="1255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en-US" altLang="en-US" sz="1600">
                <a:latin typeface="Century Schoolbook"/>
                <a:ea typeface="굴림"/>
              </a:rPr>
              <a:t>obj is of type Car</a:t>
            </a:r>
          </a:p>
        </p:txBody>
      </p:sp>
      <p:sp>
        <p:nvSpPr>
          <p:cNvPr id="29865" name="내용 개체 틀 2"/>
          <p:cNvSpPr>
            <a:spLocks noGrp="1"/>
          </p:cNvSpPr>
          <p:nvPr/>
        </p:nvSpPr>
        <p:spPr>
          <a:xfrm>
            <a:off x="932655" y="2184619"/>
            <a:ext cx="7697788" cy="24887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lIns="91440" tIns="45720" rIns="91440" bIns="45720">
            <a:noAutofit/>
          </a:bodyPr>
          <a:lstStyle/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lang="en-US" altLang="en-US" sz="1400" b="1" i="0" kern="1200" spc="5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en-US" altLang="en-US" sz="1400" b="1" i="0" kern="1200" spc="5">
                <a:latin typeface="Century Schoolbook"/>
                <a:ea typeface="굴림체"/>
              </a:rPr>
              <a:t> Car {</a:t>
            </a: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lang="en-US" altLang="en-US" sz="1400" b="1" i="0" kern="1200" spc="5">
                <a:latin typeface="Century Schoolbook"/>
                <a:ea typeface="굴림체"/>
              </a:rPr>
              <a:t>	...</a:t>
            </a: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lang="en-US" altLang="en-US" sz="1400" b="1" i="0" kern="1200" spc="5">
                <a:latin typeface="Century Schoolbook"/>
                <a:ea typeface="굴림체"/>
              </a:rPr>
              <a:t>}</a:t>
            </a: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lang="en-US" altLang="en-US" sz="1400" b="1" i="0" kern="1200" spc="5">
                <a:solidFill>
                  <a:srgbClr val="7F0055"/>
                </a:solidFill>
                <a:latin typeface="Century Schoolbook"/>
                <a:ea typeface="휴먼명조"/>
              </a:rPr>
              <a:t>public class </a:t>
            </a:r>
            <a:r>
              <a:rPr lang="en-US" altLang="en-US" sz="1400" b="1" i="0" kern="1200" spc="5">
                <a:latin typeface="Century Schoolbook"/>
                <a:ea typeface="굴림체"/>
              </a:rPr>
              <a:t>CarTest {</a:t>
            </a: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lang="en-US" altLang="en-US" sz="1400" b="1" i="0" kern="1200" spc="5">
                <a:latin typeface="Century Schoolbook"/>
                <a:ea typeface="굴림체"/>
              </a:rPr>
              <a:t>	</a:t>
            </a:r>
            <a:r>
              <a:rPr lang="en-US" altLang="en-US" sz="1400" b="1" i="0" kern="1200" spc="5">
                <a:solidFill>
                  <a:srgbClr val="7F0055"/>
                </a:solidFill>
                <a:latin typeface="Century Schoolbook"/>
                <a:ea typeface="휴먼명조"/>
              </a:rPr>
              <a:t>public static void</a:t>
            </a:r>
            <a:r>
              <a:rPr lang="en-US" altLang="en-US" sz="1400" b="1" i="0" kern="1200" spc="5">
                <a:latin typeface="Century Schoolbook"/>
                <a:ea typeface="굴림체"/>
              </a:rPr>
              <a:t> main(String[] args) {</a:t>
            </a: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lang="en-US" altLang="en-US" sz="1400" b="1" i="0" kern="1200" spc="5">
                <a:latin typeface="Century Schoolbook"/>
                <a:ea typeface="굴림체"/>
              </a:rPr>
              <a:t>		Car obj =</a:t>
            </a:r>
            <a:r>
              <a:rPr lang="en-US" altLang="en-US" sz="1400" b="1" i="0" kern="1200" spc="5">
                <a:solidFill>
                  <a:srgbClr val="7F0055"/>
                </a:solidFill>
                <a:latin typeface="Century Schoolbook"/>
                <a:ea typeface="휴먼명조"/>
              </a:rPr>
              <a:t> new</a:t>
            </a:r>
            <a:r>
              <a:rPr lang="en-US" altLang="en-US" sz="1400" b="1" i="0" kern="1200" spc="5">
                <a:latin typeface="Century Schoolbook"/>
                <a:ea typeface="굴림체"/>
              </a:rPr>
              <a:t> Car();</a:t>
            </a: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lang="en-US" altLang="en-US" sz="1400" b="1" i="0" kern="1200" spc="5">
                <a:latin typeface="Century Schoolbook"/>
                <a:ea typeface="굴림체"/>
              </a:rPr>
              <a:t>		System.out.println("obj is of type " + obj.getclass().getName());</a:t>
            </a: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lang="en-US" altLang="en-US" sz="1400" b="1" i="0" kern="1200" spc="5">
                <a:latin typeface="Century Schoolbook"/>
                <a:ea typeface="굴림체"/>
              </a:rPr>
              <a:t>	}</a:t>
            </a: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lang="en-US" altLang="en-US" sz="1400" b="1" i="0" kern="1200" spc="5">
                <a:latin typeface="Century Schoolbook"/>
                <a:ea typeface="굴림체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Object에서 제공되는 equals()는 == 연산자를 사용하여서 객체의 주소가 동일한지를 검사하여서 true 또는 false를 반환한다. 하지만 객체에 대해서는 이것이 올바르지 않는 경우가 많이 있다.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equals() </a:t>
            </a:r>
            <a:r>
              <a:rPr lang="ko-KR" altLang="en-US"/>
              <a:t>메소드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614487" y="3162300"/>
            <a:ext cx="5915025" cy="312550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equals() </a:t>
            </a:r>
            <a:r>
              <a:rPr lang="ko-KR" altLang="en-US" sz="3600"/>
              <a:t>메소드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>
          <a:xfrm>
            <a:off x="1122363" y="744855"/>
            <a:ext cx="7804150" cy="57016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/>
          </a:ln>
          <a:effectLst/>
        </p:spPr>
        <p:txBody>
          <a:bodyPr anchor="ctr">
            <a:spAutoFit/>
          </a:bodyPr>
          <a:lstStyle/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class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Car {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private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String </a:t>
            </a:r>
            <a:r>
              <a:rPr lang="en-US" altLang="ko-KR" sz="1600" kern="0">
                <a:solidFill>
                  <a:srgbClr val="0000C0"/>
                </a:solidFill>
                <a:latin typeface="+mj-lt"/>
                <a:ea typeface="+mn-ea"/>
              </a:rPr>
              <a:t>model;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Car(String model) {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this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.</a:t>
            </a:r>
            <a:r>
              <a:rPr lang="en-US" altLang="ko-KR" sz="1600" kern="0">
                <a:solidFill>
                  <a:srgbClr val="0000C0"/>
                </a:solidFill>
                <a:latin typeface="+mj-lt"/>
                <a:ea typeface="+mn-ea"/>
              </a:rPr>
              <a:t>model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= model;  	}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ko-KR" altLang="en-US" sz="1600">
                <a:latin typeface="+mj-lt"/>
                <a:ea typeface="+mn-ea"/>
              </a:rPr>
              <a:t>	</a:t>
            </a:r>
            <a:r>
              <a:rPr lang="en-US" altLang="ko-KR" sz="1600" b="1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en-US" altLang="ko-KR" sz="1600">
                <a:latin typeface="+mj-lt"/>
                <a:ea typeface="+mn-ea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+mj-lt"/>
                <a:ea typeface="+mn-ea"/>
              </a:rPr>
              <a:t>boolean</a:t>
            </a:r>
            <a:r>
              <a:rPr lang="en-US" altLang="ko-KR" sz="1600">
                <a:latin typeface="+mj-lt"/>
                <a:ea typeface="+mn-ea"/>
              </a:rPr>
              <a:t> equals(Object obj) {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if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(obj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instanceof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Car)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return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kern="0">
                <a:solidFill>
                  <a:srgbClr val="0000C0"/>
                </a:solidFill>
                <a:latin typeface="+mj-lt"/>
                <a:ea typeface="+mn-ea"/>
              </a:rPr>
              <a:t>model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.equals(((Car) obj).</a:t>
            </a:r>
            <a:r>
              <a:rPr lang="en-US" altLang="ko-KR" sz="1600" kern="0">
                <a:solidFill>
                  <a:srgbClr val="0000C0"/>
                </a:solidFill>
                <a:latin typeface="+mj-lt"/>
                <a:ea typeface="+mn-ea"/>
              </a:rPr>
              <a:t>model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);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else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return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false;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}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}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class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CarTest {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static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void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main(String[] args) {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ko-KR" altLang="en-US" sz="1600">
                <a:latin typeface="+mj-lt"/>
                <a:ea typeface="+mn-ea"/>
              </a:rPr>
              <a:t>		</a:t>
            </a:r>
            <a:r>
              <a:rPr lang="en-US" altLang="ko-KR" sz="1600">
                <a:latin typeface="+mj-lt"/>
                <a:ea typeface="+mn-ea"/>
              </a:rPr>
              <a:t>Car firstCar = </a:t>
            </a:r>
            <a:r>
              <a:rPr lang="en-US" altLang="ko-KR" sz="1600" b="1">
                <a:solidFill>
                  <a:srgbClr val="7F0055"/>
                </a:solidFill>
                <a:latin typeface="+mj-lt"/>
                <a:ea typeface="+mn-ea"/>
              </a:rPr>
              <a:t>new</a:t>
            </a:r>
            <a:r>
              <a:rPr lang="en-US" altLang="ko-KR" sz="1600">
                <a:latin typeface="+mj-lt"/>
                <a:ea typeface="+mn-ea"/>
              </a:rPr>
              <a:t> Car(</a:t>
            </a:r>
            <a:r>
              <a:rPr lang="en-US" altLang="ko-KR" sz="1600">
                <a:solidFill>
                  <a:srgbClr val="2A00FF"/>
                </a:solidFill>
                <a:latin typeface="+mj-lt"/>
                <a:ea typeface="+mn-ea"/>
              </a:rPr>
              <a:t>"HMW520"</a:t>
            </a:r>
            <a:r>
              <a:rPr lang="en-US" altLang="ko-KR" sz="1600">
                <a:latin typeface="+mj-lt"/>
                <a:ea typeface="+mn-ea"/>
              </a:rPr>
              <a:t>);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Car secondCar =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new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Car(</a:t>
            </a:r>
            <a:r>
              <a:rPr lang="en-US" altLang="ko-KR" sz="1600" kern="0">
                <a:solidFill>
                  <a:srgbClr val="2A00FF"/>
                </a:solidFill>
                <a:latin typeface="+mj-lt"/>
                <a:ea typeface="+mn-ea"/>
              </a:rPr>
              <a:t>"HMW520"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);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endParaRPr lang="en-US" altLang="ko-KR" sz="1600" kern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if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(firstCar.equals(secondCar)) {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	System.</a:t>
            </a:r>
            <a:r>
              <a:rPr lang="en-US" altLang="ko-KR" sz="1600" i="1" kern="0">
                <a:solidFill>
                  <a:srgbClr val="0000C0"/>
                </a:solidFill>
                <a:latin typeface="+mj-lt"/>
                <a:ea typeface="+mn-ea"/>
              </a:rPr>
              <a:t>out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.println(</a:t>
            </a:r>
            <a:r>
              <a:rPr lang="en-US" altLang="ko-KR" sz="1600" kern="0">
                <a:solidFill>
                  <a:srgbClr val="2A00FF"/>
                </a:solidFill>
                <a:latin typeface="+mj-lt"/>
                <a:ea typeface="+mn-ea"/>
              </a:rPr>
              <a:t>"</a:t>
            </a:r>
            <a:r>
              <a:rPr lang="ko-KR" altLang="en-US" sz="1600" kern="0">
                <a:solidFill>
                  <a:srgbClr val="2A00FF"/>
                </a:solidFill>
                <a:latin typeface="+mj-lt"/>
                <a:ea typeface="맑은 고딕"/>
              </a:rPr>
              <a:t>동일한 종류의 자동차입니다</a:t>
            </a:r>
            <a:r>
              <a:rPr lang="en-US" altLang="ko-KR" sz="1600" kern="0">
                <a:solidFill>
                  <a:srgbClr val="2A00FF"/>
                </a:solidFill>
                <a:latin typeface="+mj-lt"/>
                <a:ea typeface="+mn-ea"/>
              </a:rPr>
              <a:t>."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);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ko-KR" altLang="en-US" sz="1600" kern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}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else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{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	System.</a:t>
            </a:r>
            <a:r>
              <a:rPr lang="en-US" altLang="ko-KR" sz="1600" i="1" kern="0">
                <a:solidFill>
                  <a:srgbClr val="0000C0"/>
                </a:solidFill>
                <a:latin typeface="+mj-lt"/>
                <a:ea typeface="+mn-ea"/>
              </a:rPr>
              <a:t>out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.println(</a:t>
            </a:r>
            <a:r>
              <a:rPr lang="en-US" altLang="ko-KR" sz="1600" kern="0">
                <a:solidFill>
                  <a:srgbClr val="2A00FF"/>
                </a:solidFill>
                <a:latin typeface="+mj-lt"/>
                <a:ea typeface="+mn-ea"/>
              </a:rPr>
              <a:t>"</a:t>
            </a:r>
            <a:r>
              <a:rPr lang="ko-KR" altLang="en-US" sz="1600" kern="0">
                <a:solidFill>
                  <a:srgbClr val="2A00FF"/>
                </a:solidFill>
                <a:latin typeface="+mj-lt"/>
                <a:ea typeface="맑은 고딕"/>
              </a:rPr>
              <a:t>동일한 종류의 자동차가 아닙니다</a:t>
            </a:r>
            <a:r>
              <a:rPr lang="en-US" altLang="ko-KR" sz="1600" kern="0">
                <a:solidFill>
                  <a:srgbClr val="2A00FF"/>
                </a:solidFill>
                <a:latin typeface="+mj-lt"/>
                <a:ea typeface="+mn-ea"/>
              </a:rPr>
              <a:t>."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);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ko-KR" altLang="en-US" sz="1600" kern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}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ko-KR" altLang="en-US" sz="1600" kern="0">
                <a:solidFill>
                  <a:srgbClr val="000000"/>
                </a:solidFill>
                <a:latin typeface="+mj-lt"/>
                <a:ea typeface="+mn-ea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}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}</a:t>
            </a:r>
            <a:endParaRPr lang="ko-KR" altLang="en-US" sz="1600" kern="0">
              <a:solidFill>
                <a:srgbClr val="000000"/>
              </a:solidFill>
              <a:latin typeface="+mj-lt"/>
              <a:ea typeface="+mn-ea"/>
            </a:endParaRPr>
          </a:p>
        </p:txBody>
      </p:sp>
      <p:grpSp>
        <p:nvGrpSpPr>
          <p:cNvPr id="30724" name="그룹 17535"/>
          <p:cNvGrpSpPr/>
          <p:nvPr/>
        </p:nvGrpSpPr>
        <p:grpSpPr>
          <a:xfrm>
            <a:off x="5351463" y="5578475"/>
            <a:ext cx="3608387" cy="1027113"/>
            <a:chOff x="2636838" y="4984749"/>
            <a:chExt cx="4681537" cy="1331913"/>
          </a:xfrm>
        </p:grpSpPr>
        <p:sp>
          <p:nvSpPr>
            <p:cNvPr id="30727" name="TextBox 6"/>
            <p:cNvSpPr txBox="1">
              <a:spLocks noChangeArrowheads="1"/>
            </p:cNvSpPr>
            <p:nvPr/>
          </p:nvSpPr>
          <p:spPr>
            <a:xfrm>
              <a:off x="3030047" y="5372019"/>
              <a:ext cx="3397743" cy="38017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atinLnBrk="1">
                <a:defRPr lang="ko-KR" altLang="en-US"/>
              </a:pPr>
              <a:r>
                <a:rPr lang="en-US" altLang="ko-KR" sz="1400">
                  <a:solidFill>
                    <a:schemeClr val="bg1"/>
                  </a:solidFill>
                </a:rPr>
                <a:t>1</a:t>
              </a:r>
              <a:r>
                <a:rPr lang="ko-KR" altLang="en-US" sz="1400">
                  <a:solidFill>
                    <a:schemeClr val="bg1"/>
                  </a:solidFill>
                </a:rPr>
                <a:t>부터 </a:t>
              </a:r>
              <a:r>
                <a:rPr lang="en-US" altLang="ko-KR" sz="1400">
                  <a:solidFill>
                    <a:schemeClr val="bg1"/>
                  </a:solidFill>
                </a:rPr>
                <a:t>10</a:t>
              </a:r>
              <a:r>
                <a:rPr lang="ko-KR" altLang="en-US" sz="1400">
                  <a:solidFill>
                    <a:schemeClr val="bg1"/>
                  </a:solidFill>
                </a:rPr>
                <a:t>까지의 정수의 합 </a:t>
              </a:r>
              <a:r>
                <a:rPr lang="en-US" altLang="ko-KR" sz="1400">
                  <a:solidFill>
                    <a:schemeClr val="bg1"/>
                  </a:solidFill>
                </a:rPr>
                <a:t>= 55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30728" name="AutoShape 3"/>
            <p:cNvSpPr>
              <a:spLocks noChangeAspect="1" noChangeArrowheads="1" noTextEdit="1"/>
            </p:cNvSpPr>
            <p:nvPr/>
          </p:nvSpPr>
          <p:spPr>
            <a:xfrm>
              <a:off x="2636838" y="4984749"/>
              <a:ext cx="4681537" cy="133191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29" name="Freeform 5"/>
            <p:cNvSpPr/>
            <p:nvPr/>
          </p:nvSpPr>
          <p:spPr>
            <a:xfrm>
              <a:off x="2713038" y="4991099"/>
              <a:ext cx="4587875" cy="1150938"/>
            </a:xfrm>
            <a:custGeom>
              <a:avLst/>
              <a:gdLst>
                <a:gd name="T0" fmla="*/ 2147483647 w 2890"/>
                <a:gd name="T1" fmla="*/ 2147483647 h 725"/>
                <a:gd name="T2" fmla="*/ 2147483647 w 2890"/>
                <a:gd name="T3" fmla="*/ 2147483647 h 725"/>
                <a:gd name="T4" fmla="*/ 0 w 2890"/>
                <a:gd name="T5" fmla="*/ 2147483647 h 725"/>
                <a:gd name="T6" fmla="*/ 0 w 2890"/>
                <a:gd name="T7" fmla="*/ 2147483647 h 725"/>
                <a:gd name="T8" fmla="*/ 2147483647 w 2890"/>
                <a:gd name="T9" fmla="*/ 0 h 725"/>
                <a:gd name="T10" fmla="*/ 2147483647 w 2890"/>
                <a:gd name="T11" fmla="*/ 2147483647 h 725"/>
                <a:gd name="T12" fmla="*/ 2147483647 w 2890"/>
                <a:gd name="T13" fmla="*/ 2147483647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90" h="725">
                  <a:moveTo>
                    <a:pt x="2890" y="688"/>
                  </a:moveTo>
                  <a:lnTo>
                    <a:pt x="16" y="725"/>
                  </a:lnTo>
                  <a:lnTo>
                    <a:pt x="0" y="724"/>
                  </a:lnTo>
                  <a:lnTo>
                    <a:pt x="0" y="5"/>
                  </a:lnTo>
                  <a:lnTo>
                    <a:pt x="16" y="0"/>
                  </a:lnTo>
                  <a:lnTo>
                    <a:pt x="2890" y="39"/>
                  </a:lnTo>
                  <a:lnTo>
                    <a:pt x="2890" y="688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0" name="Freeform 6"/>
            <p:cNvSpPr/>
            <p:nvPr/>
          </p:nvSpPr>
          <p:spPr>
            <a:xfrm>
              <a:off x="2713038" y="4991099"/>
              <a:ext cx="2581275" cy="950913"/>
            </a:xfrm>
            <a:custGeom>
              <a:avLst/>
              <a:gdLst>
                <a:gd name="T0" fmla="*/ 2147483647 w 1626"/>
                <a:gd name="T1" fmla="*/ 0 h 599"/>
                <a:gd name="T2" fmla="*/ 0 w 1626"/>
                <a:gd name="T3" fmla="*/ 2147483647 h 599"/>
                <a:gd name="T4" fmla="*/ 0 w 1626"/>
                <a:gd name="T5" fmla="*/ 2147483647 h 599"/>
                <a:gd name="T6" fmla="*/ 0 w 1626"/>
                <a:gd name="T7" fmla="*/ 2147483647 h 599"/>
                <a:gd name="T8" fmla="*/ 2147483647 w 1626"/>
                <a:gd name="T9" fmla="*/ 2147483647 h 599"/>
                <a:gd name="T10" fmla="*/ 2147483647 w 1626"/>
                <a:gd name="T11" fmla="*/ 0 h 5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26" h="599">
                  <a:moveTo>
                    <a:pt x="16" y="0"/>
                  </a:moveTo>
                  <a:lnTo>
                    <a:pt x="0" y="5"/>
                  </a:lnTo>
                  <a:lnTo>
                    <a:pt x="0" y="586"/>
                  </a:lnTo>
                  <a:lnTo>
                    <a:pt x="0" y="599"/>
                  </a:lnTo>
                  <a:lnTo>
                    <a:pt x="1626" y="2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1" name="Freeform 7"/>
            <p:cNvSpPr/>
            <p:nvPr/>
          </p:nvSpPr>
          <p:spPr>
            <a:xfrm>
              <a:off x="2713038" y="5026024"/>
              <a:ext cx="2632075" cy="939800"/>
            </a:xfrm>
            <a:custGeom>
              <a:avLst/>
              <a:gdLst>
                <a:gd name="T0" fmla="*/ 2147483647 w 1658"/>
                <a:gd name="T1" fmla="*/ 0 h 592"/>
                <a:gd name="T2" fmla="*/ 0 w 1658"/>
                <a:gd name="T3" fmla="*/ 2147483647 h 592"/>
                <a:gd name="T4" fmla="*/ 0 w 1658"/>
                <a:gd name="T5" fmla="*/ 2147483647 h 592"/>
                <a:gd name="T6" fmla="*/ 2147483647 w 1658"/>
                <a:gd name="T7" fmla="*/ 0 h 592"/>
                <a:gd name="T8" fmla="*/ 2147483647 w 1658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58" h="592">
                  <a:moveTo>
                    <a:pt x="1626" y="0"/>
                  </a:moveTo>
                  <a:lnTo>
                    <a:pt x="0" y="577"/>
                  </a:lnTo>
                  <a:lnTo>
                    <a:pt x="0" y="592"/>
                  </a:lnTo>
                  <a:lnTo>
                    <a:pt x="1658" y="0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2" name="Freeform 8"/>
            <p:cNvSpPr/>
            <p:nvPr/>
          </p:nvSpPr>
          <p:spPr>
            <a:xfrm>
              <a:off x="2713038" y="5026024"/>
              <a:ext cx="2690812" cy="960438"/>
            </a:xfrm>
            <a:custGeom>
              <a:avLst/>
              <a:gdLst>
                <a:gd name="T0" fmla="*/ 2147483647 w 1695"/>
                <a:gd name="T1" fmla="*/ 0 h 605"/>
                <a:gd name="T2" fmla="*/ 0 w 1695"/>
                <a:gd name="T3" fmla="*/ 2147483647 h 605"/>
                <a:gd name="T4" fmla="*/ 0 w 1695"/>
                <a:gd name="T5" fmla="*/ 2147483647 h 605"/>
                <a:gd name="T6" fmla="*/ 2147483647 w 1695"/>
                <a:gd name="T7" fmla="*/ 0 h 605"/>
                <a:gd name="T8" fmla="*/ 2147483647 w 1695"/>
                <a:gd name="T9" fmla="*/ 0 h 6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5" h="605">
                  <a:moveTo>
                    <a:pt x="1658" y="0"/>
                  </a:moveTo>
                  <a:lnTo>
                    <a:pt x="0" y="592"/>
                  </a:lnTo>
                  <a:lnTo>
                    <a:pt x="0" y="605"/>
                  </a:lnTo>
                  <a:lnTo>
                    <a:pt x="1695" y="0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3" name="Freeform 9"/>
            <p:cNvSpPr/>
            <p:nvPr/>
          </p:nvSpPr>
          <p:spPr>
            <a:xfrm>
              <a:off x="2713038" y="5026024"/>
              <a:ext cx="2749550" cy="981075"/>
            </a:xfrm>
            <a:custGeom>
              <a:avLst/>
              <a:gdLst>
                <a:gd name="T0" fmla="*/ 2147483647 w 1732"/>
                <a:gd name="T1" fmla="*/ 0 h 618"/>
                <a:gd name="T2" fmla="*/ 0 w 1732"/>
                <a:gd name="T3" fmla="*/ 2147483647 h 618"/>
                <a:gd name="T4" fmla="*/ 0 w 1732"/>
                <a:gd name="T5" fmla="*/ 2147483647 h 618"/>
                <a:gd name="T6" fmla="*/ 2147483647 w 1732"/>
                <a:gd name="T7" fmla="*/ 2147483647 h 618"/>
                <a:gd name="T8" fmla="*/ 2147483647 w 1732"/>
                <a:gd name="T9" fmla="*/ 0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2" h="618">
                  <a:moveTo>
                    <a:pt x="1695" y="0"/>
                  </a:moveTo>
                  <a:lnTo>
                    <a:pt x="0" y="605"/>
                  </a:lnTo>
                  <a:lnTo>
                    <a:pt x="0" y="618"/>
                  </a:lnTo>
                  <a:lnTo>
                    <a:pt x="1732" y="2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4" name="Freeform 10"/>
            <p:cNvSpPr/>
            <p:nvPr/>
          </p:nvSpPr>
          <p:spPr>
            <a:xfrm>
              <a:off x="2713038" y="5029199"/>
              <a:ext cx="2808287" cy="1000125"/>
            </a:xfrm>
            <a:custGeom>
              <a:avLst/>
              <a:gdLst>
                <a:gd name="T0" fmla="*/ 2147483647 w 1769"/>
                <a:gd name="T1" fmla="*/ 0 h 630"/>
                <a:gd name="T2" fmla="*/ 0 w 1769"/>
                <a:gd name="T3" fmla="*/ 2147483647 h 630"/>
                <a:gd name="T4" fmla="*/ 0 w 1769"/>
                <a:gd name="T5" fmla="*/ 2147483647 h 630"/>
                <a:gd name="T6" fmla="*/ 2147483647 w 1769"/>
                <a:gd name="T7" fmla="*/ 0 h 630"/>
                <a:gd name="T8" fmla="*/ 2147483647 w 1769"/>
                <a:gd name="T9" fmla="*/ 0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9" h="630">
                  <a:moveTo>
                    <a:pt x="1732" y="0"/>
                  </a:moveTo>
                  <a:lnTo>
                    <a:pt x="0" y="616"/>
                  </a:lnTo>
                  <a:lnTo>
                    <a:pt x="0" y="630"/>
                  </a:lnTo>
                  <a:lnTo>
                    <a:pt x="1769" y="0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5" name="Freeform 11"/>
            <p:cNvSpPr/>
            <p:nvPr/>
          </p:nvSpPr>
          <p:spPr>
            <a:xfrm>
              <a:off x="2713038" y="5029199"/>
              <a:ext cx="2867025" cy="1020763"/>
            </a:xfrm>
            <a:custGeom>
              <a:avLst/>
              <a:gdLst>
                <a:gd name="T0" fmla="*/ 2147483647 w 1806"/>
                <a:gd name="T1" fmla="*/ 0 h 643"/>
                <a:gd name="T2" fmla="*/ 0 w 1806"/>
                <a:gd name="T3" fmla="*/ 2147483647 h 643"/>
                <a:gd name="T4" fmla="*/ 0 w 1806"/>
                <a:gd name="T5" fmla="*/ 2147483647 h 643"/>
                <a:gd name="T6" fmla="*/ 2147483647 w 1806"/>
                <a:gd name="T7" fmla="*/ 0 h 643"/>
                <a:gd name="T8" fmla="*/ 2147483647 w 1806"/>
                <a:gd name="T9" fmla="*/ 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6" h="643">
                  <a:moveTo>
                    <a:pt x="1769" y="0"/>
                  </a:moveTo>
                  <a:lnTo>
                    <a:pt x="0" y="630"/>
                  </a:lnTo>
                  <a:lnTo>
                    <a:pt x="0" y="643"/>
                  </a:lnTo>
                  <a:lnTo>
                    <a:pt x="1806" y="0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6" name="Freeform 12"/>
            <p:cNvSpPr/>
            <p:nvPr/>
          </p:nvSpPr>
          <p:spPr>
            <a:xfrm>
              <a:off x="2713038" y="5029199"/>
              <a:ext cx="2927350" cy="1041400"/>
            </a:xfrm>
            <a:custGeom>
              <a:avLst/>
              <a:gdLst>
                <a:gd name="T0" fmla="*/ 2147483647 w 1844"/>
                <a:gd name="T1" fmla="*/ 0 h 656"/>
                <a:gd name="T2" fmla="*/ 0 w 1844"/>
                <a:gd name="T3" fmla="*/ 2147483647 h 656"/>
                <a:gd name="T4" fmla="*/ 0 w 1844"/>
                <a:gd name="T5" fmla="*/ 2147483647 h 656"/>
                <a:gd name="T6" fmla="*/ 2147483647 w 1844"/>
                <a:gd name="T7" fmla="*/ 2147483647 h 656"/>
                <a:gd name="T8" fmla="*/ 2147483647 w 1844"/>
                <a:gd name="T9" fmla="*/ 0 h 6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56">
                  <a:moveTo>
                    <a:pt x="1806" y="0"/>
                  </a:moveTo>
                  <a:lnTo>
                    <a:pt x="0" y="643"/>
                  </a:lnTo>
                  <a:lnTo>
                    <a:pt x="0" y="656"/>
                  </a:lnTo>
                  <a:lnTo>
                    <a:pt x="1844" y="2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7" name="Freeform 13"/>
            <p:cNvSpPr/>
            <p:nvPr/>
          </p:nvSpPr>
          <p:spPr>
            <a:xfrm>
              <a:off x="2713038" y="5032374"/>
              <a:ext cx="2986087" cy="1058863"/>
            </a:xfrm>
            <a:custGeom>
              <a:avLst/>
              <a:gdLst>
                <a:gd name="T0" fmla="*/ 2147483647 w 1881"/>
                <a:gd name="T1" fmla="*/ 0 h 667"/>
                <a:gd name="T2" fmla="*/ 0 w 1881"/>
                <a:gd name="T3" fmla="*/ 2147483647 h 667"/>
                <a:gd name="T4" fmla="*/ 0 w 1881"/>
                <a:gd name="T5" fmla="*/ 2147483647 h 667"/>
                <a:gd name="T6" fmla="*/ 2147483647 w 1881"/>
                <a:gd name="T7" fmla="*/ 0 h 667"/>
                <a:gd name="T8" fmla="*/ 2147483647 w 1881"/>
                <a:gd name="T9" fmla="*/ 0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1" h="667">
                  <a:moveTo>
                    <a:pt x="1844" y="0"/>
                  </a:moveTo>
                  <a:lnTo>
                    <a:pt x="0" y="654"/>
                  </a:lnTo>
                  <a:lnTo>
                    <a:pt x="0" y="667"/>
                  </a:lnTo>
                  <a:lnTo>
                    <a:pt x="1881" y="0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8" name="Freeform 14"/>
            <p:cNvSpPr/>
            <p:nvPr/>
          </p:nvSpPr>
          <p:spPr>
            <a:xfrm>
              <a:off x="2713038" y="5032374"/>
              <a:ext cx="3036887" cy="1081088"/>
            </a:xfrm>
            <a:custGeom>
              <a:avLst/>
              <a:gdLst>
                <a:gd name="T0" fmla="*/ 2147483647 w 1913"/>
                <a:gd name="T1" fmla="*/ 0 h 681"/>
                <a:gd name="T2" fmla="*/ 0 w 1913"/>
                <a:gd name="T3" fmla="*/ 2147483647 h 681"/>
                <a:gd name="T4" fmla="*/ 0 w 1913"/>
                <a:gd name="T5" fmla="*/ 2147483647 h 681"/>
                <a:gd name="T6" fmla="*/ 2147483647 w 1913"/>
                <a:gd name="T7" fmla="*/ 0 h 681"/>
                <a:gd name="T8" fmla="*/ 2147483647 w 1913"/>
                <a:gd name="T9" fmla="*/ 0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3" h="681">
                  <a:moveTo>
                    <a:pt x="1881" y="0"/>
                  </a:moveTo>
                  <a:lnTo>
                    <a:pt x="0" y="667"/>
                  </a:lnTo>
                  <a:lnTo>
                    <a:pt x="0" y="681"/>
                  </a:lnTo>
                  <a:lnTo>
                    <a:pt x="1913" y="0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9" name="Freeform 15"/>
            <p:cNvSpPr/>
            <p:nvPr/>
          </p:nvSpPr>
          <p:spPr>
            <a:xfrm>
              <a:off x="2713038" y="5032374"/>
              <a:ext cx="3162300" cy="1109663"/>
            </a:xfrm>
            <a:custGeom>
              <a:avLst/>
              <a:gdLst>
                <a:gd name="T0" fmla="*/ 2147483647 w 1992"/>
                <a:gd name="T1" fmla="*/ 2147483647 h 699"/>
                <a:gd name="T2" fmla="*/ 2147483647 w 1992"/>
                <a:gd name="T3" fmla="*/ 0 h 699"/>
                <a:gd name="T4" fmla="*/ 0 w 1992"/>
                <a:gd name="T5" fmla="*/ 2147483647 h 699"/>
                <a:gd name="T6" fmla="*/ 0 w 1992"/>
                <a:gd name="T7" fmla="*/ 2147483647 h 699"/>
                <a:gd name="T8" fmla="*/ 0 w 1992"/>
                <a:gd name="T9" fmla="*/ 2147483647 h 699"/>
                <a:gd name="T10" fmla="*/ 0 w 1992"/>
                <a:gd name="T11" fmla="*/ 2147483647 h 699"/>
                <a:gd name="T12" fmla="*/ 2147483647 w 1992"/>
                <a:gd name="T13" fmla="*/ 2147483647 h 699"/>
                <a:gd name="T14" fmla="*/ 2147483647 w 1992"/>
                <a:gd name="T15" fmla="*/ 2147483647 h 699"/>
                <a:gd name="T16" fmla="*/ 2147483647 w 1992"/>
                <a:gd name="T17" fmla="*/ 2147483647 h 6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92" h="699">
                  <a:moveTo>
                    <a:pt x="1992" y="2"/>
                  </a:moveTo>
                  <a:lnTo>
                    <a:pt x="1913" y="0"/>
                  </a:lnTo>
                  <a:lnTo>
                    <a:pt x="0" y="681"/>
                  </a:lnTo>
                  <a:lnTo>
                    <a:pt x="0" y="696"/>
                  </a:lnTo>
                  <a:lnTo>
                    <a:pt x="0" y="698"/>
                  </a:lnTo>
                  <a:lnTo>
                    <a:pt x="16" y="699"/>
                  </a:lnTo>
                  <a:lnTo>
                    <a:pt x="26" y="699"/>
                  </a:lnTo>
                  <a:lnTo>
                    <a:pt x="1992" y="2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0" name="Freeform 16"/>
            <p:cNvSpPr/>
            <p:nvPr/>
          </p:nvSpPr>
          <p:spPr>
            <a:xfrm>
              <a:off x="2754313" y="5035549"/>
              <a:ext cx="3181350" cy="1106488"/>
            </a:xfrm>
            <a:custGeom>
              <a:avLst/>
              <a:gdLst>
                <a:gd name="T0" fmla="*/ 2147483647 w 2004"/>
                <a:gd name="T1" fmla="*/ 2147483647 h 697"/>
                <a:gd name="T2" fmla="*/ 2147483647 w 2004"/>
                <a:gd name="T3" fmla="*/ 0 h 697"/>
                <a:gd name="T4" fmla="*/ 2147483647 w 2004"/>
                <a:gd name="T5" fmla="*/ 0 h 697"/>
                <a:gd name="T6" fmla="*/ 0 w 2004"/>
                <a:gd name="T7" fmla="*/ 2147483647 h 697"/>
                <a:gd name="T8" fmla="*/ 2147483647 w 2004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4" h="697">
                  <a:moveTo>
                    <a:pt x="43" y="697"/>
                  </a:moveTo>
                  <a:lnTo>
                    <a:pt x="2004" y="0"/>
                  </a:lnTo>
                  <a:lnTo>
                    <a:pt x="1966" y="0"/>
                  </a:lnTo>
                  <a:lnTo>
                    <a:pt x="0" y="697"/>
                  </a:lnTo>
                  <a:lnTo>
                    <a:pt x="43" y="697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1" name="Freeform 17"/>
            <p:cNvSpPr/>
            <p:nvPr/>
          </p:nvSpPr>
          <p:spPr>
            <a:xfrm>
              <a:off x="2822575" y="5035549"/>
              <a:ext cx="3179762" cy="1106488"/>
            </a:xfrm>
            <a:custGeom>
              <a:avLst/>
              <a:gdLst>
                <a:gd name="T0" fmla="*/ 2147483647 w 2003"/>
                <a:gd name="T1" fmla="*/ 2147483647 h 697"/>
                <a:gd name="T2" fmla="*/ 2147483647 w 2003"/>
                <a:gd name="T3" fmla="*/ 0 h 697"/>
                <a:gd name="T4" fmla="*/ 2147483647 w 2003"/>
                <a:gd name="T5" fmla="*/ 0 h 697"/>
                <a:gd name="T6" fmla="*/ 0 w 2003"/>
                <a:gd name="T7" fmla="*/ 2147483647 h 697"/>
                <a:gd name="T8" fmla="*/ 2147483647 w 2003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3" h="697">
                  <a:moveTo>
                    <a:pt x="42" y="697"/>
                  </a:moveTo>
                  <a:lnTo>
                    <a:pt x="2003" y="0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2" y="697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2" name="Freeform 18"/>
            <p:cNvSpPr/>
            <p:nvPr/>
          </p:nvSpPr>
          <p:spPr>
            <a:xfrm>
              <a:off x="2889250" y="5035549"/>
              <a:ext cx="3171825" cy="1106488"/>
            </a:xfrm>
            <a:custGeom>
              <a:avLst/>
              <a:gdLst>
                <a:gd name="T0" fmla="*/ 2147483647 w 1998"/>
                <a:gd name="T1" fmla="*/ 2147483647 h 697"/>
                <a:gd name="T2" fmla="*/ 2147483647 w 1998"/>
                <a:gd name="T3" fmla="*/ 2147483647 h 697"/>
                <a:gd name="T4" fmla="*/ 2147483647 w 1998"/>
                <a:gd name="T5" fmla="*/ 0 h 697"/>
                <a:gd name="T6" fmla="*/ 0 w 1998"/>
                <a:gd name="T7" fmla="*/ 2147483647 h 697"/>
                <a:gd name="T8" fmla="*/ 2147483647 w 1998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8" h="697">
                  <a:moveTo>
                    <a:pt x="48" y="696"/>
                  </a:moveTo>
                  <a:lnTo>
                    <a:pt x="1998" y="2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8" y="696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3" name="Freeform 19"/>
            <p:cNvSpPr/>
            <p:nvPr/>
          </p:nvSpPr>
          <p:spPr>
            <a:xfrm>
              <a:off x="2965450" y="5038724"/>
              <a:ext cx="3163887" cy="1101725"/>
            </a:xfrm>
            <a:custGeom>
              <a:avLst/>
              <a:gdLst>
                <a:gd name="T0" fmla="*/ 2147483647 w 1993"/>
                <a:gd name="T1" fmla="*/ 0 h 694"/>
                <a:gd name="T2" fmla="*/ 0 w 1993"/>
                <a:gd name="T3" fmla="*/ 2147483647 h 694"/>
                <a:gd name="T4" fmla="*/ 2147483647 w 1993"/>
                <a:gd name="T5" fmla="*/ 2147483647 h 694"/>
                <a:gd name="T6" fmla="*/ 2147483647 w 1993"/>
                <a:gd name="T7" fmla="*/ 0 h 694"/>
                <a:gd name="T8" fmla="*/ 2147483647 w 1993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3" h="694">
                  <a:moveTo>
                    <a:pt x="1950" y="0"/>
                  </a:moveTo>
                  <a:lnTo>
                    <a:pt x="0" y="694"/>
                  </a:lnTo>
                  <a:lnTo>
                    <a:pt x="43" y="694"/>
                  </a:lnTo>
                  <a:lnTo>
                    <a:pt x="1993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4" name="Freeform 20"/>
            <p:cNvSpPr/>
            <p:nvPr/>
          </p:nvSpPr>
          <p:spPr>
            <a:xfrm>
              <a:off x="3033713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50" y="0"/>
                  </a:moveTo>
                  <a:lnTo>
                    <a:pt x="0" y="694"/>
                  </a:lnTo>
                  <a:lnTo>
                    <a:pt x="42" y="694"/>
                  </a:lnTo>
                  <a:lnTo>
                    <a:pt x="1987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5" name="Freeform 21"/>
            <p:cNvSpPr/>
            <p:nvPr/>
          </p:nvSpPr>
          <p:spPr>
            <a:xfrm>
              <a:off x="3100388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45" y="0"/>
                  </a:moveTo>
                  <a:lnTo>
                    <a:pt x="0" y="694"/>
                  </a:lnTo>
                  <a:lnTo>
                    <a:pt x="43" y="692"/>
                  </a:lnTo>
                  <a:lnTo>
                    <a:pt x="1987" y="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6" name="Freeform 22"/>
            <p:cNvSpPr/>
            <p:nvPr/>
          </p:nvSpPr>
          <p:spPr>
            <a:xfrm>
              <a:off x="3168650" y="5038724"/>
              <a:ext cx="3146425" cy="1098550"/>
            </a:xfrm>
            <a:custGeom>
              <a:avLst/>
              <a:gdLst>
                <a:gd name="T0" fmla="*/ 0 w 1982"/>
                <a:gd name="T1" fmla="*/ 2147483647 h 692"/>
                <a:gd name="T2" fmla="*/ 2147483647 w 1982"/>
                <a:gd name="T3" fmla="*/ 2147483647 h 692"/>
                <a:gd name="T4" fmla="*/ 2147483647 w 1982"/>
                <a:gd name="T5" fmla="*/ 2147483647 h 692"/>
                <a:gd name="T6" fmla="*/ 2147483647 w 1982"/>
                <a:gd name="T7" fmla="*/ 0 h 692"/>
                <a:gd name="T8" fmla="*/ 0 w 1982"/>
                <a:gd name="T9" fmla="*/ 2147483647 h 6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2">
                  <a:moveTo>
                    <a:pt x="0" y="692"/>
                  </a:moveTo>
                  <a:lnTo>
                    <a:pt x="42" y="692"/>
                  </a:lnTo>
                  <a:lnTo>
                    <a:pt x="1982" y="2"/>
                  </a:lnTo>
                  <a:lnTo>
                    <a:pt x="1944" y="0"/>
                  </a:lnTo>
                  <a:lnTo>
                    <a:pt x="0" y="692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7" name="Freeform 23"/>
            <p:cNvSpPr/>
            <p:nvPr/>
          </p:nvSpPr>
          <p:spPr>
            <a:xfrm>
              <a:off x="3235325" y="5041899"/>
              <a:ext cx="3146425" cy="1095375"/>
            </a:xfrm>
            <a:custGeom>
              <a:avLst/>
              <a:gdLst>
                <a:gd name="T0" fmla="*/ 2147483647 w 1982"/>
                <a:gd name="T1" fmla="*/ 2147483647 h 690"/>
                <a:gd name="T2" fmla="*/ 2147483647 w 1982"/>
                <a:gd name="T3" fmla="*/ 0 h 690"/>
                <a:gd name="T4" fmla="*/ 2147483647 w 1982"/>
                <a:gd name="T5" fmla="*/ 0 h 690"/>
                <a:gd name="T6" fmla="*/ 0 w 1982"/>
                <a:gd name="T7" fmla="*/ 2147483647 h 690"/>
                <a:gd name="T8" fmla="*/ 2147483647 w 1982"/>
                <a:gd name="T9" fmla="*/ 2147483647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0">
                  <a:moveTo>
                    <a:pt x="43" y="690"/>
                  </a:moveTo>
                  <a:lnTo>
                    <a:pt x="1982" y="0"/>
                  </a:lnTo>
                  <a:lnTo>
                    <a:pt x="1940" y="0"/>
                  </a:lnTo>
                  <a:lnTo>
                    <a:pt x="0" y="690"/>
                  </a:lnTo>
                  <a:lnTo>
                    <a:pt x="43" y="69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8" name="Freeform 24"/>
            <p:cNvSpPr/>
            <p:nvPr/>
          </p:nvSpPr>
          <p:spPr>
            <a:xfrm>
              <a:off x="3303588" y="5041899"/>
              <a:ext cx="3997325" cy="1095375"/>
            </a:xfrm>
            <a:custGeom>
              <a:avLst/>
              <a:gdLst>
                <a:gd name="T0" fmla="*/ 2147483647 w 2518"/>
                <a:gd name="T1" fmla="*/ 0 h 690"/>
                <a:gd name="T2" fmla="*/ 0 w 2518"/>
                <a:gd name="T3" fmla="*/ 2147483647 h 690"/>
                <a:gd name="T4" fmla="*/ 2147483647 w 2518"/>
                <a:gd name="T5" fmla="*/ 2147483647 h 690"/>
                <a:gd name="T6" fmla="*/ 2147483647 w 2518"/>
                <a:gd name="T7" fmla="*/ 2147483647 h 690"/>
                <a:gd name="T8" fmla="*/ 2147483647 w 2518"/>
                <a:gd name="T9" fmla="*/ 0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8" h="690">
                  <a:moveTo>
                    <a:pt x="1939" y="0"/>
                  </a:moveTo>
                  <a:lnTo>
                    <a:pt x="0" y="690"/>
                  </a:lnTo>
                  <a:lnTo>
                    <a:pt x="2518" y="656"/>
                  </a:lnTo>
                  <a:lnTo>
                    <a:pt x="2518" y="7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9" name="Rectangle 25"/>
            <p:cNvSpPr>
              <a:spLocks noChangeArrowheads="1"/>
            </p:cNvSpPr>
            <p:nvPr/>
          </p:nvSpPr>
          <p:spPr>
            <a:xfrm>
              <a:off x="7175500" y="5086349"/>
              <a:ext cx="74612" cy="966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0" name="Freeform 26"/>
            <p:cNvSpPr/>
            <p:nvPr/>
          </p:nvSpPr>
          <p:spPr>
            <a:xfrm>
              <a:off x="2654300" y="5788024"/>
              <a:ext cx="74612" cy="238125"/>
            </a:xfrm>
            <a:custGeom>
              <a:avLst/>
              <a:gdLst>
                <a:gd name="T0" fmla="*/ 2147483647 w 47"/>
                <a:gd name="T1" fmla="*/ 2147483647 h 150"/>
                <a:gd name="T2" fmla="*/ 0 w 47"/>
                <a:gd name="T3" fmla="*/ 2147483647 h 150"/>
                <a:gd name="T4" fmla="*/ 0 w 47"/>
                <a:gd name="T5" fmla="*/ 2147483647 h 150"/>
                <a:gd name="T6" fmla="*/ 2147483647 w 47"/>
                <a:gd name="T7" fmla="*/ 0 h 150"/>
                <a:gd name="T8" fmla="*/ 2147483647 w 47"/>
                <a:gd name="T9" fmla="*/ 2147483647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50">
                  <a:moveTo>
                    <a:pt x="42" y="150"/>
                  </a:moveTo>
                  <a:lnTo>
                    <a:pt x="0" y="121"/>
                  </a:lnTo>
                  <a:lnTo>
                    <a:pt x="0" y="23"/>
                  </a:lnTo>
                  <a:lnTo>
                    <a:pt x="47" y="0"/>
                  </a:lnTo>
                  <a:lnTo>
                    <a:pt x="42" y="15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1" name="Freeform 27"/>
            <p:cNvSpPr/>
            <p:nvPr/>
          </p:nvSpPr>
          <p:spPr>
            <a:xfrm>
              <a:off x="4484688" y="6110287"/>
              <a:ext cx="817562" cy="138113"/>
            </a:xfrm>
            <a:custGeom>
              <a:avLst/>
              <a:gdLst>
                <a:gd name="T0" fmla="*/ 2147483647 w 515"/>
                <a:gd name="T1" fmla="*/ 2147483647 h 87"/>
                <a:gd name="T2" fmla="*/ 0 w 515"/>
                <a:gd name="T3" fmla="*/ 2147483647 h 87"/>
                <a:gd name="T4" fmla="*/ 0 w 515"/>
                <a:gd name="T5" fmla="*/ 2147483647 h 87"/>
                <a:gd name="T6" fmla="*/ 2147483647 w 515"/>
                <a:gd name="T7" fmla="*/ 2147483647 h 87"/>
                <a:gd name="T8" fmla="*/ 2147483647 w 515"/>
                <a:gd name="T9" fmla="*/ 2147483647 h 87"/>
                <a:gd name="T10" fmla="*/ 2147483647 w 515"/>
                <a:gd name="T11" fmla="*/ 2147483647 h 87"/>
                <a:gd name="T12" fmla="*/ 2147483647 w 515"/>
                <a:gd name="T13" fmla="*/ 2147483647 h 87"/>
                <a:gd name="T14" fmla="*/ 2147483647 w 515"/>
                <a:gd name="T15" fmla="*/ 2147483647 h 87"/>
                <a:gd name="T16" fmla="*/ 2147483647 w 515"/>
                <a:gd name="T17" fmla="*/ 2147483647 h 87"/>
                <a:gd name="T18" fmla="*/ 2147483647 w 515"/>
                <a:gd name="T19" fmla="*/ 2147483647 h 87"/>
                <a:gd name="T20" fmla="*/ 2147483647 w 515"/>
                <a:gd name="T21" fmla="*/ 2147483647 h 87"/>
                <a:gd name="T22" fmla="*/ 2147483647 w 515"/>
                <a:gd name="T23" fmla="*/ 2147483647 h 87"/>
                <a:gd name="T24" fmla="*/ 2147483647 w 515"/>
                <a:gd name="T25" fmla="*/ 2147483647 h 87"/>
                <a:gd name="T26" fmla="*/ 2147483647 w 515"/>
                <a:gd name="T27" fmla="*/ 2147483647 h 87"/>
                <a:gd name="T28" fmla="*/ 2147483647 w 515"/>
                <a:gd name="T29" fmla="*/ 2147483647 h 87"/>
                <a:gd name="T30" fmla="*/ 2147483647 w 515"/>
                <a:gd name="T31" fmla="*/ 0 h 87"/>
                <a:gd name="T32" fmla="*/ 2147483647 w 515"/>
                <a:gd name="T33" fmla="*/ 2147483647 h 87"/>
                <a:gd name="T34" fmla="*/ 2147483647 w 515"/>
                <a:gd name="T35" fmla="*/ 2147483647 h 87"/>
                <a:gd name="T36" fmla="*/ 2147483647 w 515"/>
                <a:gd name="T37" fmla="*/ 2147483647 h 87"/>
                <a:gd name="T38" fmla="*/ 2147483647 w 515"/>
                <a:gd name="T39" fmla="*/ 2147483647 h 87"/>
                <a:gd name="T40" fmla="*/ 2147483647 w 515"/>
                <a:gd name="T41" fmla="*/ 2147483647 h 87"/>
                <a:gd name="T42" fmla="*/ 2147483647 w 515"/>
                <a:gd name="T43" fmla="*/ 2147483647 h 87"/>
                <a:gd name="T44" fmla="*/ 2147483647 w 515"/>
                <a:gd name="T45" fmla="*/ 2147483647 h 87"/>
                <a:gd name="T46" fmla="*/ 2147483647 w 515"/>
                <a:gd name="T47" fmla="*/ 2147483647 h 8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15" h="87">
                  <a:moveTo>
                    <a:pt x="79" y="5"/>
                  </a:moveTo>
                  <a:lnTo>
                    <a:pt x="0" y="77"/>
                  </a:lnTo>
                  <a:lnTo>
                    <a:pt x="16" y="79"/>
                  </a:lnTo>
                  <a:lnTo>
                    <a:pt x="69" y="83"/>
                  </a:lnTo>
                  <a:lnTo>
                    <a:pt x="180" y="87"/>
                  </a:lnTo>
                  <a:lnTo>
                    <a:pt x="260" y="87"/>
                  </a:lnTo>
                  <a:lnTo>
                    <a:pt x="356" y="85"/>
                  </a:lnTo>
                  <a:lnTo>
                    <a:pt x="462" y="83"/>
                  </a:lnTo>
                  <a:lnTo>
                    <a:pt x="494" y="81"/>
                  </a:lnTo>
                  <a:lnTo>
                    <a:pt x="510" y="77"/>
                  </a:lnTo>
                  <a:lnTo>
                    <a:pt x="515" y="75"/>
                  </a:lnTo>
                  <a:lnTo>
                    <a:pt x="515" y="73"/>
                  </a:lnTo>
                  <a:lnTo>
                    <a:pt x="446" y="0"/>
                  </a:lnTo>
                  <a:lnTo>
                    <a:pt x="345" y="2"/>
                  </a:lnTo>
                  <a:lnTo>
                    <a:pt x="372" y="49"/>
                  </a:lnTo>
                  <a:lnTo>
                    <a:pt x="345" y="51"/>
                  </a:lnTo>
                  <a:lnTo>
                    <a:pt x="318" y="51"/>
                  </a:lnTo>
                  <a:lnTo>
                    <a:pt x="303" y="51"/>
                  </a:lnTo>
                  <a:lnTo>
                    <a:pt x="271" y="3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2" name="Freeform 28"/>
            <p:cNvSpPr/>
            <p:nvPr/>
          </p:nvSpPr>
          <p:spPr>
            <a:xfrm>
              <a:off x="3336925" y="6215062"/>
              <a:ext cx="3551237" cy="95250"/>
            </a:xfrm>
            <a:custGeom>
              <a:avLst/>
              <a:gdLst>
                <a:gd name="T0" fmla="*/ 2147483647 w 2237"/>
                <a:gd name="T1" fmla="*/ 2147483647 h 60"/>
                <a:gd name="T2" fmla="*/ 2147483647 w 2237"/>
                <a:gd name="T3" fmla="*/ 2147483647 h 60"/>
                <a:gd name="T4" fmla="*/ 2147483647 w 2237"/>
                <a:gd name="T5" fmla="*/ 2147483647 h 60"/>
                <a:gd name="T6" fmla="*/ 2147483647 w 2237"/>
                <a:gd name="T7" fmla="*/ 2147483647 h 60"/>
                <a:gd name="T8" fmla="*/ 0 w 2237"/>
                <a:gd name="T9" fmla="*/ 2147483647 h 60"/>
                <a:gd name="T10" fmla="*/ 0 w 2237"/>
                <a:gd name="T11" fmla="*/ 2147483647 h 60"/>
                <a:gd name="T12" fmla="*/ 2147483647 w 2237"/>
                <a:gd name="T13" fmla="*/ 2147483647 h 60"/>
                <a:gd name="T14" fmla="*/ 2147483647 w 2237"/>
                <a:gd name="T15" fmla="*/ 2147483647 h 60"/>
                <a:gd name="T16" fmla="*/ 2147483647 w 2237"/>
                <a:gd name="T17" fmla="*/ 2147483647 h 60"/>
                <a:gd name="T18" fmla="*/ 2147483647 w 2237"/>
                <a:gd name="T19" fmla="*/ 2147483647 h 60"/>
                <a:gd name="T20" fmla="*/ 2147483647 w 2237"/>
                <a:gd name="T21" fmla="*/ 2147483647 h 60"/>
                <a:gd name="T22" fmla="*/ 2147483647 w 2237"/>
                <a:gd name="T23" fmla="*/ 2147483647 h 60"/>
                <a:gd name="T24" fmla="*/ 2147483647 w 2237"/>
                <a:gd name="T25" fmla="*/ 2147483647 h 60"/>
                <a:gd name="T26" fmla="*/ 2147483647 w 2237"/>
                <a:gd name="T27" fmla="*/ 2147483647 h 60"/>
                <a:gd name="T28" fmla="*/ 2147483647 w 2237"/>
                <a:gd name="T29" fmla="*/ 0 h 60"/>
                <a:gd name="T30" fmla="*/ 2147483647 w 2237"/>
                <a:gd name="T31" fmla="*/ 2147483647 h 60"/>
                <a:gd name="T32" fmla="*/ 2147483647 w 2237"/>
                <a:gd name="T33" fmla="*/ 214748364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37" h="60">
                  <a:moveTo>
                    <a:pt x="723" y="11"/>
                  </a:moveTo>
                  <a:lnTo>
                    <a:pt x="723" y="11"/>
                  </a:lnTo>
                  <a:lnTo>
                    <a:pt x="383" y="21"/>
                  </a:lnTo>
                  <a:lnTo>
                    <a:pt x="138" y="28"/>
                  </a:lnTo>
                  <a:lnTo>
                    <a:pt x="0" y="32"/>
                  </a:lnTo>
                  <a:lnTo>
                    <a:pt x="0" y="47"/>
                  </a:lnTo>
                  <a:lnTo>
                    <a:pt x="165" y="60"/>
                  </a:lnTo>
                  <a:lnTo>
                    <a:pt x="2237" y="26"/>
                  </a:lnTo>
                  <a:lnTo>
                    <a:pt x="2237" y="19"/>
                  </a:lnTo>
                  <a:lnTo>
                    <a:pt x="2232" y="15"/>
                  </a:lnTo>
                  <a:lnTo>
                    <a:pt x="2221" y="13"/>
                  </a:lnTo>
                  <a:lnTo>
                    <a:pt x="2210" y="11"/>
                  </a:lnTo>
                  <a:lnTo>
                    <a:pt x="2030" y="0"/>
                  </a:lnTo>
                  <a:lnTo>
                    <a:pt x="1227" y="7"/>
                  </a:lnTo>
                  <a:lnTo>
                    <a:pt x="723" y="11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3" name="Freeform 29"/>
            <p:cNvSpPr/>
            <p:nvPr/>
          </p:nvSpPr>
          <p:spPr>
            <a:xfrm>
              <a:off x="2847975" y="5032374"/>
              <a:ext cx="4368800" cy="1068388"/>
            </a:xfrm>
            <a:custGeom>
              <a:avLst/>
              <a:gdLst>
                <a:gd name="T0" fmla="*/ 0 w 2752"/>
                <a:gd name="T1" fmla="*/ 0 h 673"/>
                <a:gd name="T2" fmla="*/ 2147483647 w 2752"/>
                <a:gd name="T3" fmla="*/ 2147483647 h 673"/>
                <a:gd name="T4" fmla="*/ 2147483647 w 2752"/>
                <a:gd name="T5" fmla="*/ 2147483647 h 673"/>
                <a:gd name="T6" fmla="*/ 2147483647 w 2752"/>
                <a:gd name="T7" fmla="*/ 2147483647 h 673"/>
                <a:gd name="T8" fmla="*/ 0 w 2752"/>
                <a:gd name="T9" fmla="*/ 0 h 6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2" h="673">
                  <a:moveTo>
                    <a:pt x="0" y="0"/>
                  </a:moveTo>
                  <a:lnTo>
                    <a:pt x="5" y="673"/>
                  </a:lnTo>
                  <a:lnTo>
                    <a:pt x="2752" y="639"/>
                  </a:lnTo>
                  <a:lnTo>
                    <a:pt x="2752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4" name="Freeform 30"/>
            <p:cNvSpPr/>
            <p:nvPr/>
          </p:nvSpPr>
          <p:spPr>
            <a:xfrm>
              <a:off x="2713038" y="5834062"/>
              <a:ext cx="33337" cy="307975"/>
            </a:xfrm>
            <a:custGeom>
              <a:avLst/>
              <a:gdLst>
                <a:gd name="T0" fmla="*/ 2147483647 w 21"/>
                <a:gd name="T1" fmla="*/ 0 h 194"/>
                <a:gd name="T2" fmla="*/ 0 w 21"/>
                <a:gd name="T3" fmla="*/ 0 h 194"/>
                <a:gd name="T4" fmla="*/ 0 w 21"/>
                <a:gd name="T5" fmla="*/ 2147483647 h 194"/>
                <a:gd name="T6" fmla="*/ 0 w 21"/>
                <a:gd name="T7" fmla="*/ 2147483647 h 194"/>
                <a:gd name="T8" fmla="*/ 2147483647 w 21"/>
                <a:gd name="T9" fmla="*/ 2147483647 h 194"/>
                <a:gd name="T10" fmla="*/ 2147483647 w 21"/>
                <a:gd name="T11" fmla="*/ 0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194">
                  <a:moveTo>
                    <a:pt x="21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191"/>
                  </a:lnTo>
                  <a:lnTo>
                    <a:pt x="21" y="19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5" name="Rectangle 31"/>
            <p:cNvSpPr>
              <a:spLocks noChangeArrowheads="1"/>
            </p:cNvSpPr>
            <p:nvPr/>
          </p:nvSpPr>
          <p:spPr>
            <a:xfrm>
              <a:off x="2713038" y="5818187"/>
              <a:ext cx="33337" cy="15875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6" name="Rectangle 32"/>
            <p:cNvSpPr>
              <a:spLocks noChangeArrowheads="1"/>
            </p:cNvSpPr>
            <p:nvPr/>
          </p:nvSpPr>
          <p:spPr>
            <a:xfrm>
              <a:off x="2713038" y="5803899"/>
              <a:ext cx="33337" cy="14288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7" name="Rectangle 33"/>
            <p:cNvSpPr>
              <a:spLocks noChangeArrowheads="1"/>
            </p:cNvSpPr>
            <p:nvPr/>
          </p:nvSpPr>
          <p:spPr>
            <a:xfrm>
              <a:off x="2713038" y="5788024"/>
              <a:ext cx="33337" cy="15875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8" name="Rectangle 34"/>
            <p:cNvSpPr>
              <a:spLocks noChangeArrowheads="1"/>
            </p:cNvSpPr>
            <p:nvPr/>
          </p:nvSpPr>
          <p:spPr>
            <a:xfrm>
              <a:off x="2713038" y="5773737"/>
              <a:ext cx="33337" cy="14288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9" name="Rectangle 35"/>
            <p:cNvSpPr>
              <a:spLocks noChangeArrowheads="1"/>
            </p:cNvSpPr>
            <p:nvPr/>
          </p:nvSpPr>
          <p:spPr>
            <a:xfrm>
              <a:off x="2713038" y="5759449"/>
              <a:ext cx="33337" cy="14288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0" name="Rectangle 36"/>
            <p:cNvSpPr>
              <a:spLocks noChangeArrowheads="1"/>
            </p:cNvSpPr>
            <p:nvPr/>
          </p:nvSpPr>
          <p:spPr>
            <a:xfrm>
              <a:off x="2713038" y="5743574"/>
              <a:ext cx="33337" cy="15875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1" name="Rectangle 37"/>
            <p:cNvSpPr>
              <a:spLocks noChangeArrowheads="1"/>
            </p:cNvSpPr>
            <p:nvPr/>
          </p:nvSpPr>
          <p:spPr>
            <a:xfrm>
              <a:off x="2713038" y="5729287"/>
              <a:ext cx="33337" cy="14288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2" name="Rectangle 38"/>
            <p:cNvSpPr>
              <a:spLocks noChangeArrowheads="1"/>
            </p:cNvSpPr>
            <p:nvPr/>
          </p:nvSpPr>
          <p:spPr>
            <a:xfrm>
              <a:off x="2713038" y="5713412"/>
              <a:ext cx="33337" cy="15875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3" name="Rectangle 39"/>
            <p:cNvSpPr>
              <a:spLocks noChangeArrowheads="1"/>
            </p:cNvSpPr>
            <p:nvPr/>
          </p:nvSpPr>
          <p:spPr>
            <a:xfrm>
              <a:off x="2713038" y="5699124"/>
              <a:ext cx="33337" cy="14288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4" name="Rectangle 40"/>
            <p:cNvSpPr>
              <a:spLocks noChangeArrowheads="1"/>
            </p:cNvSpPr>
            <p:nvPr/>
          </p:nvSpPr>
          <p:spPr>
            <a:xfrm>
              <a:off x="2713038" y="5683249"/>
              <a:ext cx="33337" cy="15875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5" name="Rectangle 41"/>
            <p:cNvSpPr>
              <a:spLocks noChangeArrowheads="1"/>
            </p:cNvSpPr>
            <p:nvPr/>
          </p:nvSpPr>
          <p:spPr>
            <a:xfrm>
              <a:off x="2713038" y="5668962"/>
              <a:ext cx="33337" cy="14288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6" name="Rectangle 42"/>
            <p:cNvSpPr>
              <a:spLocks noChangeArrowheads="1"/>
            </p:cNvSpPr>
            <p:nvPr/>
          </p:nvSpPr>
          <p:spPr>
            <a:xfrm>
              <a:off x="2713038" y="5653087"/>
              <a:ext cx="33337" cy="15875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7" name="Rectangle 43"/>
            <p:cNvSpPr>
              <a:spLocks noChangeArrowheads="1"/>
            </p:cNvSpPr>
            <p:nvPr/>
          </p:nvSpPr>
          <p:spPr>
            <a:xfrm>
              <a:off x="2713038" y="5638799"/>
              <a:ext cx="33337" cy="14288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8" name="Rectangle 44"/>
            <p:cNvSpPr>
              <a:spLocks noChangeArrowheads="1"/>
            </p:cNvSpPr>
            <p:nvPr/>
          </p:nvSpPr>
          <p:spPr>
            <a:xfrm>
              <a:off x="2713038" y="5622924"/>
              <a:ext cx="33337" cy="15875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9" name="Rectangle 45"/>
            <p:cNvSpPr>
              <a:spLocks noChangeArrowheads="1"/>
            </p:cNvSpPr>
            <p:nvPr/>
          </p:nvSpPr>
          <p:spPr>
            <a:xfrm>
              <a:off x="2713038" y="5608637"/>
              <a:ext cx="33337" cy="14288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0" name="Rectangle 46"/>
            <p:cNvSpPr>
              <a:spLocks noChangeArrowheads="1"/>
            </p:cNvSpPr>
            <p:nvPr/>
          </p:nvSpPr>
          <p:spPr>
            <a:xfrm>
              <a:off x="2713038" y="5594349"/>
              <a:ext cx="33337" cy="14288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1" name="Rectangle 47"/>
            <p:cNvSpPr>
              <a:spLocks noChangeArrowheads="1"/>
            </p:cNvSpPr>
            <p:nvPr/>
          </p:nvSpPr>
          <p:spPr>
            <a:xfrm>
              <a:off x="2713038" y="5575299"/>
              <a:ext cx="33337" cy="19050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2" name="Rectangle 48"/>
            <p:cNvSpPr>
              <a:spLocks noChangeArrowheads="1"/>
            </p:cNvSpPr>
            <p:nvPr/>
          </p:nvSpPr>
          <p:spPr>
            <a:xfrm>
              <a:off x="2713038" y="5561012"/>
              <a:ext cx="33337" cy="14288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3" name="Rectangle 49"/>
            <p:cNvSpPr>
              <a:spLocks noChangeArrowheads="1"/>
            </p:cNvSpPr>
            <p:nvPr/>
          </p:nvSpPr>
          <p:spPr>
            <a:xfrm>
              <a:off x="2713038" y="5545137"/>
              <a:ext cx="33337" cy="15875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4" name="Rectangle 50"/>
            <p:cNvSpPr>
              <a:spLocks noChangeArrowheads="1"/>
            </p:cNvSpPr>
            <p:nvPr/>
          </p:nvSpPr>
          <p:spPr>
            <a:xfrm>
              <a:off x="2713038" y="5530849"/>
              <a:ext cx="33337" cy="14288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5" name="Rectangle 51"/>
            <p:cNvSpPr>
              <a:spLocks noChangeArrowheads="1"/>
            </p:cNvSpPr>
            <p:nvPr/>
          </p:nvSpPr>
          <p:spPr>
            <a:xfrm>
              <a:off x="2713038" y="5514974"/>
              <a:ext cx="33337" cy="15875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6" name="Rectangle 52"/>
            <p:cNvSpPr>
              <a:spLocks noChangeArrowheads="1"/>
            </p:cNvSpPr>
            <p:nvPr/>
          </p:nvSpPr>
          <p:spPr>
            <a:xfrm>
              <a:off x="2713038" y="5500687"/>
              <a:ext cx="33337" cy="14288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7" name="Rectangle 53"/>
            <p:cNvSpPr>
              <a:spLocks noChangeArrowheads="1"/>
            </p:cNvSpPr>
            <p:nvPr/>
          </p:nvSpPr>
          <p:spPr>
            <a:xfrm>
              <a:off x="2713038" y="5486399"/>
              <a:ext cx="33337" cy="14288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8" name="Rectangle 54"/>
            <p:cNvSpPr>
              <a:spLocks noChangeArrowheads="1"/>
            </p:cNvSpPr>
            <p:nvPr/>
          </p:nvSpPr>
          <p:spPr>
            <a:xfrm>
              <a:off x="2713038" y="5470524"/>
              <a:ext cx="33337" cy="15875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9" name="Rectangle 55"/>
            <p:cNvSpPr>
              <a:spLocks noChangeArrowheads="1"/>
            </p:cNvSpPr>
            <p:nvPr/>
          </p:nvSpPr>
          <p:spPr>
            <a:xfrm>
              <a:off x="2713038" y="5456237"/>
              <a:ext cx="33337" cy="14288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0" name="Freeform 56"/>
            <p:cNvSpPr/>
            <p:nvPr/>
          </p:nvSpPr>
          <p:spPr>
            <a:xfrm>
              <a:off x="2713038" y="4991099"/>
              <a:ext cx="33337" cy="465138"/>
            </a:xfrm>
            <a:custGeom>
              <a:avLst/>
              <a:gdLst>
                <a:gd name="T0" fmla="*/ 2147483647 w 21"/>
                <a:gd name="T1" fmla="*/ 0 h 293"/>
                <a:gd name="T2" fmla="*/ 0 w 21"/>
                <a:gd name="T3" fmla="*/ 2147483647 h 293"/>
                <a:gd name="T4" fmla="*/ 0 w 21"/>
                <a:gd name="T5" fmla="*/ 2147483647 h 293"/>
                <a:gd name="T6" fmla="*/ 0 w 21"/>
                <a:gd name="T7" fmla="*/ 2147483647 h 293"/>
                <a:gd name="T8" fmla="*/ 2147483647 w 21"/>
                <a:gd name="T9" fmla="*/ 2147483647 h 293"/>
                <a:gd name="T10" fmla="*/ 2147483647 w 21"/>
                <a:gd name="T11" fmla="*/ 0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93">
                  <a:moveTo>
                    <a:pt x="16" y="0"/>
                  </a:moveTo>
                  <a:lnTo>
                    <a:pt x="0" y="5"/>
                  </a:lnTo>
                  <a:lnTo>
                    <a:pt x="0" y="283"/>
                  </a:lnTo>
                  <a:lnTo>
                    <a:pt x="0" y="293"/>
                  </a:lnTo>
                  <a:lnTo>
                    <a:pt x="21" y="29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1" name="Freeform 57"/>
            <p:cNvSpPr/>
            <p:nvPr/>
          </p:nvSpPr>
          <p:spPr>
            <a:xfrm>
              <a:off x="2881313" y="5045074"/>
              <a:ext cx="4310062" cy="1042988"/>
            </a:xfrm>
            <a:custGeom>
              <a:avLst/>
              <a:gdLst>
                <a:gd name="T0" fmla="*/ 0 w 2715"/>
                <a:gd name="T1" fmla="*/ 0 h 657"/>
                <a:gd name="T2" fmla="*/ 2147483647 w 2715"/>
                <a:gd name="T3" fmla="*/ 2147483647 h 657"/>
                <a:gd name="T4" fmla="*/ 2147483647 w 2715"/>
                <a:gd name="T5" fmla="*/ 2147483647 h 657"/>
                <a:gd name="T6" fmla="*/ 2147483647 w 2715"/>
                <a:gd name="T7" fmla="*/ 2147483647 h 657"/>
                <a:gd name="T8" fmla="*/ 0 w 2715"/>
                <a:gd name="T9" fmla="*/ 0 h 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15" h="657">
                  <a:moveTo>
                    <a:pt x="0" y="0"/>
                  </a:moveTo>
                  <a:lnTo>
                    <a:pt x="5" y="657"/>
                  </a:lnTo>
                  <a:lnTo>
                    <a:pt x="2715" y="623"/>
                  </a:lnTo>
                  <a:lnTo>
                    <a:pt x="271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2" name="Freeform 58"/>
            <p:cNvSpPr/>
            <p:nvPr/>
          </p:nvSpPr>
          <p:spPr>
            <a:xfrm>
              <a:off x="2881313" y="5045074"/>
              <a:ext cx="1728787" cy="630238"/>
            </a:xfrm>
            <a:custGeom>
              <a:avLst/>
              <a:gdLst>
                <a:gd name="T0" fmla="*/ 0 w 1089"/>
                <a:gd name="T1" fmla="*/ 0 h 397"/>
                <a:gd name="T2" fmla="*/ 2147483647 w 1089"/>
                <a:gd name="T3" fmla="*/ 2147483647 h 397"/>
                <a:gd name="T4" fmla="*/ 2147483647 w 1089"/>
                <a:gd name="T5" fmla="*/ 2147483647 h 397"/>
                <a:gd name="T6" fmla="*/ 0 w 1089"/>
                <a:gd name="T7" fmla="*/ 0 h 3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397">
                  <a:moveTo>
                    <a:pt x="0" y="0"/>
                  </a:moveTo>
                  <a:lnTo>
                    <a:pt x="5" y="397"/>
                  </a:lnTo>
                  <a:lnTo>
                    <a:pt x="1089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3" name="Freeform 59"/>
            <p:cNvSpPr/>
            <p:nvPr/>
          </p:nvSpPr>
          <p:spPr>
            <a:xfrm>
              <a:off x="2889250" y="5065712"/>
              <a:ext cx="1822450" cy="644525"/>
            </a:xfrm>
            <a:custGeom>
              <a:avLst/>
              <a:gdLst>
                <a:gd name="T0" fmla="*/ 2147483647 w 1148"/>
                <a:gd name="T1" fmla="*/ 0 h 406"/>
                <a:gd name="T2" fmla="*/ 0 w 1148"/>
                <a:gd name="T3" fmla="*/ 2147483647 h 406"/>
                <a:gd name="T4" fmla="*/ 0 w 1148"/>
                <a:gd name="T5" fmla="*/ 2147483647 h 406"/>
                <a:gd name="T6" fmla="*/ 2147483647 w 1148"/>
                <a:gd name="T7" fmla="*/ 2147483647 h 406"/>
                <a:gd name="T8" fmla="*/ 2147483647 w 1148"/>
                <a:gd name="T9" fmla="*/ 0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8" h="406">
                  <a:moveTo>
                    <a:pt x="1084" y="0"/>
                  </a:moveTo>
                  <a:lnTo>
                    <a:pt x="0" y="384"/>
                  </a:lnTo>
                  <a:lnTo>
                    <a:pt x="0" y="406"/>
                  </a:lnTo>
                  <a:lnTo>
                    <a:pt x="1148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4" name="Freeform 60"/>
            <p:cNvSpPr/>
            <p:nvPr/>
          </p:nvSpPr>
          <p:spPr>
            <a:xfrm>
              <a:off x="2889250" y="5068887"/>
              <a:ext cx="1916112" cy="674688"/>
            </a:xfrm>
            <a:custGeom>
              <a:avLst/>
              <a:gdLst>
                <a:gd name="T0" fmla="*/ 2147483647 w 1207"/>
                <a:gd name="T1" fmla="*/ 0 h 425"/>
                <a:gd name="T2" fmla="*/ 0 w 1207"/>
                <a:gd name="T3" fmla="*/ 2147483647 h 425"/>
                <a:gd name="T4" fmla="*/ 0 w 1207"/>
                <a:gd name="T5" fmla="*/ 2147483647 h 425"/>
                <a:gd name="T6" fmla="*/ 2147483647 w 1207"/>
                <a:gd name="T7" fmla="*/ 0 h 425"/>
                <a:gd name="T8" fmla="*/ 2147483647 w 1207"/>
                <a:gd name="T9" fmla="*/ 0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7" h="425">
                  <a:moveTo>
                    <a:pt x="1148" y="0"/>
                  </a:moveTo>
                  <a:lnTo>
                    <a:pt x="0" y="404"/>
                  </a:lnTo>
                  <a:lnTo>
                    <a:pt x="0" y="425"/>
                  </a:lnTo>
                  <a:lnTo>
                    <a:pt x="1207" y="0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5" name="Freeform 61"/>
            <p:cNvSpPr/>
            <p:nvPr/>
          </p:nvSpPr>
          <p:spPr>
            <a:xfrm>
              <a:off x="2889250" y="5068887"/>
              <a:ext cx="2008187" cy="711200"/>
            </a:xfrm>
            <a:custGeom>
              <a:avLst/>
              <a:gdLst>
                <a:gd name="T0" fmla="*/ 2147483647 w 1265"/>
                <a:gd name="T1" fmla="*/ 0 h 448"/>
                <a:gd name="T2" fmla="*/ 0 w 1265"/>
                <a:gd name="T3" fmla="*/ 2147483647 h 448"/>
                <a:gd name="T4" fmla="*/ 0 w 1265"/>
                <a:gd name="T5" fmla="*/ 2147483647 h 448"/>
                <a:gd name="T6" fmla="*/ 2147483647 w 1265"/>
                <a:gd name="T7" fmla="*/ 0 h 448"/>
                <a:gd name="T8" fmla="*/ 2147483647 w 1265"/>
                <a:gd name="T9" fmla="*/ 0 h 4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5" h="448">
                  <a:moveTo>
                    <a:pt x="1207" y="0"/>
                  </a:moveTo>
                  <a:lnTo>
                    <a:pt x="0" y="425"/>
                  </a:lnTo>
                  <a:lnTo>
                    <a:pt x="0" y="448"/>
                  </a:lnTo>
                  <a:lnTo>
                    <a:pt x="1265" y="0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6" name="Freeform 62"/>
            <p:cNvSpPr/>
            <p:nvPr/>
          </p:nvSpPr>
          <p:spPr>
            <a:xfrm>
              <a:off x="2889250" y="5068887"/>
              <a:ext cx="2100262" cy="744538"/>
            </a:xfrm>
            <a:custGeom>
              <a:avLst/>
              <a:gdLst>
                <a:gd name="T0" fmla="*/ 2147483647 w 1323"/>
                <a:gd name="T1" fmla="*/ 0 h 469"/>
                <a:gd name="T2" fmla="*/ 0 w 1323"/>
                <a:gd name="T3" fmla="*/ 2147483647 h 469"/>
                <a:gd name="T4" fmla="*/ 0 w 1323"/>
                <a:gd name="T5" fmla="*/ 2147483647 h 469"/>
                <a:gd name="T6" fmla="*/ 2147483647 w 1323"/>
                <a:gd name="T7" fmla="*/ 2147483647 h 469"/>
                <a:gd name="T8" fmla="*/ 2147483647 w 1323"/>
                <a:gd name="T9" fmla="*/ 0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3" h="469">
                  <a:moveTo>
                    <a:pt x="1265" y="0"/>
                  </a:moveTo>
                  <a:lnTo>
                    <a:pt x="0" y="448"/>
                  </a:lnTo>
                  <a:lnTo>
                    <a:pt x="0" y="469"/>
                  </a:lnTo>
                  <a:lnTo>
                    <a:pt x="1323" y="2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7" name="Freeform 63"/>
            <p:cNvSpPr/>
            <p:nvPr/>
          </p:nvSpPr>
          <p:spPr>
            <a:xfrm>
              <a:off x="2889250" y="5072062"/>
              <a:ext cx="2193925" cy="773113"/>
            </a:xfrm>
            <a:custGeom>
              <a:avLst/>
              <a:gdLst>
                <a:gd name="T0" fmla="*/ 2147483647 w 1382"/>
                <a:gd name="T1" fmla="*/ 0 h 487"/>
                <a:gd name="T2" fmla="*/ 0 w 1382"/>
                <a:gd name="T3" fmla="*/ 2147483647 h 487"/>
                <a:gd name="T4" fmla="*/ 0 w 1382"/>
                <a:gd name="T5" fmla="*/ 2147483647 h 487"/>
                <a:gd name="T6" fmla="*/ 2147483647 w 1382"/>
                <a:gd name="T7" fmla="*/ 0 h 487"/>
                <a:gd name="T8" fmla="*/ 2147483647 w 1382"/>
                <a:gd name="T9" fmla="*/ 0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2" h="487">
                  <a:moveTo>
                    <a:pt x="1323" y="0"/>
                  </a:moveTo>
                  <a:lnTo>
                    <a:pt x="0" y="467"/>
                  </a:lnTo>
                  <a:lnTo>
                    <a:pt x="0" y="487"/>
                  </a:lnTo>
                  <a:lnTo>
                    <a:pt x="1382" y="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8" name="Freeform 64"/>
            <p:cNvSpPr/>
            <p:nvPr/>
          </p:nvSpPr>
          <p:spPr>
            <a:xfrm>
              <a:off x="2889250" y="5072062"/>
              <a:ext cx="2286000" cy="809625"/>
            </a:xfrm>
            <a:custGeom>
              <a:avLst/>
              <a:gdLst>
                <a:gd name="T0" fmla="*/ 2147483647 w 1440"/>
                <a:gd name="T1" fmla="*/ 0 h 510"/>
                <a:gd name="T2" fmla="*/ 0 w 1440"/>
                <a:gd name="T3" fmla="*/ 2147483647 h 510"/>
                <a:gd name="T4" fmla="*/ 0 w 1440"/>
                <a:gd name="T5" fmla="*/ 2147483647 h 510"/>
                <a:gd name="T6" fmla="*/ 2147483647 w 1440"/>
                <a:gd name="T7" fmla="*/ 0 h 510"/>
                <a:gd name="T8" fmla="*/ 2147483647 w 1440"/>
                <a:gd name="T9" fmla="*/ 0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0" h="510">
                  <a:moveTo>
                    <a:pt x="1382" y="0"/>
                  </a:moveTo>
                  <a:lnTo>
                    <a:pt x="0" y="487"/>
                  </a:lnTo>
                  <a:lnTo>
                    <a:pt x="0" y="510"/>
                  </a:lnTo>
                  <a:lnTo>
                    <a:pt x="1440" y="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9" name="Freeform 65"/>
            <p:cNvSpPr/>
            <p:nvPr/>
          </p:nvSpPr>
          <p:spPr>
            <a:xfrm>
              <a:off x="2889250" y="5072062"/>
              <a:ext cx="2379662" cy="842963"/>
            </a:xfrm>
            <a:custGeom>
              <a:avLst/>
              <a:gdLst>
                <a:gd name="T0" fmla="*/ 2147483647 w 1499"/>
                <a:gd name="T1" fmla="*/ 0 h 531"/>
                <a:gd name="T2" fmla="*/ 0 w 1499"/>
                <a:gd name="T3" fmla="*/ 2147483647 h 531"/>
                <a:gd name="T4" fmla="*/ 0 w 1499"/>
                <a:gd name="T5" fmla="*/ 2147483647 h 531"/>
                <a:gd name="T6" fmla="*/ 2147483647 w 1499"/>
                <a:gd name="T7" fmla="*/ 2147483647 h 531"/>
                <a:gd name="T8" fmla="*/ 2147483647 w 1499"/>
                <a:gd name="T9" fmla="*/ 0 h 5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9" h="531">
                  <a:moveTo>
                    <a:pt x="1440" y="0"/>
                  </a:moveTo>
                  <a:lnTo>
                    <a:pt x="0" y="510"/>
                  </a:lnTo>
                  <a:lnTo>
                    <a:pt x="0" y="531"/>
                  </a:lnTo>
                  <a:lnTo>
                    <a:pt x="1499" y="2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0" name="Freeform 66"/>
            <p:cNvSpPr/>
            <p:nvPr/>
          </p:nvSpPr>
          <p:spPr>
            <a:xfrm>
              <a:off x="2889250" y="5075237"/>
              <a:ext cx="2471737" cy="873125"/>
            </a:xfrm>
            <a:custGeom>
              <a:avLst/>
              <a:gdLst>
                <a:gd name="T0" fmla="*/ 2147483647 w 1557"/>
                <a:gd name="T1" fmla="*/ 0 h 550"/>
                <a:gd name="T2" fmla="*/ 0 w 1557"/>
                <a:gd name="T3" fmla="*/ 2147483647 h 550"/>
                <a:gd name="T4" fmla="*/ 0 w 1557"/>
                <a:gd name="T5" fmla="*/ 2147483647 h 550"/>
                <a:gd name="T6" fmla="*/ 2147483647 w 1557"/>
                <a:gd name="T7" fmla="*/ 0 h 550"/>
                <a:gd name="T8" fmla="*/ 2147483647 w 1557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7" h="550">
                  <a:moveTo>
                    <a:pt x="1499" y="0"/>
                  </a:moveTo>
                  <a:lnTo>
                    <a:pt x="0" y="529"/>
                  </a:lnTo>
                  <a:lnTo>
                    <a:pt x="0" y="550"/>
                  </a:lnTo>
                  <a:lnTo>
                    <a:pt x="1557" y="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1" name="Freeform 67"/>
            <p:cNvSpPr/>
            <p:nvPr/>
          </p:nvSpPr>
          <p:spPr>
            <a:xfrm>
              <a:off x="2889250" y="5075237"/>
              <a:ext cx="2565400" cy="908050"/>
            </a:xfrm>
            <a:custGeom>
              <a:avLst/>
              <a:gdLst>
                <a:gd name="T0" fmla="*/ 2147483647 w 1616"/>
                <a:gd name="T1" fmla="*/ 0 h 572"/>
                <a:gd name="T2" fmla="*/ 0 w 1616"/>
                <a:gd name="T3" fmla="*/ 2147483647 h 572"/>
                <a:gd name="T4" fmla="*/ 0 w 1616"/>
                <a:gd name="T5" fmla="*/ 2147483647 h 572"/>
                <a:gd name="T6" fmla="*/ 2147483647 w 1616"/>
                <a:gd name="T7" fmla="*/ 2147483647 h 572"/>
                <a:gd name="T8" fmla="*/ 2147483647 w 1616"/>
                <a:gd name="T9" fmla="*/ 0 h 5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6" h="572">
                  <a:moveTo>
                    <a:pt x="1557" y="0"/>
                  </a:moveTo>
                  <a:lnTo>
                    <a:pt x="0" y="550"/>
                  </a:lnTo>
                  <a:lnTo>
                    <a:pt x="0" y="572"/>
                  </a:lnTo>
                  <a:lnTo>
                    <a:pt x="1616" y="2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2" name="Freeform 68"/>
            <p:cNvSpPr/>
            <p:nvPr/>
          </p:nvSpPr>
          <p:spPr>
            <a:xfrm>
              <a:off x="2889250" y="50784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0 w 1674"/>
                <a:gd name="T5" fmla="*/ 2147483647 h 591"/>
                <a:gd name="T6" fmla="*/ 2147483647 w 1674"/>
                <a:gd name="T7" fmla="*/ 0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16" y="0"/>
                  </a:moveTo>
                  <a:lnTo>
                    <a:pt x="0" y="570"/>
                  </a:lnTo>
                  <a:lnTo>
                    <a:pt x="0" y="591"/>
                  </a:lnTo>
                  <a:lnTo>
                    <a:pt x="1674" y="0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3" name="Freeform 69"/>
            <p:cNvSpPr/>
            <p:nvPr/>
          </p:nvSpPr>
          <p:spPr>
            <a:xfrm>
              <a:off x="2889250" y="5078412"/>
              <a:ext cx="2751137" cy="971550"/>
            </a:xfrm>
            <a:custGeom>
              <a:avLst/>
              <a:gdLst>
                <a:gd name="T0" fmla="*/ 2147483647 w 1733"/>
                <a:gd name="T1" fmla="*/ 0 h 612"/>
                <a:gd name="T2" fmla="*/ 0 w 1733"/>
                <a:gd name="T3" fmla="*/ 2147483647 h 612"/>
                <a:gd name="T4" fmla="*/ 0 w 1733"/>
                <a:gd name="T5" fmla="*/ 2147483647 h 612"/>
                <a:gd name="T6" fmla="*/ 2147483647 w 1733"/>
                <a:gd name="T7" fmla="*/ 0 h 612"/>
                <a:gd name="T8" fmla="*/ 2147483647 w 1733"/>
                <a:gd name="T9" fmla="*/ 0 h 6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3" h="612">
                  <a:moveTo>
                    <a:pt x="1674" y="0"/>
                  </a:moveTo>
                  <a:lnTo>
                    <a:pt x="0" y="591"/>
                  </a:lnTo>
                  <a:lnTo>
                    <a:pt x="0" y="612"/>
                  </a:lnTo>
                  <a:lnTo>
                    <a:pt x="1733" y="0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4" name="Freeform 70"/>
            <p:cNvSpPr/>
            <p:nvPr/>
          </p:nvSpPr>
          <p:spPr>
            <a:xfrm>
              <a:off x="2889250" y="5078412"/>
              <a:ext cx="2843212" cy="1006475"/>
            </a:xfrm>
            <a:custGeom>
              <a:avLst/>
              <a:gdLst>
                <a:gd name="T0" fmla="*/ 2147483647 w 1791"/>
                <a:gd name="T1" fmla="*/ 0 h 634"/>
                <a:gd name="T2" fmla="*/ 0 w 1791"/>
                <a:gd name="T3" fmla="*/ 2147483647 h 634"/>
                <a:gd name="T4" fmla="*/ 0 w 1791"/>
                <a:gd name="T5" fmla="*/ 2147483647 h 634"/>
                <a:gd name="T6" fmla="*/ 2147483647 w 1791"/>
                <a:gd name="T7" fmla="*/ 2147483647 h 634"/>
                <a:gd name="T8" fmla="*/ 2147483647 w 1791"/>
                <a:gd name="T9" fmla="*/ 0 h 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91" h="634">
                  <a:moveTo>
                    <a:pt x="1733" y="0"/>
                  </a:moveTo>
                  <a:lnTo>
                    <a:pt x="0" y="612"/>
                  </a:lnTo>
                  <a:lnTo>
                    <a:pt x="0" y="634"/>
                  </a:lnTo>
                  <a:lnTo>
                    <a:pt x="1791" y="1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5" name="Freeform 71"/>
            <p:cNvSpPr/>
            <p:nvPr/>
          </p:nvSpPr>
          <p:spPr>
            <a:xfrm>
              <a:off x="2889250" y="5079999"/>
              <a:ext cx="2936875" cy="1008063"/>
            </a:xfrm>
            <a:custGeom>
              <a:avLst/>
              <a:gdLst>
                <a:gd name="T0" fmla="*/ 2147483647 w 1850"/>
                <a:gd name="T1" fmla="*/ 0 h 635"/>
                <a:gd name="T2" fmla="*/ 2147483647 w 1850"/>
                <a:gd name="T3" fmla="*/ 0 h 635"/>
                <a:gd name="T4" fmla="*/ 0 w 1850"/>
                <a:gd name="T5" fmla="*/ 2147483647 h 635"/>
                <a:gd name="T6" fmla="*/ 0 w 1850"/>
                <a:gd name="T7" fmla="*/ 2147483647 h 635"/>
                <a:gd name="T8" fmla="*/ 2147483647 w 1850"/>
                <a:gd name="T9" fmla="*/ 2147483647 h 635"/>
                <a:gd name="T10" fmla="*/ 2147483647 w 1850"/>
                <a:gd name="T11" fmla="*/ 0 h 6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50" h="635">
                  <a:moveTo>
                    <a:pt x="1850" y="0"/>
                  </a:moveTo>
                  <a:lnTo>
                    <a:pt x="1791" y="0"/>
                  </a:lnTo>
                  <a:lnTo>
                    <a:pt x="0" y="633"/>
                  </a:lnTo>
                  <a:lnTo>
                    <a:pt x="0" y="635"/>
                  </a:lnTo>
                  <a:lnTo>
                    <a:pt x="59" y="633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6" name="Freeform 72"/>
            <p:cNvSpPr/>
            <p:nvPr/>
          </p:nvSpPr>
          <p:spPr>
            <a:xfrm>
              <a:off x="2982913" y="5079999"/>
              <a:ext cx="2935287" cy="1004888"/>
            </a:xfrm>
            <a:custGeom>
              <a:avLst/>
              <a:gdLst>
                <a:gd name="T0" fmla="*/ 2147483647 w 1849"/>
                <a:gd name="T1" fmla="*/ 2147483647 h 633"/>
                <a:gd name="T2" fmla="*/ 2147483647 w 1849"/>
                <a:gd name="T3" fmla="*/ 2147483647 h 633"/>
                <a:gd name="T4" fmla="*/ 2147483647 w 1849"/>
                <a:gd name="T5" fmla="*/ 0 h 633"/>
                <a:gd name="T6" fmla="*/ 0 w 1849"/>
                <a:gd name="T7" fmla="*/ 2147483647 h 633"/>
                <a:gd name="T8" fmla="*/ 2147483647 w 1849"/>
                <a:gd name="T9" fmla="*/ 2147483647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3">
                  <a:moveTo>
                    <a:pt x="64" y="633"/>
                  </a:moveTo>
                  <a:lnTo>
                    <a:pt x="1849" y="2"/>
                  </a:lnTo>
                  <a:lnTo>
                    <a:pt x="1791" y="0"/>
                  </a:lnTo>
                  <a:lnTo>
                    <a:pt x="0" y="633"/>
                  </a:lnTo>
                  <a:lnTo>
                    <a:pt x="64" y="633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7" name="Freeform 73"/>
            <p:cNvSpPr/>
            <p:nvPr/>
          </p:nvSpPr>
          <p:spPr>
            <a:xfrm>
              <a:off x="3084513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58" y="631"/>
                  </a:moveTo>
                  <a:lnTo>
                    <a:pt x="1849" y="0"/>
                  </a:lnTo>
                  <a:lnTo>
                    <a:pt x="1785" y="0"/>
                  </a:lnTo>
                  <a:lnTo>
                    <a:pt x="0" y="631"/>
                  </a:lnTo>
                  <a:lnTo>
                    <a:pt x="58" y="631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8" name="Freeform 74"/>
            <p:cNvSpPr/>
            <p:nvPr/>
          </p:nvSpPr>
          <p:spPr>
            <a:xfrm>
              <a:off x="3176588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64" y="630"/>
                  </a:moveTo>
                  <a:lnTo>
                    <a:pt x="1849" y="0"/>
                  </a:lnTo>
                  <a:lnTo>
                    <a:pt x="1791" y="0"/>
                  </a:lnTo>
                  <a:lnTo>
                    <a:pt x="0" y="631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9" name="Freeform 75"/>
            <p:cNvSpPr/>
            <p:nvPr/>
          </p:nvSpPr>
          <p:spPr>
            <a:xfrm>
              <a:off x="3278188" y="5083174"/>
              <a:ext cx="2927350" cy="1000125"/>
            </a:xfrm>
            <a:custGeom>
              <a:avLst/>
              <a:gdLst>
                <a:gd name="T0" fmla="*/ 2147483647 w 1844"/>
                <a:gd name="T1" fmla="*/ 2147483647 h 630"/>
                <a:gd name="T2" fmla="*/ 2147483647 w 1844"/>
                <a:gd name="T3" fmla="*/ 2147483647 h 630"/>
                <a:gd name="T4" fmla="*/ 2147483647 w 1844"/>
                <a:gd name="T5" fmla="*/ 0 h 630"/>
                <a:gd name="T6" fmla="*/ 0 w 1844"/>
                <a:gd name="T7" fmla="*/ 2147483647 h 630"/>
                <a:gd name="T8" fmla="*/ 2147483647 w 1844"/>
                <a:gd name="T9" fmla="*/ 2147483647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30">
                  <a:moveTo>
                    <a:pt x="64" y="630"/>
                  </a:moveTo>
                  <a:lnTo>
                    <a:pt x="1844" y="2"/>
                  </a:lnTo>
                  <a:lnTo>
                    <a:pt x="1785" y="0"/>
                  </a:lnTo>
                  <a:lnTo>
                    <a:pt x="0" y="630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0" name="Freeform 76"/>
            <p:cNvSpPr/>
            <p:nvPr/>
          </p:nvSpPr>
          <p:spPr>
            <a:xfrm>
              <a:off x="3379788" y="5086349"/>
              <a:ext cx="2917825" cy="996950"/>
            </a:xfrm>
            <a:custGeom>
              <a:avLst/>
              <a:gdLst>
                <a:gd name="T0" fmla="*/ 2147483647 w 1838"/>
                <a:gd name="T1" fmla="*/ 2147483647 h 628"/>
                <a:gd name="T2" fmla="*/ 2147483647 w 1838"/>
                <a:gd name="T3" fmla="*/ 0 h 628"/>
                <a:gd name="T4" fmla="*/ 2147483647 w 1838"/>
                <a:gd name="T5" fmla="*/ 0 h 628"/>
                <a:gd name="T6" fmla="*/ 0 w 1838"/>
                <a:gd name="T7" fmla="*/ 2147483647 h 628"/>
                <a:gd name="T8" fmla="*/ 2147483647 w 1838"/>
                <a:gd name="T9" fmla="*/ 2147483647 h 6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8" h="628">
                  <a:moveTo>
                    <a:pt x="63" y="626"/>
                  </a:moveTo>
                  <a:lnTo>
                    <a:pt x="1838" y="0"/>
                  </a:lnTo>
                  <a:lnTo>
                    <a:pt x="1780" y="0"/>
                  </a:lnTo>
                  <a:lnTo>
                    <a:pt x="0" y="628"/>
                  </a:lnTo>
                  <a:lnTo>
                    <a:pt x="63" y="62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1" name="Freeform 77"/>
            <p:cNvSpPr/>
            <p:nvPr/>
          </p:nvSpPr>
          <p:spPr>
            <a:xfrm>
              <a:off x="3479800" y="5086349"/>
              <a:ext cx="2911475" cy="993775"/>
            </a:xfrm>
            <a:custGeom>
              <a:avLst/>
              <a:gdLst>
                <a:gd name="T0" fmla="*/ 2147483647 w 1834"/>
                <a:gd name="T1" fmla="*/ 2147483647 h 626"/>
                <a:gd name="T2" fmla="*/ 2147483647 w 1834"/>
                <a:gd name="T3" fmla="*/ 0 h 626"/>
                <a:gd name="T4" fmla="*/ 2147483647 w 1834"/>
                <a:gd name="T5" fmla="*/ 0 h 626"/>
                <a:gd name="T6" fmla="*/ 0 w 1834"/>
                <a:gd name="T7" fmla="*/ 2147483647 h 626"/>
                <a:gd name="T8" fmla="*/ 2147483647 w 1834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4" h="626">
                  <a:moveTo>
                    <a:pt x="64" y="626"/>
                  </a:moveTo>
                  <a:lnTo>
                    <a:pt x="1834" y="0"/>
                  </a:lnTo>
                  <a:lnTo>
                    <a:pt x="1775" y="0"/>
                  </a:lnTo>
                  <a:lnTo>
                    <a:pt x="0" y="626"/>
                  </a:lnTo>
                  <a:lnTo>
                    <a:pt x="64" y="626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2" name="Freeform 78"/>
            <p:cNvSpPr/>
            <p:nvPr/>
          </p:nvSpPr>
          <p:spPr>
            <a:xfrm>
              <a:off x="3581400" y="5086349"/>
              <a:ext cx="2901950" cy="993775"/>
            </a:xfrm>
            <a:custGeom>
              <a:avLst/>
              <a:gdLst>
                <a:gd name="T0" fmla="*/ 2147483647 w 1828"/>
                <a:gd name="T1" fmla="*/ 2147483647 h 626"/>
                <a:gd name="T2" fmla="*/ 2147483647 w 1828"/>
                <a:gd name="T3" fmla="*/ 2147483647 h 626"/>
                <a:gd name="T4" fmla="*/ 2147483647 w 1828"/>
                <a:gd name="T5" fmla="*/ 0 h 626"/>
                <a:gd name="T6" fmla="*/ 0 w 1828"/>
                <a:gd name="T7" fmla="*/ 2147483647 h 626"/>
                <a:gd name="T8" fmla="*/ 2147483647 w 1828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8" h="626">
                  <a:moveTo>
                    <a:pt x="64" y="624"/>
                  </a:moveTo>
                  <a:lnTo>
                    <a:pt x="1828" y="2"/>
                  </a:lnTo>
                  <a:lnTo>
                    <a:pt x="1770" y="0"/>
                  </a:lnTo>
                  <a:lnTo>
                    <a:pt x="0" y="626"/>
                  </a:lnTo>
                  <a:lnTo>
                    <a:pt x="64" y="624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3" name="Freeform 79"/>
            <p:cNvSpPr/>
            <p:nvPr/>
          </p:nvSpPr>
          <p:spPr>
            <a:xfrm>
              <a:off x="3683000" y="5089524"/>
              <a:ext cx="2994025" cy="987425"/>
            </a:xfrm>
            <a:custGeom>
              <a:avLst/>
              <a:gdLst>
                <a:gd name="T0" fmla="*/ 2147483647 w 1886"/>
                <a:gd name="T1" fmla="*/ 2147483647 h 622"/>
                <a:gd name="T2" fmla="*/ 2147483647 w 1886"/>
                <a:gd name="T3" fmla="*/ 2147483647 h 622"/>
                <a:gd name="T4" fmla="*/ 2147483647 w 1886"/>
                <a:gd name="T5" fmla="*/ 0 h 622"/>
                <a:gd name="T6" fmla="*/ 0 w 1886"/>
                <a:gd name="T7" fmla="*/ 2147483647 h 622"/>
                <a:gd name="T8" fmla="*/ 2147483647 w 1886"/>
                <a:gd name="T9" fmla="*/ 2147483647 h 6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6" h="622">
                  <a:moveTo>
                    <a:pt x="127" y="622"/>
                  </a:moveTo>
                  <a:lnTo>
                    <a:pt x="1886" y="2"/>
                  </a:lnTo>
                  <a:lnTo>
                    <a:pt x="1764" y="0"/>
                  </a:lnTo>
                  <a:lnTo>
                    <a:pt x="0" y="622"/>
                  </a:lnTo>
                  <a:lnTo>
                    <a:pt x="127" y="622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4" name="Freeform 80"/>
            <p:cNvSpPr/>
            <p:nvPr/>
          </p:nvSpPr>
          <p:spPr>
            <a:xfrm>
              <a:off x="3884613" y="5092699"/>
              <a:ext cx="2886075" cy="984250"/>
            </a:xfrm>
            <a:custGeom>
              <a:avLst/>
              <a:gdLst>
                <a:gd name="T0" fmla="*/ 2147483647 w 1818"/>
                <a:gd name="T1" fmla="*/ 2147483647 h 620"/>
                <a:gd name="T2" fmla="*/ 2147483647 w 1818"/>
                <a:gd name="T3" fmla="*/ 0 h 620"/>
                <a:gd name="T4" fmla="*/ 2147483647 w 1818"/>
                <a:gd name="T5" fmla="*/ 0 h 620"/>
                <a:gd name="T6" fmla="*/ 0 w 1818"/>
                <a:gd name="T7" fmla="*/ 2147483647 h 620"/>
                <a:gd name="T8" fmla="*/ 2147483647 w 1818"/>
                <a:gd name="T9" fmla="*/ 2147483647 h 6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8" h="620">
                  <a:moveTo>
                    <a:pt x="69" y="618"/>
                  </a:moveTo>
                  <a:lnTo>
                    <a:pt x="1818" y="0"/>
                  </a:lnTo>
                  <a:lnTo>
                    <a:pt x="1759" y="0"/>
                  </a:lnTo>
                  <a:lnTo>
                    <a:pt x="0" y="620"/>
                  </a:lnTo>
                  <a:lnTo>
                    <a:pt x="69" y="618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5" name="Freeform 81"/>
            <p:cNvSpPr/>
            <p:nvPr/>
          </p:nvSpPr>
          <p:spPr>
            <a:xfrm>
              <a:off x="39941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0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4" y="618"/>
                  </a:moveTo>
                  <a:lnTo>
                    <a:pt x="1812" y="0"/>
                  </a:lnTo>
                  <a:lnTo>
                    <a:pt x="1749" y="0"/>
                  </a:lnTo>
                  <a:lnTo>
                    <a:pt x="0" y="618"/>
                  </a:lnTo>
                  <a:lnTo>
                    <a:pt x="64" y="618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6" name="Freeform 82"/>
            <p:cNvSpPr/>
            <p:nvPr/>
          </p:nvSpPr>
          <p:spPr>
            <a:xfrm>
              <a:off x="40957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2147483647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9" y="616"/>
                  </a:moveTo>
                  <a:lnTo>
                    <a:pt x="1812" y="2"/>
                  </a:lnTo>
                  <a:lnTo>
                    <a:pt x="1748" y="0"/>
                  </a:lnTo>
                  <a:lnTo>
                    <a:pt x="0" y="618"/>
                  </a:lnTo>
                  <a:lnTo>
                    <a:pt x="69" y="61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7" name="Freeform 83"/>
            <p:cNvSpPr/>
            <p:nvPr/>
          </p:nvSpPr>
          <p:spPr>
            <a:xfrm>
              <a:off x="4205288" y="5095874"/>
              <a:ext cx="2868612" cy="974725"/>
            </a:xfrm>
            <a:custGeom>
              <a:avLst/>
              <a:gdLst>
                <a:gd name="T0" fmla="*/ 2147483647 w 1807"/>
                <a:gd name="T1" fmla="*/ 0 h 614"/>
                <a:gd name="T2" fmla="*/ 0 w 1807"/>
                <a:gd name="T3" fmla="*/ 2147483647 h 614"/>
                <a:gd name="T4" fmla="*/ 2147483647 w 1807"/>
                <a:gd name="T5" fmla="*/ 2147483647 h 614"/>
                <a:gd name="T6" fmla="*/ 2147483647 w 1807"/>
                <a:gd name="T7" fmla="*/ 0 h 614"/>
                <a:gd name="T8" fmla="*/ 2147483647 w 1807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7" h="614">
                  <a:moveTo>
                    <a:pt x="1743" y="0"/>
                  </a:moveTo>
                  <a:lnTo>
                    <a:pt x="0" y="614"/>
                  </a:lnTo>
                  <a:lnTo>
                    <a:pt x="64" y="614"/>
                  </a:lnTo>
                  <a:lnTo>
                    <a:pt x="1807" y="0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8" name="Freeform 84"/>
            <p:cNvSpPr/>
            <p:nvPr/>
          </p:nvSpPr>
          <p:spPr>
            <a:xfrm>
              <a:off x="4306888" y="5095874"/>
              <a:ext cx="2859087" cy="974725"/>
            </a:xfrm>
            <a:custGeom>
              <a:avLst/>
              <a:gdLst>
                <a:gd name="T0" fmla="*/ 2147483647 w 1801"/>
                <a:gd name="T1" fmla="*/ 0 h 614"/>
                <a:gd name="T2" fmla="*/ 0 w 1801"/>
                <a:gd name="T3" fmla="*/ 2147483647 h 614"/>
                <a:gd name="T4" fmla="*/ 2147483647 w 1801"/>
                <a:gd name="T5" fmla="*/ 2147483647 h 614"/>
                <a:gd name="T6" fmla="*/ 2147483647 w 1801"/>
                <a:gd name="T7" fmla="*/ 2147483647 h 614"/>
                <a:gd name="T8" fmla="*/ 2147483647 w 1801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1" h="614">
                  <a:moveTo>
                    <a:pt x="1743" y="0"/>
                  </a:moveTo>
                  <a:lnTo>
                    <a:pt x="0" y="614"/>
                  </a:lnTo>
                  <a:lnTo>
                    <a:pt x="69" y="612"/>
                  </a:lnTo>
                  <a:lnTo>
                    <a:pt x="1801" y="2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9" name="Freeform 85"/>
            <p:cNvSpPr/>
            <p:nvPr/>
          </p:nvSpPr>
          <p:spPr>
            <a:xfrm>
              <a:off x="4416425" y="5099049"/>
              <a:ext cx="2767012" cy="968375"/>
            </a:xfrm>
            <a:custGeom>
              <a:avLst/>
              <a:gdLst>
                <a:gd name="T0" fmla="*/ 2147483647 w 1743"/>
                <a:gd name="T1" fmla="*/ 0 h 610"/>
                <a:gd name="T2" fmla="*/ 2147483647 w 1743"/>
                <a:gd name="T3" fmla="*/ 0 h 610"/>
                <a:gd name="T4" fmla="*/ 0 w 1743"/>
                <a:gd name="T5" fmla="*/ 2147483647 h 610"/>
                <a:gd name="T6" fmla="*/ 2147483647 w 1743"/>
                <a:gd name="T7" fmla="*/ 2147483647 h 610"/>
                <a:gd name="T8" fmla="*/ 2147483647 w 1743"/>
                <a:gd name="T9" fmla="*/ 2147483647 h 610"/>
                <a:gd name="T10" fmla="*/ 2147483647 w 1743"/>
                <a:gd name="T11" fmla="*/ 0 h 6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43" h="610">
                  <a:moveTo>
                    <a:pt x="1743" y="0"/>
                  </a:moveTo>
                  <a:lnTo>
                    <a:pt x="1732" y="0"/>
                  </a:lnTo>
                  <a:lnTo>
                    <a:pt x="0" y="610"/>
                  </a:lnTo>
                  <a:lnTo>
                    <a:pt x="69" y="610"/>
                  </a:lnTo>
                  <a:lnTo>
                    <a:pt x="1743" y="19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0" name="Freeform 86"/>
            <p:cNvSpPr/>
            <p:nvPr/>
          </p:nvSpPr>
          <p:spPr>
            <a:xfrm>
              <a:off x="4525963" y="51292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2147483647 w 1674"/>
                <a:gd name="T5" fmla="*/ 2147483647 h 591"/>
                <a:gd name="T6" fmla="*/ 2147483647 w 1674"/>
                <a:gd name="T7" fmla="*/ 2147483647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74" y="0"/>
                  </a:moveTo>
                  <a:lnTo>
                    <a:pt x="0" y="591"/>
                  </a:lnTo>
                  <a:lnTo>
                    <a:pt x="64" y="591"/>
                  </a:lnTo>
                  <a:lnTo>
                    <a:pt x="1674" y="22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1" name="Freeform 87"/>
            <p:cNvSpPr/>
            <p:nvPr/>
          </p:nvSpPr>
          <p:spPr>
            <a:xfrm>
              <a:off x="4627563" y="5164137"/>
              <a:ext cx="2555875" cy="903288"/>
            </a:xfrm>
            <a:custGeom>
              <a:avLst/>
              <a:gdLst>
                <a:gd name="T0" fmla="*/ 2147483647 w 1610"/>
                <a:gd name="T1" fmla="*/ 0 h 569"/>
                <a:gd name="T2" fmla="*/ 0 w 1610"/>
                <a:gd name="T3" fmla="*/ 2147483647 h 569"/>
                <a:gd name="T4" fmla="*/ 2147483647 w 1610"/>
                <a:gd name="T5" fmla="*/ 2147483647 h 569"/>
                <a:gd name="T6" fmla="*/ 2147483647 w 1610"/>
                <a:gd name="T7" fmla="*/ 2147483647 h 569"/>
                <a:gd name="T8" fmla="*/ 2147483647 w 1610"/>
                <a:gd name="T9" fmla="*/ 0 h 5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0" h="569">
                  <a:moveTo>
                    <a:pt x="1610" y="0"/>
                  </a:moveTo>
                  <a:lnTo>
                    <a:pt x="0" y="569"/>
                  </a:lnTo>
                  <a:lnTo>
                    <a:pt x="69" y="567"/>
                  </a:lnTo>
                  <a:lnTo>
                    <a:pt x="1610" y="23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2" name="Freeform 88"/>
            <p:cNvSpPr/>
            <p:nvPr/>
          </p:nvSpPr>
          <p:spPr>
            <a:xfrm>
              <a:off x="4737100" y="5200649"/>
              <a:ext cx="2446337" cy="863600"/>
            </a:xfrm>
            <a:custGeom>
              <a:avLst/>
              <a:gdLst>
                <a:gd name="T0" fmla="*/ 2147483647 w 1541"/>
                <a:gd name="T1" fmla="*/ 0 h 544"/>
                <a:gd name="T2" fmla="*/ 0 w 1541"/>
                <a:gd name="T3" fmla="*/ 2147483647 h 544"/>
                <a:gd name="T4" fmla="*/ 2147483647 w 1541"/>
                <a:gd name="T5" fmla="*/ 2147483647 h 544"/>
                <a:gd name="T6" fmla="*/ 2147483647 w 1541"/>
                <a:gd name="T7" fmla="*/ 2147483647 h 544"/>
                <a:gd name="T8" fmla="*/ 2147483647 w 1541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1" h="544">
                  <a:moveTo>
                    <a:pt x="1541" y="0"/>
                  </a:moveTo>
                  <a:lnTo>
                    <a:pt x="0" y="544"/>
                  </a:lnTo>
                  <a:lnTo>
                    <a:pt x="64" y="544"/>
                  </a:lnTo>
                  <a:lnTo>
                    <a:pt x="1541" y="23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3" name="Freeform 89"/>
            <p:cNvSpPr/>
            <p:nvPr/>
          </p:nvSpPr>
          <p:spPr>
            <a:xfrm>
              <a:off x="4838700" y="5237162"/>
              <a:ext cx="2344737" cy="827088"/>
            </a:xfrm>
            <a:custGeom>
              <a:avLst/>
              <a:gdLst>
                <a:gd name="T0" fmla="*/ 2147483647 w 1477"/>
                <a:gd name="T1" fmla="*/ 0 h 521"/>
                <a:gd name="T2" fmla="*/ 0 w 1477"/>
                <a:gd name="T3" fmla="*/ 2147483647 h 521"/>
                <a:gd name="T4" fmla="*/ 2147483647 w 1477"/>
                <a:gd name="T5" fmla="*/ 2147483647 h 521"/>
                <a:gd name="T6" fmla="*/ 2147483647 w 1477"/>
                <a:gd name="T7" fmla="*/ 2147483647 h 521"/>
                <a:gd name="T8" fmla="*/ 2147483647 w 1477"/>
                <a:gd name="T9" fmla="*/ 0 h 5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7" h="521">
                  <a:moveTo>
                    <a:pt x="1477" y="0"/>
                  </a:moveTo>
                  <a:lnTo>
                    <a:pt x="0" y="521"/>
                  </a:lnTo>
                  <a:lnTo>
                    <a:pt x="69" y="519"/>
                  </a:lnTo>
                  <a:lnTo>
                    <a:pt x="1477" y="22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4" name="Freeform 90"/>
            <p:cNvSpPr/>
            <p:nvPr/>
          </p:nvSpPr>
          <p:spPr>
            <a:xfrm>
              <a:off x="4948238" y="5272087"/>
              <a:ext cx="2235200" cy="788988"/>
            </a:xfrm>
            <a:custGeom>
              <a:avLst/>
              <a:gdLst>
                <a:gd name="T0" fmla="*/ 2147483647 w 1408"/>
                <a:gd name="T1" fmla="*/ 0 h 497"/>
                <a:gd name="T2" fmla="*/ 0 w 1408"/>
                <a:gd name="T3" fmla="*/ 2147483647 h 497"/>
                <a:gd name="T4" fmla="*/ 2147483647 w 1408"/>
                <a:gd name="T5" fmla="*/ 2147483647 h 497"/>
                <a:gd name="T6" fmla="*/ 2147483647 w 1408"/>
                <a:gd name="T7" fmla="*/ 2147483647 h 497"/>
                <a:gd name="T8" fmla="*/ 2147483647 w 1408"/>
                <a:gd name="T9" fmla="*/ 0 h 4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8" h="497">
                  <a:moveTo>
                    <a:pt x="1408" y="0"/>
                  </a:moveTo>
                  <a:lnTo>
                    <a:pt x="0" y="497"/>
                  </a:lnTo>
                  <a:lnTo>
                    <a:pt x="64" y="497"/>
                  </a:lnTo>
                  <a:lnTo>
                    <a:pt x="1408" y="23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5" name="Freeform 91"/>
            <p:cNvSpPr/>
            <p:nvPr/>
          </p:nvSpPr>
          <p:spPr>
            <a:xfrm>
              <a:off x="5049838" y="5308599"/>
              <a:ext cx="2133600" cy="752475"/>
            </a:xfrm>
            <a:custGeom>
              <a:avLst/>
              <a:gdLst>
                <a:gd name="T0" fmla="*/ 2147483647 w 1344"/>
                <a:gd name="T1" fmla="*/ 0 h 474"/>
                <a:gd name="T2" fmla="*/ 0 w 1344"/>
                <a:gd name="T3" fmla="*/ 2147483647 h 474"/>
                <a:gd name="T4" fmla="*/ 2147483647 w 1344"/>
                <a:gd name="T5" fmla="*/ 2147483647 h 474"/>
                <a:gd name="T6" fmla="*/ 2147483647 w 1344"/>
                <a:gd name="T7" fmla="*/ 2147483647 h 474"/>
                <a:gd name="T8" fmla="*/ 2147483647 w 1344"/>
                <a:gd name="T9" fmla="*/ 0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474">
                  <a:moveTo>
                    <a:pt x="1344" y="0"/>
                  </a:moveTo>
                  <a:lnTo>
                    <a:pt x="0" y="474"/>
                  </a:lnTo>
                  <a:lnTo>
                    <a:pt x="69" y="472"/>
                  </a:lnTo>
                  <a:lnTo>
                    <a:pt x="1344" y="23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6" name="Freeform 92"/>
            <p:cNvSpPr/>
            <p:nvPr/>
          </p:nvSpPr>
          <p:spPr>
            <a:xfrm>
              <a:off x="5159375" y="5345112"/>
              <a:ext cx="2024062" cy="712788"/>
            </a:xfrm>
            <a:custGeom>
              <a:avLst/>
              <a:gdLst>
                <a:gd name="T0" fmla="*/ 2147483647 w 1275"/>
                <a:gd name="T1" fmla="*/ 0 h 449"/>
                <a:gd name="T2" fmla="*/ 0 w 1275"/>
                <a:gd name="T3" fmla="*/ 2147483647 h 449"/>
                <a:gd name="T4" fmla="*/ 2147483647 w 1275"/>
                <a:gd name="T5" fmla="*/ 2147483647 h 449"/>
                <a:gd name="T6" fmla="*/ 2147483647 w 1275"/>
                <a:gd name="T7" fmla="*/ 2147483647 h 449"/>
                <a:gd name="T8" fmla="*/ 2147483647 w 1275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5" h="449">
                  <a:moveTo>
                    <a:pt x="1275" y="0"/>
                  </a:moveTo>
                  <a:lnTo>
                    <a:pt x="0" y="449"/>
                  </a:lnTo>
                  <a:lnTo>
                    <a:pt x="64" y="449"/>
                  </a:lnTo>
                  <a:lnTo>
                    <a:pt x="1275" y="22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7" name="Freeform 93"/>
            <p:cNvSpPr/>
            <p:nvPr/>
          </p:nvSpPr>
          <p:spPr>
            <a:xfrm>
              <a:off x="5260975" y="5380037"/>
              <a:ext cx="1922462" cy="677863"/>
            </a:xfrm>
            <a:custGeom>
              <a:avLst/>
              <a:gdLst>
                <a:gd name="T0" fmla="*/ 2147483647 w 1211"/>
                <a:gd name="T1" fmla="*/ 0 h 427"/>
                <a:gd name="T2" fmla="*/ 0 w 1211"/>
                <a:gd name="T3" fmla="*/ 2147483647 h 427"/>
                <a:gd name="T4" fmla="*/ 2147483647 w 1211"/>
                <a:gd name="T5" fmla="*/ 2147483647 h 427"/>
                <a:gd name="T6" fmla="*/ 2147483647 w 1211"/>
                <a:gd name="T7" fmla="*/ 2147483647 h 427"/>
                <a:gd name="T8" fmla="*/ 2147483647 w 1211"/>
                <a:gd name="T9" fmla="*/ 0 h 4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1" h="427">
                  <a:moveTo>
                    <a:pt x="1211" y="0"/>
                  </a:moveTo>
                  <a:lnTo>
                    <a:pt x="0" y="427"/>
                  </a:lnTo>
                  <a:lnTo>
                    <a:pt x="69" y="427"/>
                  </a:lnTo>
                  <a:lnTo>
                    <a:pt x="1211" y="23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8" name="Freeform 94"/>
            <p:cNvSpPr/>
            <p:nvPr/>
          </p:nvSpPr>
          <p:spPr>
            <a:xfrm>
              <a:off x="5370513" y="5416549"/>
              <a:ext cx="1812925" cy="641350"/>
            </a:xfrm>
            <a:custGeom>
              <a:avLst/>
              <a:gdLst>
                <a:gd name="T0" fmla="*/ 2147483647 w 1142"/>
                <a:gd name="T1" fmla="*/ 0 h 404"/>
                <a:gd name="T2" fmla="*/ 0 w 1142"/>
                <a:gd name="T3" fmla="*/ 2147483647 h 404"/>
                <a:gd name="T4" fmla="*/ 2147483647 w 1142"/>
                <a:gd name="T5" fmla="*/ 2147483647 h 404"/>
                <a:gd name="T6" fmla="*/ 2147483647 w 1142"/>
                <a:gd name="T7" fmla="*/ 2147483647 h 404"/>
                <a:gd name="T8" fmla="*/ 2147483647 w 1142"/>
                <a:gd name="T9" fmla="*/ 0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2" h="404">
                  <a:moveTo>
                    <a:pt x="1142" y="0"/>
                  </a:moveTo>
                  <a:lnTo>
                    <a:pt x="0" y="404"/>
                  </a:lnTo>
                  <a:lnTo>
                    <a:pt x="69" y="403"/>
                  </a:lnTo>
                  <a:lnTo>
                    <a:pt x="1142" y="23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9" name="Freeform 95"/>
            <p:cNvSpPr/>
            <p:nvPr/>
          </p:nvSpPr>
          <p:spPr>
            <a:xfrm>
              <a:off x="5480050" y="5453062"/>
              <a:ext cx="1703387" cy="603250"/>
            </a:xfrm>
            <a:custGeom>
              <a:avLst/>
              <a:gdLst>
                <a:gd name="T0" fmla="*/ 2147483647 w 1073"/>
                <a:gd name="T1" fmla="*/ 0 h 380"/>
                <a:gd name="T2" fmla="*/ 0 w 1073"/>
                <a:gd name="T3" fmla="*/ 2147483647 h 380"/>
                <a:gd name="T4" fmla="*/ 2147483647 w 1073"/>
                <a:gd name="T5" fmla="*/ 2147483647 h 380"/>
                <a:gd name="T6" fmla="*/ 2147483647 w 1073"/>
                <a:gd name="T7" fmla="*/ 2147483647 h 380"/>
                <a:gd name="T8" fmla="*/ 2147483647 w 1073"/>
                <a:gd name="T9" fmla="*/ 0 h 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3" h="380">
                  <a:moveTo>
                    <a:pt x="1073" y="0"/>
                  </a:moveTo>
                  <a:lnTo>
                    <a:pt x="0" y="380"/>
                  </a:lnTo>
                  <a:lnTo>
                    <a:pt x="63" y="380"/>
                  </a:lnTo>
                  <a:lnTo>
                    <a:pt x="1073" y="2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0" name="Freeform 96"/>
            <p:cNvSpPr/>
            <p:nvPr/>
          </p:nvSpPr>
          <p:spPr>
            <a:xfrm>
              <a:off x="5580063" y="5487987"/>
              <a:ext cx="1603375" cy="568325"/>
            </a:xfrm>
            <a:custGeom>
              <a:avLst/>
              <a:gdLst>
                <a:gd name="T0" fmla="*/ 2147483647 w 1010"/>
                <a:gd name="T1" fmla="*/ 0 h 358"/>
                <a:gd name="T2" fmla="*/ 0 w 1010"/>
                <a:gd name="T3" fmla="*/ 2147483647 h 358"/>
                <a:gd name="T4" fmla="*/ 2147483647 w 1010"/>
                <a:gd name="T5" fmla="*/ 2147483647 h 358"/>
                <a:gd name="T6" fmla="*/ 2147483647 w 1010"/>
                <a:gd name="T7" fmla="*/ 2147483647 h 358"/>
                <a:gd name="T8" fmla="*/ 2147483647 w 1010"/>
                <a:gd name="T9" fmla="*/ 0 h 3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0" h="358">
                  <a:moveTo>
                    <a:pt x="1010" y="0"/>
                  </a:moveTo>
                  <a:lnTo>
                    <a:pt x="0" y="358"/>
                  </a:lnTo>
                  <a:lnTo>
                    <a:pt x="69" y="356"/>
                  </a:lnTo>
                  <a:lnTo>
                    <a:pt x="1010" y="23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1" name="Freeform 97"/>
            <p:cNvSpPr/>
            <p:nvPr/>
          </p:nvSpPr>
          <p:spPr>
            <a:xfrm>
              <a:off x="5689600" y="5524499"/>
              <a:ext cx="1493837" cy="528638"/>
            </a:xfrm>
            <a:custGeom>
              <a:avLst/>
              <a:gdLst>
                <a:gd name="T0" fmla="*/ 2147483647 w 941"/>
                <a:gd name="T1" fmla="*/ 0 h 333"/>
                <a:gd name="T2" fmla="*/ 0 w 941"/>
                <a:gd name="T3" fmla="*/ 2147483647 h 333"/>
                <a:gd name="T4" fmla="*/ 2147483647 w 941"/>
                <a:gd name="T5" fmla="*/ 2147483647 h 333"/>
                <a:gd name="T6" fmla="*/ 2147483647 w 941"/>
                <a:gd name="T7" fmla="*/ 2147483647 h 333"/>
                <a:gd name="T8" fmla="*/ 2147483647 w 941"/>
                <a:gd name="T9" fmla="*/ 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1" h="333">
                  <a:moveTo>
                    <a:pt x="941" y="0"/>
                  </a:moveTo>
                  <a:lnTo>
                    <a:pt x="0" y="333"/>
                  </a:lnTo>
                  <a:lnTo>
                    <a:pt x="64" y="333"/>
                  </a:lnTo>
                  <a:lnTo>
                    <a:pt x="941" y="23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2" name="Freeform 98"/>
            <p:cNvSpPr/>
            <p:nvPr/>
          </p:nvSpPr>
          <p:spPr>
            <a:xfrm>
              <a:off x="5791200" y="5561012"/>
              <a:ext cx="1392237" cy="492125"/>
            </a:xfrm>
            <a:custGeom>
              <a:avLst/>
              <a:gdLst>
                <a:gd name="T0" fmla="*/ 2147483647 w 877"/>
                <a:gd name="T1" fmla="*/ 0 h 310"/>
                <a:gd name="T2" fmla="*/ 0 w 877"/>
                <a:gd name="T3" fmla="*/ 2147483647 h 310"/>
                <a:gd name="T4" fmla="*/ 2147483647 w 877"/>
                <a:gd name="T5" fmla="*/ 2147483647 h 310"/>
                <a:gd name="T6" fmla="*/ 2147483647 w 877"/>
                <a:gd name="T7" fmla="*/ 2147483647 h 310"/>
                <a:gd name="T8" fmla="*/ 2147483647 w 877"/>
                <a:gd name="T9" fmla="*/ 0 h 3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7" h="310">
                  <a:moveTo>
                    <a:pt x="877" y="0"/>
                  </a:moveTo>
                  <a:lnTo>
                    <a:pt x="0" y="310"/>
                  </a:lnTo>
                  <a:lnTo>
                    <a:pt x="69" y="308"/>
                  </a:lnTo>
                  <a:lnTo>
                    <a:pt x="877" y="2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3" name="Freeform 99"/>
            <p:cNvSpPr/>
            <p:nvPr/>
          </p:nvSpPr>
          <p:spPr>
            <a:xfrm>
              <a:off x="5900738" y="5595937"/>
              <a:ext cx="1282700" cy="454025"/>
            </a:xfrm>
            <a:custGeom>
              <a:avLst/>
              <a:gdLst>
                <a:gd name="T0" fmla="*/ 2147483647 w 808"/>
                <a:gd name="T1" fmla="*/ 0 h 286"/>
                <a:gd name="T2" fmla="*/ 0 w 808"/>
                <a:gd name="T3" fmla="*/ 2147483647 h 286"/>
                <a:gd name="T4" fmla="*/ 2147483647 w 808"/>
                <a:gd name="T5" fmla="*/ 2147483647 h 286"/>
                <a:gd name="T6" fmla="*/ 2147483647 w 808"/>
                <a:gd name="T7" fmla="*/ 2147483647 h 286"/>
                <a:gd name="T8" fmla="*/ 2147483647 w 808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8" h="286">
                  <a:moveTo>
                    <a:pt x="808" y="0"/>
                  </a:moveTo>
                  <a:lnTo>
                    <a:pt x="0" y="286"/>
                  </a:lnTo>
                  <a:lnTo>
                    <a:pt x="64" y="286"/>
                  </a:lnTo>
                  <a:lnTo>
                    <a:pt x="808" y="23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4" name="Freeform 100"/>
            <p:cNvSpPr/>
            <p:nvPr/>
          </p:nvSpPr>
          <p:spPr>
            <a:xfrm>
              <a:off x="6002338" y="5632449"/>
              <a:ext cx="1189037" cy="417513"/>
            </a:xfrm>
            <a:custGeom>
              <a:avLst/>
              <a:gdLst>
                <a:gd name="T0" fmla="*/ 2147483647 w 749"/>
                <a:gd name="T1" fmla="*/ 0 h 263"/>
                <a:gd name="T2" fmla="*/ 0 w 749"/>
                <a:gd name="T3" fmla="*/ 2147483647 h 263"/>
                <a:gd name="T4" fmla="*/ 2147483647 w 749"/>
                <a:gd name="T5" fmla="*/ 2147483647 h 263"/>
                <a:gd name="T6" fmla="*/ 2147483647 w 749"/>
                <a:gd name="T7" fmla="*/ 0 h 2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9" h="263">
                  <a:moveTo>
                    <a:pt x="744" y="0"/>
                  </a:moveTo>
                  <a:lnTo>
                    <a:pt x="0" y="263"/>
                  </a:lnTo>
                  <a:lnTo>
                    <a:pt x="749" y="253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5" name="Freeform 101"/>
            <p:cNvSpPr/>
            <p:nvPr/>
          </p:nvSpPr>
          <p:spPr>
            <a:xfrm>
              <a:off x="2982913" y="5083174"/>
              <a:ext cx="4141787" cy="966788"/>
            </a:xfrm>
            <a:custGeom>
              <a:avLst/>
              <a:gdLst>
                <a:gd name="T0" fmla="*/ 0 w 2609"/>
                <a:gd name="T1" fmla="*/ 0 h 609"/>
                <a:gd name="T2" fmla="*/ 0 w 2609"/>
                <a:gd name="T3" fmla="*/ 2147483647 h 609"/>
                <a:gd name="T4" fmla="*/ 2147483647 w 2609"/>
                <a:gd name="T5" fmla="*/ 2147483647 h 609"/>
                <a:gd name="T6" fmla="*/ 2147483647 w 2609"/>
                <a:gd name="T7" fmla="*/ 2147483647 h 609"/>
                <a:gd name="T8" fmla="*/ 0 w 2609"/>
                <a:gd name="T9" fmla="*/ 0 h 6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9" h="609">
                  <a:moveTo>
                    <a:pt x="0" y="0"/>
                  </a:moveTo>
                  <a:lnTo>
                    <a:pt x="0" y="609"/>
                  </a:lnTo>
                  <a:lnTo>
                    <a:pt x="2609" y="582"/>
                  </a:lnTo>
                  <a:lnTo>
                    <a:pt x="2603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6" name="Freeform 102"/>
            <p:cNvSpPr/>
            <p:nvPr/>
          </p:nvSpPr>
          <p:spPr>
            <a:xfrm>
              <a:off x="2982913" y="5129212"/>
              <a:ext cx="4141787" cy="920750"/>
            </a:xfrm>
            <a:custGeom>
              <a:avLst/>
              <a:gdLst>
                <a:gd name="T0" fmla="*/ 2147483647 w 2609"/>
                <a:gd name="T1" fmla="*/ 0 h 580"/>
                <a:gd name="T2" fmla="*/ 2147483647 w 2609"/>
                <a:gd name="T3" fmla="*/ 0 h 580"/>
                <a:gd name="T4" fmla="*/ 2147483647 w 2609"/>
                <a:gd name="T5" fmla="*/ 2147483647 h 580"/>
                <a:gd name="T6" fmla="*/ 0 w 2609"/>
                <a:gd name="T7" fmla="*/ 2147483647 h 580"/>
                <a:gd name="T8" fmla="*/ 0 w 2609"/>
                <a:gd name="T9" fmla="*/ 2147483647 h 580"/>
                <a:gd name="T10" fmla="*/ 2147483647 w 2609"/>
                <a:gd name="T11" fmla="*/ 2147483647 h 580"/>
                <a:gd name="T12" fmla="*/ 2147483647 w 2609"/>
                <a:gd name="T13" fmla="*/ 0 h 5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09" h="580">
                  <a:moveTo>
                    <a:pt x="2603" y="0"/>
                  </a:moveTo>
                  <a:lnTo>
                    <a:pt x="2588" y="0"/>
                  </a:lnTo>
                  <a:lnTo>
                    <a:pt x="2588" y="544"/>
                  </a:lnTo>
                  <a:lnTo>
                    <a:pt x="0" y="572"/>
                  </a:lnTo>
                  <a:lnTo>
                    <a:pt x="0" y="580"/>
                  </a:lnTo>
                  <a:lnTo>
                    <a:pt x="2609" y="553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7" name="Freeform 103"/>
            <p:cNvSpPr/>
            <p:nvPr/>
          </p:nvSpPr>
          <p:spPr>
            <a:xfrm>
              <a:off x="4525963" y="6110287"/>
              <a:ext cx="742950" cy="101600"/>
            </a:xfrm>
            <a:custGeom>
              <a:avLst/>
              <a:gdLst>
                <a:gd name="T0" fmla="*/ 2147483647 w 468"/>
                <a:gd name="T1" fmla="*/ 2147483647 h 64"/>
                <a:gd name="T2" fmla="*/ 2147483647 w 468"/>
                <a:gd name="T3" fmla="*/ 0 h 64"/>
                <a:gd name="T4" fmla="*/ 2147483647 w 468"/>
                <a:gd name="T5" fmla="*/ 2147483647 h 64"/>
                <a:gd name="T6" fmla="*/ 2147483647 w 468"/>
                <a:gd name="T7" fmla="*/ 2147483647 h 64"/>
                <a:gd name="T8" fmla="*/ 2147483647 w 468"/>
                <a:gd name="T9" fmla="*/ 2147483647 h 64"/>
                <a:gd name="T10" fmla="*/ 2147483647 w 468"/>
                <a:gd name="T11" fmla="*/ 2147483647 h 64"/>
                <a:gd name="T12" fmla="*/ 2147483647 w 468"/>
                <a:gd name="T13" fmla="*/ 2147483647 h 64"/>
                <a:gd name="T14" fmla="*/ 2147483647 w 468"/>
                <a:gd name="T15" fmla="*/ 2147483647 h 64"/>
                <a:gd name="T16" fmla="*/ 2147483647 w 468"/>
                <a:gd name="T17" fmla="*/ 2147483647 h 64"/>
                <a:gd name="T18" fmla="*/ 2147483647 w 468"/>
                <a:gd name="T19" fmla="*/ 2147483647 h 64"/>
                <a:gd name="T20" fmla="*/ 2147483647 w 468"/>
                <a:gd name="T21" fmla="*/ 2147483647 h 64"/>
                <a:gd name="T22" fmla="*/ 2147483647 w 468"/>
                <a:gd name="T23" fmla="*/ 2147483647 h 64"/>
                <a:gd name="T24" fmla="*/ 2147483647 w 468"/>
                <a:gd name="T25" fmla="*/ 2147483647 h 64"/>
                <a:gd name="T26" fmla="*/ 2147483647 w 468"/>
                <a:gd name="T27" fmla="*/ 2147483647 h 64"/>
                <a:gd name="T28" fmla="*/ 2147483647 w 468"/>
                <a:gd name="T29" fmla="*/ 2147483647 h 64"/>
                <a:gd name="T30" fmla="*/ 0 w 468"/>
                <a:gd name="T31" fmla="*/ 2147483647 h 64"/>
                <a:gd name="T32" fmla="*/ 0 w 468"/>
                <a:gd name="T33" fmla="*/ 2147483647 h 64"/>
                <a:gd name="T34" fmla="*/ 0 w 468"/>
                <a:gd name="T35" fmla="*/ 2147483647 h 64"/>
                <a:gd name="T36" fmla="*/ 2147483647 w 468"/>
                <a:gd name="T37" fmla="*/ 2147483647 h 64"/>
                <a:gd name="T38" fmla="*/ 2147483647 w 468"/>
                <a:gd name="T39" fmla="*/ 2147483647 h 64"/>
                <a:gd name="T40" fmla="*/ 2147483647 w 468"/>
                <a:gd name="T41" fmla="*/ 2147483647 h 64"/>
                <a:gd name="T42" fmla="*/ 2147483647 w 468"/>
                <a:gd name="T43" fmla="*/ 2147483647 h 64"/>
                <a:gd name="T44" fmla="*/ 2147483647 w 468"/>
                <a:gd name="T45" fmla="*/ 2147483647 h 64"/>
                <a:gd name="T46" fmla="*/ 2147483647 w 468"/>
                <a:gd name="T47" fmla="*/ 2147483647 h 64"/>
                <a:gd name="T48" fmla="*/ 2147483647 w 468"/>
                <a:gd name="T49" fmla="*/ 2147483647 h 64"/>
                <a:gd name="T50" fmla="*/ 2147483647 w 468"/>
                <a:gd name="T51" fmla="*/ 2147483647 h 64"/>
                <a:gd name="T52" fmla="*/ 2147483647 w 468"/>
                <a:gd name="T53" fmla="*/ 2147483647 h 64"/>
                <a:gd name="T54" fmla="*/ 2147483647 w 468"/>
                <a:gd name="T55" fmla="*/ 2147483647 h 64"/>
                <a:gd name="T56" fmla="*/ 2147483647 w 468"/>
                <a:gd name="T57" fmla="*/ 2147483647 h 64"/>
                <a:gd name="T58" fmla="*/ 2147483647 w 468"/>
                <a:gd name="T59" fmla="*/ 2147483647 h 64"/>
                <a:gd name="T60" fmla="*/ 2147483647 w 468"/>
                <a:gd name="T61" fmla="*/ 2147483647 h 64"/>
                <a:gd name="T62" fmla="*/ 2147483647 w 468"/>
                <a:gd name="T63" fmla="*/ 2147483647 h 64"/>
                <a:gd name="T64" fmla="*/ 2147483647 w 468"/>
                <a:gd name="T65" fmla="*/ 2147483647 h 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8" h="64">
                  <a:moveTo>
                    <a:pt x="319" y="2"/>
                  </a:moveTo>
                  <a:lnTo>
                    <a:pt x="420" y="0"/>
                  </a:lnTo>
                  <a:lnTo>
                    <a:pt x="468" y="54"/>
                  </a:lnTo>
                  <a:lnTo>
                    <a:pt x="468" y="56"/>
                  </a:lnTo>
                  <a:lnTo>
                    <a:pt x="463" y="58"/>
                  </a:lnTo>
                  <a:lnTo>
                    <a:pt x="447" y="60"/>
                  </a:lnTo>
                  <a:lnTo>
                    <a:pt x="420" y="62"/>
                  </a:lnTo>
                  <a:lnTo>
                    <a:pt x="377" y="64"/>
                  </a:lnTo>
                  <a:lnTo>
                    <a:pt x="223" y="64"/>
                  </a:lnTo>
                  <a:lnTo>
                    <a:pt x="138" y="64"/>
                  </a:lnTo>
                  <a:lnTo>
                    <a:pt x="80" y="62"/>
                  </a:lnTo>
                  <a:lnTo>
                    <a:pt x="37" y="60"/>
                  </a:lnTo>
                  <a:lnTo>
                    <a:pt x="16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53"/>
                  </a:lnTo>
                  <a:lnTo>
                    <a:pt x="48" y="5"/>
                  </a:lnTo>
                  <a:lnTo>
                    <a:pt x="245" y="3"/>
                  </a:lnTo>
                  <a:lnTo>
                    <a:pt x="277" y="56"/>
                  </a:lnTo>
                  <a:lnTo>
                    <a:pt x="282" y="58"/>
                  </a:lnTo>
                  <a:lnTo>
                    <a:pt x="282" y="60"/>
                  </a:lnTo>
                  <a:lnTo>
                    <a:pt x="287" y="60"/>
                  </a:lnTo>
                  <a:lnTo>
                    <a:pt x="346" y="58"/>
                  </a:lnTo>
                  <a:lnTo>
                    <a:pt x="351" y="58"/>
                  </a:lnTo>
                  <a:lnTo>
                    <a:pt x="351" y="56"/>
                  </a:lnTo>
                  <a:lnTo>
                    <a:pt x="319" y="2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8" name="Freeform 104"/>
            <p:cNvSpPr/>
            <p:nvPr/>
          </p:nvSpPr>
          <p:spPr>
            <a:xfrm>
              <a:off x="3344863" y="6215062"/>
              <a:ext cx="3500437" cy="68263"/>
            </a:xfrm>
            <a:custGeom>
              <a:avLst/>
              <a:gdLst>
                <a:gd name="T0" fmla="*/ 2147483647 w 2205"/>
                <a:gd name="T1" fmla="*/ 2147483647 h 43"/>
                <a:gd name="T2" fmla="*/ 2147483647 w 2205"/>
                <a:gd name="T3" fmla="*/ 2147483647 h 43"/>
                <a:gd name="T4" fmla="*/ 0 w 2205"/>
                <a:gd name="T5" fmla="*/ 2147483647 h 43"/>
                <a:gd name="T6" fmla="*/ 0 w 2205"/>
                <a:gd name="T7" fmla="*/ 2147483647 h 43"/>
                <a:gd name="T8" fmla="*/ 2147483647 w 2205"/>
                <a:gd name="T9" fmla="*/ 2147483647 h 43"/>
                <a:gd name="T10" fmla="*/ 2147483647 w 2205"/>
                <a:gd name="T11" fmla="*/ 2147483647 h 43"/>
                <a:gd name="T12" fmla="*/ 2147483647 w 2205"/>
                <a:gd name="T13" fmla="*/ 2147483647 h 43"/>
                <a:gd name="T14" fmla="*/ 2147483647 w 2205"/>
                <a:gd name="T15" fmla="*/ 2147483647 h 43"/>
                <a:gd name="T16" fmla="*/ 2147483647 w 2205"/>
                <a:gd name="T17" fmla="*/ 2147483647 h 43"/>
                <a:gd name="T18" fmla="*/ 2147483647 w 2205"/>
                <a:gd name="T19" fmla="*/ 2147483647 h 43"/>
                <a:gd name="T20" fmla="*/ 2147483647 w 2205"/>
                <a:gd name="T21" fmla="*/ 2147483647 h 43"/>
                <a:gd name="T22" fmla="*/ 2147483647 w 2205"/>
                <a:gd name="T23" fmla="*/ 2147483647 h 43"/>
                <a:gd name="T24" fmla="*/ 2147483647 w 2205"/>
                <a:gd name="T25" fmla="*/ 2147483647 h 43"/>
                <a:gd name="T26" fmla="*/ 2147483647 w 2205"/>
                <a:gd name="T27" fmla="*/ 2147483647 h 43"/>
                <a:gd name="T28" fmla="*/ 2147483647 w 2205"/>
                <a:gd name="T29" fmla="*/ 2147483647 h 43"/>
                <a:gd name="T30" fmla="*/ 2147483647 w 2205"/>
                <a:gd name="T31" fmla="*/ 2147483647 h 43"/>
                <a:gd name="T32" fmla="*/ 2147483647 w 2205"/>
                <a:gd name="T33" fmla="*/ 2147483647 h 43"/>
                <a:gd name="T34" fmla="*/ 2147483647 w 2205"/>
                <a:gd name="T35" fmla="*/ 2147483647 h 43"/>
                <a:gd name="T36" fmla="*/ 2147483647 w 2205"/>
                <a:gd name="T37" fmla="*/ 2147483647 h 43"/>
                <a:gd name="T38" fmla="*/ 2147483647 w 2205"/>
                <a:gd name="T39" fmla="*/ 2147483647 h 43"/>
                <a:gd name="T40" fmla="*/ 2147483647 w 2205"/>
                <a:gd name="T41" fmla="*/ 2147483647 h 43"/>
                <a:gd name="T42" fmla="*/ 2147483647 w 2205"/>
                <a:gd name="T43" fmla="*/ 2147483647 h 43"/>
                <a:gd name="T44" fmla="*/ 2147483647 w 2205"/>
                <a:gd name="T45" fmla="*/ 2147483647 h 43"/>
                <a:gd name="T46" fmla="*/ 2147483647 w 2205"/>
                <a:gd name="T47" fmla="*/ 0 h 43"/>
                <a:gd name="T48" fmla="*/ 2147483647 w 2205"/>
                <a:gd name="T49" fmla="*/ 2147483647 h 4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05" h="43">
                  <a:moveTo>
                    <a:pt x="2205" y="11"/>
                  </a:moveTo>
                  <a:lnTo>
                    <a:pt x="133" y="43"/>
                  </a:lnTo>
                  <a:lnTo>
                    <a:pt x="0" y="32"/>
                  </a:lnTo>
                  <a:lnTo>
                    <a:pt x="261" y="22"/>
                  </a:lnTo>
                  <a:lnTo>
                    <a:pt x="494" y="17"/>
                  </a:lnTo>
                  <a:lnTo>
                    <a:pt x="718" y="11"/>
                  </a:lnTo>
                  <a:lnTo>
                    <a:pt x="734" y="13"/>
                  </a:lnTo>
                  <a:lnTo>
                    <a:pt x="787" y="17"/>
                  </a:lnTo>
                  <a:lnTo>
                    <a:pt x="888" y="21"/>
                  </a:lnTo>
                  <a:lnTo>
                    <a:pt x="957" y="21"/>
                  </a:lnTo>
                  <a:lnTo>
                    <a:pt x="1036" y="21"/>
                  </a:lnTo>
                  <a:lnTo>
                    <a:pt x="1074" y="19"/>
                  </a:lnTo>
                  <a:lnTo>
                    <a:pt x="1148" y="19"/>
                  </a:lnTo>
                  <a:lnTo>
                    <a:pt x="1185" y="17"/>
                  </a:lnTo>
                  <a:lnTo>
                    <a:pt x="1217" y="13"/>
                  </a:lnTo>
                  <a:lnTo>
                    <a:pt x="1233" y="11"/>
                  </a:lnTo>
                  <a:lnTo>
                    <a:pt x="1233" y="9"/>
                  </a:lnTo>
                  <a:lnTo>
                    <a:pt x="1228" y="5"/>
                  </a:lnTo>
                  <a:lnTo>
                    <a:pt x="1621" y="4"/>
                  </a:lnTo>
                  <a:lnTo>
                    <a:pt x="2030" y="0"/>
                  </a:lnTo>
                  <a:lnTo>
                    <a:pt x="2205" y="11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9" name="Freeform 105"/>
            <p:cNvSpPr/>
            <p:nvPr/>
          </p:nvSpPr>
          <p:spPr>
            <a:xfrm>
              <a:off x="3336925" y="6265862"/>
              <a:ext cx="261937" cy="44450"/>
            </a:xfrm>
            <a:custGeom>
              <a:avLst/>
              <a:gdLst>
                <a:gd name="T0" fmla="*/ 2147483647 w 165"/>
                <a:gd name="T1" fmla="*/ 2147483647 h 28"/>
                <a:gd name="T2" fmla="*/ 2147483647 w 165"/>
                <a:gd name="T3" fmla="*/ 2147483647 h 28"/>
                <a:gd name="T4" fmla="*/ 2147483647 w 165"/>
                <a:gd name="T5" fmla="*/ 2147483647 h 28"/>
                <a:gd name="T6" fmla="*/ 2147483647 w 165"/>
                <a:gd name="T7" fmla="*/ 2147483647 h 28"/>
                <a:gd name="T8" fmla="*/ 2147483647 w 165"/>
                <a:gd name="T9" fmla="*/ 2147483647 h 28"/>
                <a:gd name="T10" fmla="*/ 2147483647 w 165"/>
                <a:gd name="T11" fmla="*/ 2147483647 h 28"/>
                <a:gd name="T12" fmla="*/ 2147483647 w 165"/>
                <a:gd name="T13" fmla="*/ 0 h 28"/>
                <a:gd name="T14" fmla="*/ 0 w 165"/>
                <a:gd name="T15" fmla="*/ 2147483647 h 28"/>
                <a:gd name="T16" fmla="*/ 2147483647 w 165"/>
                <a:gd name="T17" fmla="*/ 2147483647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28">
                  <a:moveTo>
                    <a:pt x="165" y="28"/>
                  </a:moveTo>
                  <a:lnTo>
                    <a:pt x="165" y="21"/>
                  </a:lnTo>
                  <a:lnTo>
                    <a:pt x="159" y="17"/>
                  </a:lnTo>
                  <a:lnTo>
                    <a:pt x="138" y="11"/>
                  </a:lnTo>
                  <a:lnTo>
                    <a:pt x="5" y="0"/>
                  </a:lnTo>
                  <a:lnTo>
                    <a:pt x="0" y="13"/>
                  </a:lnTo>
                  <a:lnTo>
                    <a:pt x="165" y="28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0" name="Freeform 106"/>
            <p:cNvSpPr/>
            <p:nvPr/>
          </p:nvSpPr>
          <p:spPr>
            <a:xfrm>
              <a:off x="2873375" y="6037262"/>
              <a:ext cx="4335462" cy="63500"/>
            </a:xfrm>
            <a:custGeom>
              <a:avLst/>
              <a:gdLst>
                <a:gd name="T0" fmla="*/ 0 w 2731"/>
                <a:gd name="T1" fmla="*/ 2147483647 h 40"/>
                <a:gd name="T2" fmla="*/ 2147483647 w 2731"/>
                <a:gd name="T3" fmla="*/ 2147483647 h 40"/>
                <a:gd name="T4" fmla="*/ 2147483647 w 2731"/>
                <a:gd name="T5" fmla="*/ 0 h 40"/>
                <a:gd name="T6" fmla="*/ 2147483647 w 2731"/>
                <a:gd name="T7" fmla="*/ 2147483647 h 40"/>
                <a:gd name="T8" fmla="*/ 0 w 273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31" h="40">
                  <a:moveTo>
                    <a:pt x="0" y="40"/>
                  </a:moveTo>
                  <a:lnTo>
                    <a:pt x="10" y="34"/>
                  </a:lnTo>
                  <a:lnTo>
                    <a:pt x="2720" y="0"/>
                  </a:lnTo>
                  <a:lnTo>
                    <a:pt x="2731" y="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1" name="Freeform 107"/>
            <p:cNvSpPr/>
            <p:nvPr/>
          </p:nvSpPr>
          <p:spPr>
            <a:xfrm>
              <a:off x="2847975" y="6030912"/>
              <a:ext cx="4394200" cy="76200"/>
            </a:xfrm>
            <a:custGeom>
              <a:avLst/>
              <a:gdLst>
                <a:gd name="T0" fmla="*/ 2147483647 w 2768"/>
                <a:gd name="T1" fmla="*/ 0 h 48"/>
                <a:gd name="T2" fmla="*/ 2147483647 w 2768"/>
                <a:gd name="T3" fmla="*/ 0 h 48"/>
                <a:gd name="T4" fmla="*/ 2147483647 w 2768"/>
                <a:gd name="T5" fmla="*/ 2147483647 h 48"/>
                <a:gd name="T6" fmla="*/ 0 w 2768"/>
                <a:gd name="T7" fmla="*/ 2147483647 h 48"/>
                <a:gd name="T8" fmla="*/ 2147483647 w 2768"/>
                <a:gd name="T9" fmla="*/ 2147483647 h 48"/>
                <a:gd name="T10" fmla="*/ 2147483647 w 2768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68" h="48">
                  <a:moveTo>
                    <a:pt x="2742" y="0"/>
                  </a:moveTo>
                  <a:lnTo>
                    <a:pt x="2736" y="0"/>
                  </a:lnTo>
                  <a:lnTo>
                    <a:pt x="21" y="34"/>
                  </a:lnTo>
                  <a:lnTo>
                    <a:pt x="0" y="48"/>
                  </a:lnTo>
                  <a:lnTo>
                    <a:pt x="2768" y="14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2" name="Freeform 108"/>
            <p:cNvSpPr/>
            <p:nvPr/>
          </p:nvSpPr>
          <p:spPr>
            <a:xfrm>
              <a:off x="2662238" y="5948362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9"/>
                  </a:moveTo>
                  <a:lnTo>
                    <a:pt x="21" y="9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9"/>
                  </a:lnTo>
                  <a:lnTo>
                    <a:pt x="5" y="3"/>
                  </a:lnTo>
                  <a:lnTo>
                    <a:pt x="11" y="0"/>
                  </a:lnTo>
                  <a:lnTo>
                    <a:pt x="16" y="3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3" name="Freeform 109"/>
            <p:cNvSpPr/>
            <p:nvPr/>
          </p:nvSpPr>
          <p:spPr>
            <a:xfrm>
              <a:off x="2662238" y="591502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7"/>
                  </a:moveTo>
                  <a:lnTo>
                    <a:pt x="21" y="7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7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4" name="Freeform 110"/>
            <p:cNvSpPr/>
            <p:nvPr/>
          </p:nvSpPr>
          <p:spPr>
            <a:xfrm>
              <a:off x="2662238" y="5878512"/>
              <a:ext cx="33337" cy="30163"/>
            </a:xfrm>
            <a:custGeom>
              <a:avLst/>
              <a:gdLst>
                <a:gd name="T0" fmla="*/ 2147483647 w 21"/>
                <a:gd name="T1" fmla="*/ 2147483647 h 19"/>
                <a:gd name="T2" fmla="*/ 2147483647 w 21"/>
                <a:gd name="T3" fmla="*/ 2147483647 h 19"/>
                <a:gd name="T4" fmla="*/ 2147483647 w 21"/>
                <a:gd name="T5" fmla="*/ 2147483647 h 19"/>
                <a:gd name="T6" fmla="*/ 2147483647 w 21"/>
                <a:gd name="T7" fmla="*/ 2147483647 h 19"/>
                <a:gd name="T8" fmla="*/ 2147483647 w 21"/>
                <a:gd name="T9" fmla="*/ 2147483647 h 19"/>
                <a:gd name="T10" fmla="*/ 2147483647 w 21"/>
                <a:gd name="T11" fmla="*/ 2147483647 h 19"/>
                <a:gd name="T12" fmla="*/ 0 w 21"/>
                <a:gd name="T13" fmla="*/ 2147483647 h 19"/>
                <a:gd name="T14" fmla="*/ 0 w 21"/>
                <a:gd name="T15" fmla="*/ 2147483647 h 19"/>
                <a:gd name="T16" fmla="*/ 2147483647 w 21"/>
                <a:gd name="T17" fmla="*/ 2147483647 h 19"/>
                <a:gd name="T18" fmla="*/ 2147483647 w 21"/>
                <a:gd name="T19" fmla="*/ 0 h 19"/>
                <a:gd name="T20" fmla="*/ 2147483647 w 21"/>
                <a:gd name="T21" fmla="*/ 0 h 19"/>
                <a:gd name="T22" fmla="*/ 2147483647 w 21"/>
                <a:gd name="T23" fmla="*/ 2147483647 h 19"/>
                <a:gd name="T24" fmla="*/ 2147483647 w 21"/>
                <a:gd name="T25" fmla="*/ 2147483647 h 19"/>
                <a:gd name="T26" fmla="*/ 2147483647 w 21"/>
                <a:gd name="T27" fmla="*/ 2147483647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9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9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4"/>
                  </a:lnTo>
                  <a:lnTo>
                    <a:pt x="11" y="0"/>
                  </a:lnTo>
                  <a:lnTo>
                    <a:pt x="16" y="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5" name="Freeform 111"/>
            <p:cNvSpPr/>
            <p:nvPr/>
          </p:nvSpPr>
          <p:spPr>
            <a:xfrm>
              <a:off x="2662238" y="584517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6" name="Freeform 112"/>
            <p:cNvSpPr/>
            <p:nvPr/>
          </p:nvSpPr>
          <p:spPr>
            <a:xfrm>
              <a:off x="4568825" y="6208712"/>
              <a:ext cx="227012" cy="36513"/>
            </a:xfrm>
            <a:custGeom>
              <a:avLst/>
              <a:gdLst>
                <a:gd name="T0" fmla="*/ 2147483647 w 143"/>
                <a:gd name="T1" fmla="*/ 2147483647 h 23"/>
                <a:gd name="T2" fmla="*/ 2147483647 w 143"/>
                <a:gd name="T3" fmla="*/ 2147483647 h 23"/>
                <a:gd name="T4" fmla="*/ 2147483647 w 143"/>
                <a:gd name="T5" fmla="*/ 2147483647 h 23"/>
                <a:gd name="T6" fmla="*/ 2147483647 w 143"/>
                <a:gd name="T7" fmla="*/ 2147483647 h 23"/>
                <a:gd name="T8" fmla="*/ 2147483647 w 143"/>
                <a:gd name="T9" fmla="*/ 2147483647 h 23"/>
                <a:gd name="T10" fmla="*/ 0 w 143"/>
                <a:gd name="T11" fmla="*/ 2147483647 h 23"/>
                <a:gd name="T12" fmla="*/ 2147483647 w 143"/>
                <a:gd name="T13" fmla="*/ 0 h 23"/>
                <a:gd name="T14" fmla="*/ 2147483647 w 143"/>
                <a:gd name="T15" fmla="*/ 0 h 23"/>
                <a:gd name="T16" fmla="*/ 2147483647 w 143"/>
                <a:gd name="T17" fmla="*/ 2147483647 h 23"/>
                <a:gd name="T18" fmla="*/ 2147483647 w 143"/>
                <a:gd name="T19" fmla="*/ 2147483647 h 23"/>
                <a:gd name="T20" fmla="*/ 2147483647 w 143"/>
                <a:gd name="T21" fmla="*/ 2147483647 h 23"/>
                <a:gd name="T22" fmla="*/ 2147483647 w 143"/>
                <a:gd name="T23" fmla="*/ 2147483647 h 23"/>
                <a:gd name="T24" fmla="*/ 2147483647 w 143"/>
                <a:gd name="T25" fmla="*/ 2147483647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3" h="23">
                  <a:moveTo>
                    <a:pt x="143" y="2"/>
                  </a:moveTo>
                  <a:lnTo>
                    <a:pt x="138" y="21"/>
                  </a:lnTo>
                  <a:lnTo>
                    <a:pt x="95" y="23"/>
                  </a:lnTo>
                  <a:lnTo>
                    <a:pt x="48" y="23"/>
                  </a:lnTo>
                  <a:lnTo>
                    <a:pt x="0" y="19"/>
                  </a:lnTo>
                  <a:lnTo>
                    <a:pt x="16" y="0"/>
                  </a:lnTo>
                  <a:lnTo>
                    <a:pt x="69" y="4"/>
                  </a:lnTo>
                  <a:lnTo>
                    <a:pt x="111" y="4"/>
                  </a:lnTo>
                  <a:lnTo>
                    <a:pt x="127" y="4"/>
                  </a:lnTo>
                  <a:lnTo>
                    <a:pt x="143" y="2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7" name="Freeform 113"/>
            <p:cNvSpPr/>
            <p:nvPr/>
          </p:nvSpPr>
          <p:spPr>
            <a:xfrm>
              <a:off x="4525963" y="6194424"/>
              <a:ext cx="0" cy="1588"/>
            </a:xfrm>
            <a:custGeom>
              <a:avLst/>
              <a:gdLst>
                <a:gd name="T0" fmla="*/ 2147483647 h 1"/>
                <a:gd name="T1" fmla="*/ 2147483647 h 1"/>
                <a:gd name="T2" fmla="*/ 2147483647 h 1"/>
                <a:gd name="T3" fmla="*/ 0 h 1"/>
                <a:gd name="T4" fmla="*/ 2147483647 h 1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</a:gdLst>
              <a:ahLst/>
              <a:cxnLst>
                <a:cxn ang="T5">
                  <a:pos x="0" y="T0"/>
                </a:cxn>
                <a:cxn ang="T6">
                  <a:pos x="0" y="T1"/>
                </a:cxn>
                <a:cxn ang="T7">
                  <a:pos x="0" y="T2"/>
                </a:cxn>
                <a:cxn ang="T8">
                  <a:pos x="0" y="T3"/>
                </a:cxn>
                <a:cxn ang="T9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8" name="Freeform 114"/>
            <p:cNvSpPr/>
            <p:nvPr/>
          </p:nvSpPr>
          <p:spPr>
            <a:xfrm>
              <a:off x="4525963" y="6178549"/>
              <a:ext cx="17462" cy="20638"/>
            </a:xfrm>
            <a:custGeom>
              <a:avLst/>
              <a:gdLst>
                <a:gd name="T0" fmla="*/ 0 w 11"/>
                <a:gd name="T1" fmla="*/ 2147483647 h 13"/>
                <a:gd name="T2" fmla="*/ 0 w 11"/>
                <a:gd name="T3" fmla="*/ 2147483647 h 13"/>
                <a:gd name="T4" fmla="*/ 0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0 h 13"/>
                <a:gd name="T10" fmla="*/ 0 w 11"/>
                <a:gd name="T11" fmla="*/ 2147483647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13">
                  <a:moveTo>
                    <a:pt x="0" y="10"/>
                  </a:moveTo>
                  <a:lnTo>
                    <a:pt x="0" y="11"/>
                  </a:lnTo>
                  <a:lnTo>
                    <a:pt x="6" y="13"/>
                  </a:lnTo>
                  <a:lnTo>
                    <a:pt x="1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9" name="Freeform 115"/>
            <p:cNvSpPr/>
            <p:nvPr/>
          </p:nvSpPr>
          <p:spPr>
            <a:xfrm>
              <a:off x="4535488" y="6167437"/>
              <a:ext cx="23812" cy="31750"/>
            </a:xfrm>
            <a:custGeom>
              <a:avLst/>
              <a:gdLst>
                <a:gd name="T0" fmla="*/ 2147483647 w 15"/>
                <a:gd name="T1" fmla="*/ 2147483647 h 20"/>
                <a:gd name="T2" fmla="*/ 0 w 15"/>
                <a:gd name="T3" fmla="*/ 2147483647 h 20"/>
                <a:gd name="T4" fmla="*/ 0 w 15"/>
                <a:gd name="T5" fmla="*/ 2147483647 h 20"/>
                <a:gd name="T6" fmla="*/ 2147483647 w 15"/>
                <a:gd name="T7" fmla="*/ 2147483647 h 20"/>
                <a:gd name="T8" fmla="*/ 2147483647 w 15"/>
                <a:gd name="T9" fmla="*/ 0 h 20"/>
                <a:gd name="T10" fmla="*/ 2147483647 w 15"/>
                <a:gd name="T11" fmla="*/ 2147483647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20">
                  <a:moveTo>
                    <a:pt x="5" y="7"/>
                  </a:moveTo>
                  <a:lnTo>
                    <a:pt x="0" y="20"/>
                  </a:lnTo>
                  <a:lnTo>
                    <a:pt x="5" y="20"/>
                  </a:lnTo>
                  <a:lnTo>
                    <a:pt x="15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0" name="Freeform 116"/>
            <p:cNvSpPr/>
            <p:nvPr/>
          </p:nvSpPr>
          <p:spPr>
            <a:xfrm>
              <a:off x="4543425" y="6151562"/>
              <a:ext cx="25400" cy="50800"/>
            </a:xfrm>
            <a:custGeom>
              <a:avLst/>
              <a:gdLst>
                <a:gd name="T0" fmla="*/ 2147483647 w 16"/>
                <a:gd name="T1" fmla="*/ 2147483647 h 32"/>
                <a:gd name="T2" fmla="*/ 0 w 16"/>
                <a:gd name="T3" fmla="*/ 2147483647 h 32"/>
                <a:gd name="T4" fmla="*/ 0 w 16"/>
                <a:gd name="T5" fmla="*/ 2147483647 h 32"/>
                <a:gd name="T6" fmla="*/ 2147483647 w 16"/>
                <a:gd name="T7" fmla="*/ 2147483647 h 32"/>
                <a:gd name="T8" fmla="*/ 2147483647 w 16"/>
                <a:gd name="T9" fmla="*/ 0 h 32"/>
                <a:gd name="T10" fmla="*/ 2147483647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2">
                  <a:moveTo>
                    <a:pt x="10" y="10"/>
                  </a:moveTo>
                  <a:lnTo>
                    <a:pt x="0" y="30"/>
                  </a:lnTo>
                  <a:lnTo>
                    <a:pt x="10" y="32"/>
                  </a:lnTo>
                  <a:lnTo>
                    <a:pt x="16" y="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1" name="Freeform 117"/>
            <p:cNvSpPr/>
            <p:nvPr/>
          </p:nvSpPr>
          <p:spPr>
            <a:xfrm>
              <a:off x="4559300" y="6137274"/>
              <a:ext cx="25400" cy="65088"/>
            </a:xfrm>
            <a:custGeom>
              <a:avLst/>
              <a:gdLst>
                <a:gd name="T0" fmla="*/ 2147483647 w 16"/>
                <a:gd name="T1" fmla="*/ 2147483647 h 41"/>
                <a:gd name="T2" fmla="*/ 0 w 16"/>
                <a:gd name="T3" fmla="*/ 2147483647 h 41"/>
                <a:gd name="T4" fmla="*/ 0 w 16"/>
                <a:gd name="T5" fmla="*/ 2147483647 h 41"/>
                <a:gd name="T6" fmla="*/ 2147483647 w 16"/>
                <a:gd name="T7" fmla="*/ 2147483647 h 41"/>
                <a:gd name="T8" fmla="*/ 2147483647 w 16"/>
                <a:gd name="T9" fmla="*/ 0 h 41"/>
                <a:gd name="T10" fmla="*/ 2147483647 w 16"/>
                <a:gd name="T11" fmla="*/ 2147483647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41">
                  <a:moveTo>
                    <a:pt x="6" y="9"/>
                  </a:moveTo>
                  <a:lnTo>
                    <a:pt x="0" y="41"/>
                  </a:lnTo>
                  <a:lnTo>
                    <a:pt x="6" y="41"/>
                  </a:lnTo>
                  <a:lnTo>
                    <a:pt x="16" y="0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2" name="Freeform 118"/>
            <p:cNvSpPr/>
            <p:nvPr/>
          </p:nvSpPr>
          <p:spPr>
            <a:xfrm>
              <a:off x="4568825" y="6124574"/>
              <a:ext cx="33337" cy="77788"/>
            </a:xfrm>
            <a:custGeom>
              <a:avLst/>
              <a:gdLst>
                <a:gd name="T0" fmla="*/ 2147483647 w 21"/>
                <a:gd name="T1" fmla="*/ 2147483647 h 49"/>
                <a:gd name="T2" fmla="*/ 0 w 21"/>
                <a:gd name="T3" fmla="*/ 2147483647 h 49"/>
                <a:gd name="T4" fmla="*/ 0 w 21"/>
                <a:gd name="T5" fmla="*/ 2147483647 h 49"/>
                <a:gd name="T6" fmla="*/ 2147483647 w 21"/>
                <a:gd name="T7" fmla="*/ 2147483647 h 49"/>
                <a:gd name="T8" fmla="*/ 2147483647 w 21"/>
                <a:gd name="T9" fmla="*/ 0 h 49"/>
                <a:gd name="T10" fmla="*/ 2147483647 w 21"/>
                <a:gd name="T11" fmla="*/ 2147483647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49">
                  <a:moveTo>
                    <a:pt x="10" y="8"/>
                  </a:moveTo>
                  <a:lnTo>
                    <a:pt x="0" y="49"/>
                  </a:lnTo>
                  <a:lnTo>
                    <a:pt x="5" y="49"/>
                  </a:lnTo>
                  <a:lnTo>
                    <a:pt x="21" y="0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3" name="Freeform 119"/>
            <p:cNvSpPr/>
            <p:nvPr/>
          </p:nvSpPr>
          <p:spPr>
            <a:xfrm>
              <a:off x="4576763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2147483647 w 21"/>
                <a:gd name="T3" fmla="*/ 2147483647 h 53"/>
                <a:gd name="T4" fmla="*/ 0 w 21"/>
                <a:gd name="T5" fmla="*/ 2147483647 h 53"/>
                <a:gd name="T6" fmla="*/ 0 w 21"/>
                <a:gd name="T7" fmla="*/ 2147483647 h 53"/>
                <a:gd name="T8" fmla="*/ 2147483647 w 21"/>
                <a:gd name="T9" fmla="*/ 2147483647 h 53"/>
                <a:gd name="T10" fmla="*/ 2147483647 w 21"/>
                <a:gd name="T11" fmla="*/ 0 h 53"/>
                <a:gd name="T12" fmla="*/ 2147483647 w 21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16" y="2"/>
                  </a:lnTo>
                  <a:lnTo>
                    <a:pt x="0" y="51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4" name="Freeform 120"/>
            <p:cNvSpPr/>
            <p:nvPr/>
          </p:nvSpPr>
          <p:spPr>
            <a:xfrm>
              <a:off x="4584700" y="6121399"/>
              <a:ext cx="34925" cy="84138"/>
            </a:xfrm>
            <a:custGeom>
              <a:avLst/>
              <a:gdLst>
                <a:gd name="T0" fmla="*/ 2147483647 w 22"/>
                <a:gd name="T1" fmla="*/ 0 h 53"/>
                <a:gd name="T2" fmla="*/ 0 w 22"/>
                <a:gd name="T3" fmla="*/ 2147483647 h 53"/>
                <a:gd name="T4" fmla="*/ 0 w 22"/>
                <a:gd name="T5" fmla="*/ 2147483647 h 53"/>
                <a:gd name="T6" fmla="*/ 2147483647 w 22"/>
                <a:gd name="T7" fmla="*/ 2147483647 h 53"/>
                <a:gd name="T8" fmla="*/ 2147483647 w 22"/>
                <a:gd name="T9" fmla="*/ 0 h 53"/>
                <a:gd name="T10" fmla="*/ 2147483647 w 22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3">
                  <a:moveTo>
                    <a:pt x="16" y="0"/>
                  </a:moveTo>
                  <a:lnTo>
                    <a:pt x="0" y="53"/>
                  </a:lnTo>
                  <a:lnTo>
                    <a:pt x="6" y="5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5" name="Freeform 121"/>
            <p:cNvSpPr/>
            <p:nvPr/>
          </p:nvSpPr>
          <p:spPr>
            <a:xfrm>
              <a:off x="4594225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0 w 21"/>
                <a:gd name="T3" fmla="*/ 2147483647 h 53"/>
                <a:gd name="T4" fmla="*/ 0 w 21"/>
                <a:gd name="T5" fmla="*/ 2147483647 h 53"/>
                <a:gd name="T6" fmla="*/ 2147483647 w 21"/>
                <a:gd name="T7" fmla="*/ 2147483647 h 53"/>
                <a:gd name="T8" fmla="*/ 2147483647 w 21"/>
                <a:gd name="T9" fmla="*/ 0 h 53"/>
                <a:gd name="T10" fmla="*/ 2147483647 w 21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0" y="53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6" name="Freeform 122"/>
            <p:cNvSpPr/>
            <p:nvPr/>
          </p:nvSpPr>
          <p:spPr>
            <a:xfrm>
              <a:off x="4602163" y="6118224"/>
              <a:ext cx="42862" cy="87313"/>
            </a:xfrm>
            <a:custGeom>
              <a:avLst/>
              <a:gdLst>
                <a:gd name="T0" fmla="*/ 2147483647 w 27"/>
                <a:gd name="T1" fmla="*/ 2147483647 h 55"/>
                <a:gd name="T2" fmla="*/ 0 w 27"/>
                <a:gd name="T3" fmla="*/ 2147483647 h 55"/>
                <a:gd name="T4" fmla="*/ 0 w 27"/>
                <a:gd name="T5" fmla="*/ 2147483647 h 55"/>
                <a:gd name="T6" fmla="*/ 2147483647 w 27"/>
                <a:gd name="T7" fmla="*/ 2147483647 h 55"/>
                <a:gd name="T8" fmla="*/ 2147483647 w 27"/>
                <a:gd name="T9" fmla="*/ 0 h 55"/>
                <a:gd name="T10" fmla="*/ 2147483647 w 27"/>
                <a:gd name="T11" fmla="*/ 2147483647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5">
                  <a:moveTo>
                    <a:pt x="16" y="2"/>
                  </a:moveTo>
                  <a:lnTo>
                    <a:pt x="0" y="55"/>
                  </a:lnTo>
                  <a:lnTo>
                    <a:pt x="5" y="55"/>
                  </a:lnTo>
                  <a:lnTo>
                    <a:pt x="27" y="0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7" name="Freeform 123"/>
            <p:cNvSpPr/>
            <p:nvPr/>
          </p:nvSpPr>
          <p:spPr>
            <a:xfrm>
              <a:off x="4610100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2" y="0"/>
                  </a:moveTo>
                  <a:lnTo>
                    <a:pt x="0" y="55"/>
                  </a:lnTo>
                  <a:lnTo>
                    <a:pt x="6" y="57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8" name="Freeform 124"/>
            <p:cNvSpPr/>
            <p:nvPr/>
          </p:nvSpPr>
          <p:spPr>
            <a:xfrm>
              <a:off x="4619625" y="6118224"/>
              <a:ext cx="41275" cy="90488"/>
            </a:xfrm>
            <a:custGeom>
              <a:avLst/>
              <a:gdLst>
                <a:gd name="T0" fmla="*/ 2147483647 w 26"/>
                <a:gd name="T1" fmla="*/ 0 h 57"/>
                <a:gd name="T2" fmla="*/ 0 w 26"/>
                <a:gd name="T3" fmla="*/ 2147483647 h 57"/>
                <a:gd name="T4" fmla="*/ 0 w 26"/>
                <a:gd name="T5" fmla="*/ 2147483647 h 57"/>
                <a:gd name="T6" fmla="*/ 2147483647 w 26"/>
                <a:gd name="T7" fmla="*/ 2147483647 h 57"/>
                <a:gd name="T8" fmla="*/ 2147483647 w 26"/>
                <a:gd name="T9" fmla="*/ 0 h 57"/>
                <a:gd name="T10" fmla="*/ 2147483647 w 26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7">
                  <a:moveTo>
                    <a:pt x="21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9" name="Freeform 125"/>
            <p:cNvSpPr/>
            <p:nvPr/>
          </p:nvSpPr>
          <p:spPr>
            <a:xfrm>
              <a:off x="4627563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1" y="0"/>
                  </a:moveTo>
                  <a:lnTo>
                    <a:pt x="0" y="57"/>
                  </a:lnTo>
                  <a:lnTo>
                    <a:pt x="11" y="57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0" name="Freeform 126"/>
            <p:cNvSpPr/>
            <p:nvPr/>
          </p:nvSpPr>
          <p:spPr>
            <a:xfrm>
              <a:off x="4645025" y="6118224"/>
              <a:ext cx="33337" cy="90488"/>
            </a:xfrm>
            <a:custGeom>
              <a:avLst/>
              <a:gdLst>
                <a:gd name="T0" fmla="*/ 2147483647 w 21"/>
                <a:gd name="T1" fmla="*/ 0 h 57"/>
                <a:gd name="T2" fmla="*/ 0 w 21"/>
                <a:gd name="T3" fmla="*/ 2147483647 h 57"/>
                <a:gd name="T4" fmla="*/ 0 w 21"/>
                <a:gd name="T5" fmla="*/ 2147483647 h 57"/>
                <a:gd name="T6" fmla="*/ 2147483647 w 21"/>
                <a:gd name="T7" fmla="*/ 2147483647 h 57"/>
                <a:gd name="T8" fmla="*/ 2147483647 w 21"/>
                <a:gd name="T9" fmla="*/ 0 h 57"/>
                <a:gd name="T10" fmla="*/ 2147483647 w 21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7">
                  <a:moveTo>
                    <a:pt x="16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1" name="Freeform 127"/>
            <p:cNvSpPr/>
            <p:nvPr/>
          </p:nvSpPr>
          <p:spPr>
            <a:xfrm>
              <a:off x="46529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16" y="0"/>
                  </a:moveTo>
                  <a:lnTo>
                    <a:pt x="0" y="57"/>
                  </a:lnTo>
                  <a:lnTo>
                    <a:pt x="11" y="59"/>
                  </a:lnTo>
                  <a:lnTo>
                    <a:pt x="2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2" name="Freeform 128"/>
            <p:cNvSpPr/>
            <p:nvPr/>
          </p:nvSpPr>
          <p:spPr>
            <a:xfrm>
              <a:off x="4670425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5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3" name="Freeform 129"/>
            <p:cNvSpPr/>
            <p:nvPr/>
          </p:nvSpPr>
          <p:spPr>
            <a:xfrm>
              <a:off x="46783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0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4" name="Freeform 130"/>
            <p:cNvSpPr/>
            <p:nvPr/>
          </p:nvSpPr>
          <p:spPr>
            <a:xfrm>
              <a:off x="46783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5" name="Freeform 131"/>
            <p:cNvSpPr/>
            <p:nvPr/>
          </p:nvSpPr>
          <p:spPr>
            <a:xfrm>
              <a:off x="46863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6" name="Freeform 132"/>
            <p:cNvSpPr/>
            <p:nvPr/>
          </p:nvSpPr>
          <p:spPr>
            <a:xfrm>
              <a:off x="46942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7" name="Freeform 133"/>
            <p:cNvSpPr/>
            <p:nvPr/>
          </p:nvSpPr>
          <p:spPr>
            <a:xfrm>
              <a:off x="47037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8" name="Freeform 134"/>
            <p:cNvSpPr/>
            <p:nvPr/>
          </p:nvSpPr>
          <p:spPr>
            <a:xfrm>
              <a:off x="47117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9" name="Freeform 135"/>
            <p:cNvSpPr/>
            <p:nvPr/>
          </p:nvSpPr>
          <p:spPr>
            <a:xfrm>
              <a:off x="47196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2147483647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0" name="Freeform 136"/>
            <p:cNvSpPr/>
            <p:nvPr/>
          </p:nvSpPr>
          <p:spPr>
            <a:xfrm>
              <a:off x="47291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1" name="Freeform 137"/>
            <p:cNvSpPr/>
            <p:nvPr/>
          </p:nvSpPr>
          <p:spPr>
            <a:xfrm>
              <a:off x="4737100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2" name="Freeform 138"/>
            <p:cNvSpPr/>
            <p:nvPr/>
          </p:nvSpPr>
          <p:spPr>
            <a:xfrm>
              <a:off x="47450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0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16" y="0"/>
                  </a:moveTo>
                  <a:lnTo>
                    <a:pt x="0" y="59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3" name="Freeform 139"/>
            <p:cNvSpPr/>
            <p:nvPr/>
          </p:nvSpPr>
          <p:spPr>
            <a:xfrm>
              <a:off x="47450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4" name="Freeform 140"/>
            <p:cNvSpPr/>
            <p:nvPr/>
          </p:nvSpPr>
          <p:spPr>
            <a:xfrm>
              <a:off x="47545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5" name="Freeform 141"/>
            <p:cNvSpPr/>
            <p:nvPr/>
          </p:nvSpPr>
          <p:spPr>
            <a:xfrm>
              <a:off x="47625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6" name="Freeform 142"/>
            <p:cNvSpPr/>
            <p:nvPr/>
          </p:nvSpPr>
          <p:spPr>
            <a:xfrm>
              <a:off x="4770438" y="6118224"/>
              <a:ext cx="101600" cy="96838"/>
            </a:xfrm>
            <a:custGeom>
              <a:avLst/>
              <a:gdLst>
                <a:gd name="T0" fmla="*/ 2147483647 w 64"/>
                <a:gd name="T1" fmla="*/ 0 h 61"/>
                <a:gd name="T2" fmla="*/ 0 w 64"/>
                <a:gd name="T3" fmla="*/ 2147483647 h 61"/>
                <a:gd name="T4" fmla="*/ 0 w 64"/>
                <a:gd name="T5" fmla="*/ 2147483647 h 61"/>
                <a:gd name="T6" fmla="*/ 2147483647 w 64"/>
                <a:gd name="T7" fmla="*/ 2147483647 h 61"/>
                <a:gd name="T8" fmla="*/ 2147483647 w 64"/>
                <a:gd name="T9" fmla="*/ 0 h 61"/>
                <a:gd name="T10" fmla="*/ 2147483647 w 64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" h="61">
                  <a:moveTo>
                    <a:pt x="22" y="0"/>
                  </a:moveTo>
                  <a:lnTo>
                    <a:pt x="0" y="59"/>
                  </a:lnTo>
                  <a:lnTo>
                    <a:pt x="64" y="61"/>
                  </a:lnTo>
                  <a:lnTo>
                    <a:pt x="43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7" name="Freeform 143"/>
            <p:cNvSpPr/>
            <p:nvPr/>
          </p:nvSpPr>
          <p:spPr>
            <a:xfrm>
              <a:off x="4484688" y="6215062"/>
              <a:ext cx="25400" cy="20638"/>
            </a:xfrm>
            <a:custGeom>
              <a:avLst/>
              <a:gdLst>
                <a:gd name="T0" fmla="*/ 0 w 16"/>
                <a:gd name="T1" fmla="*/ 2147483647 h 13"/>
                <a:gd name="T2" fmla="*/ 0 w 16"/>
                <a:gd name="T3" fmla="*/ 2147483647 h 13"/>
                <a:gd name="T4" fmla="*/ 2147483647 w 16"/>
                <a:gd name="T5" fmla="*/ 2147483647 h 13"/>
                <a:gd name="T6" fmla="*/ 2147483647 w 16"/>
                <a:gd name="T7" fmla="*/ 0 h 13"/>
                <a:gd name="T8" fmla="*/ 0 w 16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3">
                  <a:moveTo>
                    <a:pt x="0" y="11"/>
                  </a:moveTo>
                  <a:lnTo>
                    <a:pt x="0" y="11"/>
                  </a:lnTo>
                  <a:lnTo>
                    <a:pt x="16" y="13"/>
                  </a:lnTo>
                  <a:lnTo>
                    <a:pt x="1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8" name="Freeform 144"/>
            <p:cNvSpPr/>
            <p:nvPr/>
          </p:nvSpPr>
          <p:spPr>
            <a:xfrm>
              <a:off x="4510088" y="6196012"/>
              <a:ext cx="15875" cy="42863"/>
            </a:xfrm>
            <a:custGeom>
              <a:avLst/>
              <a:gdLst>
                <a:gd name="T0" fmla="*/ 2147483647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0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0 h 27"/>
                <a:gd name="T12" fmla="*/ 2147483647 w 10"/>
                <a:gd name="T13" fmla="*/ 0 h 27"/>
                <a:gd name="T14" fmla="*/ 2147483647 w 10"/>
                <a:gd name="T15" fmla="*/ 0 h 27"/>
                <a:gd name="T16" fmla="*/ 2147483647 w 10"/>
                <a:gd name="T17" fmla="*/ 0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27">
                  <a:moveTo>
                    <a:pt x="10" y="0"/>
                  </a:moveTo>
                  <a:lnTo>
                    <a:pt x="0" y="12"/>
                  </a:lnTo>
                  <a:lnTo>
                    <a:pt x="0" y="25"/>
                  </a:lnTo>
                  <a:lnTo>
                    <a:pt x="1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9" name="Freeform 145"/>
            <p:cNvSpPr/>
            <p:nvPr/>
          </p:nvSpPr>
          <p:spPr>
            <a:xfrm>
              <a:off x="4525963" y="6196012"/>
              <a:ext cx="17462" cy="42863"/>
            </a:xfrm>
            <a:custGeom>
              <a:avLst/>
              <a:gdLst>
                <a:gd name="T0" fmla="*/ 0 w 11"/>
                <a:gd name="T1" fmla="*/ 0 h 27"/>
                <a:gd name="T2" fmla="*/ 0 w 11"/>
                <a:gd name="T3" fmla="*/ 2147483647 h 27"/>
                <a:gd name="T4" fmla="*/ 0 w 11"/>
                <a:gd name="T5" fmla="*/ 2147483647 h 27"/>
                <a:gd name="T6" fmla="*/ 2147483647 w 11"/>
                <a:gd name="T7" fmla="*/ 2147483647 h 27"/>
                <a:gd name="T8" fmla="*/ 2147483647 w 11"/>
                <a:gd name="T9" fmla="*/ 2147483647 h 27"/>
                <a:gd name="T10" fmla="*/ 2147483647 w 11"/>
                <a:gd name="T11" fmla="*/ 2147483647 h 27"/>
                <a:gd name="T12" fmla="*/ 0 w 11"/>
                <a:gd name="T13" fmla="*/ 0 h 27"/>
                <a:gd name="T14" fmla="*/ 0 w 11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7">
                  <a:moveTo>
                    <a:pt x="0" y="0"/>
                  </a:moveTo>
                  <a:lnTo>
                    <a:pt x="0" y="27"/>
                  </a:lnTo>
                  <a:lnTo>
                    <a:pt x="11" y="27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0" name="Freeform 146"/>
            <p:cNvSpPr/>
            <p:nvPr/>
          </p:nvSpPr>
          <p:spPr>
            <a:xfrm>
              <a:off x="4543425" y="6199187"/>
              <a:ext cx="15875" cy="42863"/>
            </a:xfrm>
            <a:custGeom>
              <a:avLst/>
              <a:gdLst>
                <a:gd name="T0" fmla="*/ 0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2147483647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2147483647 h 27"/>
                <a:gd name="T12" fmla="*/ 0 w 10"/>
                <a:gd name="T13" fmla="*/ 0 h 27"/>
                <a:gd name="T14" fmla="*/ 0 w 10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7">
                  <a:moveTo>
                    <a:pt x="0" y="0"/>
                  </a:moveTo>
                  <a:lnTo>
                    <a:pt x="0" y="25"/>
                  </a:lnTo>
                  <a:lnTo>
                    <a:pt x="10" y="27"/>
                  </a:ln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1" name="Freeform 147"/>
            <p:cNvSpPr/>
            <p:nvPr/>
          </p:nvSpPr>
          <p:spPr>
            <a:xfrm>
              <a:off x="4559300" y="6202362"/>
              <a:ext cx="25400" cy="39688"/>
            </a:xfrm>
            <a:custGeom>
              <a:avLst/>
              <a:gdLst>
                <a:gd name="T0" fmla="*/ 0 w 16"/>
                <a:gd name="T1" fmla="*/ 0 h 25"/>
                <a:gd name="T2" fmla="*/ 0 w 16"/>
                <a:gd name="T3" fmla="*/ 2147483647 h 25"/>
                <a:gd name="T4" fmla="*/ 0 w 16"/>
                <a:gd name="T5" fmla="*/ 2147483647 h 25"/>
                <a:gd name="T6" fmla="*/ 2147483647 w 16"/>
                <a:gd name="T7" fmla="*/ 2147483647 h 25"/>
                <a:gd name="T8" fmla="*/ 2147483647 w 16"/>
                <a:gd name="T9" fmla="*/ 2147483647 h 25"/>
                <a:gd name="T10" fmla="*/ 2147483647 w 16"/>
                <a:gd name="T11" fmla="*/ 2147483647 h 25"/>
                <a:gd name="T12" fmla="*/ 0 w 16"/>
                <a:gd name="T13" fmla="*/ 0 h 25"/>
                <a:gd name="T14" fmla="*/ 0 w 16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0" y="25"/>
                  </a:lnTo>
                  <a:lnTo>
                    <a:pt x="16" y="25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2" name="Freeform 148"/>
            <p:cNvSpPr/>
            <p:nvPr/>
          </p:nvSpPr>
          <p:spPr>
            <a:xfrm>
              <a:off x="4584700" y="620553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0 h 23"/>
                <a:gd name="T10" fmla="*/ 2147483647 w 11"/>
                <a:gd name="T11" fmla="*/ 0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3"/>
                  </a:lnTo>
                  <a:lnTo>
                    <a:pt x="11" y="23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3" name="Freeform 149"/>
            <p:cNvSpPr/>
            <p:nvPr/>
          </p:nvSpPr>
          <p:spPr>
            <a:xfrm>
              <a:off x="4602163" y="6205537"/>
              <a:ext cx="17462" cy="39688"/>
            </a:xfrm>
            <a:custGeom>
              <a:avLst/>
              <a:gdLst>
                <a:gd name="T0" fmla="*/ 0 w 11"/>
                <a:gd name="T1" fmla="*/ 0 h 25"/>
                <a:gd name="T2" fmla="*/ 0 w 11"/>
                <a:gd name="T3" fmla="*/ 2147483647 h 25"/>
                <a:gd name="T4" fmla="*/ 0 w 11"/>
                <a:gd name="T5" fmla="*/ 2147483647 h 25"/>
                <a:gd name="T6" fmla="*/ 2147483647 w 11"/>
                <a:gd name="T7" fmla="*/ 2147483647 h 25"/>
                <a:gd name="T8" fmla="*/ 2147483647 w 11"/>
                <a:gd name="T9" fmla="*/ 2147483647 h 25"/>
                <a:gd name="T10" fmla="*/ 2147483647 w 11"/>
                <a:gd name="T11" fmla="*/ 2147483647 h 25"/>
                <a:gd name="T12" fmla="*/ 0 w 11"/>
                <a:gd name="T13" fmla="*/ 0 h 25"/>
                <a:gd name="T14" fmla="*/ 0 w 11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5">
                  <a:moveTo>
                    <a:pt x="0" y="0"/>
                  </a:moveTo>
                  <a:lnTo>
                    <a:pt x="0" y="23"/>
                  </a:lnTo>
                  <a:lnTo>
                    <a:pt x="11" y="25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4" name="Freeform 150"/>
            <p:cNvSpPr/>
            <p:nvPr/>
          </p:nvSpPr>
          <p:spPr>
            <a:xfrm>
              <a:off x="4619625" y="6208712"/>
              <a:ext cx="15875" cy="36513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147483647 h 23"/>
                <a:gd name="T4" fmla="*/ 0 w 10"/>
                <a:gd name="T5" fmla="*/ 2147483647 h 23"/>
                <a:gd name="T6" fmla="*/ 2147483647 w 10"/>
                <a:gd name="T7" fmla="*/ 2147483647 h 23"/>
                <a:gd name="T8" fmla="*/ 2147483647 w 10"/>
                <a:gd name="T9" fmla="*/ 0 h 23"/>
                <a:gd name="T10" fmla="*/ 2147483647 w 10"/>
                <a:gd name="T11" fmla="*/ 0 h 23"/>
                <a:gd name="T12" fmla="*/ 0 w 10"/>
                <a:gd name="T13" fmla="*/ 0 h 23"/>
                <a:gd name="T14" fmla="*/ 0 w 10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lnTo>
                    <a:pt x="0" y="23"/>
                  </a:lnTo>
                  <a:lnTo>
                    <a:pt x="10" y="23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5" name="Freeform 151"/>
            <p:cNvSpPr/>
            <p:nvPr/>
          </p:nvSpPr>
          <p:spPr>
            <a:xfrm>
              <a:off x="4635500" y="6208712"/>
              <a:ext cx="25400" cy="365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2147483647 h 23"/>
                <a:gd name="T4" fmla="*/ 0 w 16"/>
                <a:gd name="T5" fmla="*/ 2147483647 h 23"/>
                <a:gd name="T6" fmla="*/ 2147483647 w 16"/>
                <a:gd name="T7" fmla="*/ 2147483647 h 23"/>
                <a:gd name="T8" fmla="*/ 2147483647 w 16"/>
                <a:gd name="T9" fmla="*/ 2147483647 h 23"/>
                <a:gd name="T10" fmla="*/ 2147483647 w 16"/>
                <a:gd name="T11" fmla="*/ 2147483647 h 23"/>
                <a:gd name="T12" fmla="*/ 0 w 16"/>
                <a:gd name="T13" fmla="*/ 0 h 23"/>
                <a:gd name="T14" fmla="*/ 0 w 16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lnTo>
                    <a:pt x="0" y="23"/>
                  </a:lnTo>
                  <a:lnTo>
                    <a:pt x="16" y="23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6" name="Freeform 152"/>
            <p:cNvSpPr/>
            <p:nvPr/>
          </p:nvSpPr>
          <p:spPr>
            <a:xfrm>
              <a:off x="4660900" y="6211887"/>
              <a:ext cx="33337" cy="33338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2147483647 h 21"/>
                <a:gd name="T4" fmla="*/ 0 w 21"/>
                <a:gd name="T5" fmla="*/ 2147483647 h 21"/>
                <a:gd name="T6" fmla="*/ 2147483647 w 21"/>
                <a:gd name="T7" fmla="*/ 2147483647 h 21"/>
                <a:gd name="T8" fmla="*/ 2147483647 w 21"/>
                <a:gd name="T9" fmla="*/ 0 h 21"/>
                <a:gd name="T10" fmla="*/ 2147483647 w 21"/>
                <a:gd name="T11" fmla="*/ 0 h 21"/>
                <a:gd name="T12" fmla="*/ 0 w 21"/>
                <a:gd name="T13" fmla="*/ 0 h 21"/>
                <a:gd name="T14" fmla="*/ 0 w 2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7" name="Freeform 153"/>
            <p:cNvSpPr/>
            <p:nvPr/>
          </p:nvSpPr>
          <p:spPr>
            <a:xfrm>
              <a:off x="4694238" y="6211887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8" name="Freeform 154"/>
            <p:cNvSpPr/>
            <p:nvPr/>
          </p:nvSpPr>
          <p:spPr>
            <a:xfrm>
              <a:off x="4711700" y="621188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2147483647 h 23"/>
                <a:gd name="T10" fmla="*/ 2147483647 w 11"/>
                <a:gd name="T11" fmla="*/ 2147483647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1"/>
                  </a:lnTo>
                  <a:lnTo>
                    <a:pt x="11" y="23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9" name="Freeform 155"/>
            <p:cNvSpPr/>
            <p:nvPr/>
          </p:nvSpPr>
          <p:spPr>
            <a:xfrm>
              <a:off x="4729163" y="6215062"/>
              <a:ext cx="25400" cy="33338"/>
            </a:xfrm>
            <a:custGeom>
              <a:avLst/>
              <a:gdLst>
                <a:gd name="T0" fmla="*/ 0 w 16"/>
                <a:gd name="T1" fmla="*/ 0 h 21"/>
                <a:gd name="T2" fmla="*/ 0 w 16"/>
                <a:gd name="T3" fmla="*/ 2147483647 h 21"/>
                <a:gd name="T4" fmla="*/ 0 w 16"/>
                <a:gd name="T5" fmla="*/ 2147483647 h 21"/>
                <a:gd name="T6" fmla="*/ 2147483647 w 16"/>
                <a:gd name="T7" fmla="*/ 2147483647 h 21"/>
                <a:gd name="T8" fmla="*/ 2147483647 w 16"/>
                <a:gd name="T9" fmla="*/ 0 h 21"/>
                <a:gd name="T10" fmla="*/ 2147483647 w 16"/>
                <a:gd name="T11" fmla="*/ 0 h 21"/>
                <a:gd name="T12" fmla="*/ 0 w 16"/>
                <a:gd name="T13" fmla="*/ 0 h 21"/>
                <a:gd name="T14" fmla="*/ 0 w 16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1">
                  <a:moveTo>
                    <a:pt x="0" y="0"/>
                  </a:moveTo>
                  <a:lnTo>
                    <a:pt x="0" y="21"/>
                  </a:lnTo>
                  <a:lnTo>
                    <a:pt x="16" y="21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80" name="Freeform 156"/>
            <p:cNvSpPr/>
            <p:nvPr/>
          </p:nvSpPr>
          <p:spPr>
            <a:xfrm>
              <a:off x="47545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81" name="Freeform 157"/>
            <p:cNvSpPr/>
            <p:nvPr/>
          </p:nvSpPr>
          <p:spPr>
            <a:xfrm>
              <a:off x="47704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82" name="Freeform 158"/>
            <p:cNvSpPr/>
            <p:nvPr/>
          </p:nvSpPr>
          <p:spPr>
            <a:xfrm>
              <a:off x="4787900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83" name="Freeform 159"/>
            <p:cNvSpPr/>
            <p:nvPr/>
          </p:nvSpPr>
          <p:spPr>
            <a:xfrm>
              <a:off x="48053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84" name="Freeform 160"/>
            <p:cNvSpPr/>
            <p:nvPr/>
          </p:nvSpPr>
          <p:spPr>
            <a:xfrm>
              <a:off x="48212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85" name="Freeform 161"/>
            <p:cNvSpPr/>
            <p:nvPr/>
          </p:nvSpPr>
          <p:spPr>
            <a:xfrm>
              <a:off x="4838700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86" name="Freeform 162"/>
            <p:cNvSpPr/>
            <p:nvPr/>
          </p:nvSpPr>
          <p:spPr>
            <a:xfrm>
              <a:off x="4854575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87" name="Freeform 163"/>
            <p:cNvSpPr/>
            <p:nvPr/>
          </p:nvSpPr>
          <p:spPr>
            <a:xfrm>
              <a:off x="2840038" y="5026024"/>
              <a:ext cx="49212" cy="1081088"/>
            </a:xfrm>
            <a:custGeom>
              <a:avLst/>
              <a:gdLst>
                <a:gd name="T0" fmla="*/ 2147483647 w 31"/>
                <a:gd name="T1" fmla="*/ 2147483647 h 681"/>
                <a:gd name="T2" fmla="*/ 0 w 31"/>
                <a:gd name="T3" fmla="*/ 2147483647 h 681"/>
                <a:gd name="T4" fmla="*/ 0 w 31"/>
                <a:gd name="T5" fmla="*/ 0 h 681"/>
                <a:gd name="T6" fmla="*/ 2147483647 w 31"/>
                <a:gd name="T7" fmla="*/ 2147483647 h 681"/>
                <a:gd name="T8" fmla="*/ 2147483647 w 31"/>
                <a:gd name="T9" fmla="*/ 2147483647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681">
                  <a:moveTo>
                    <a:pt x="31" y="667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31" y="12"/>
                  </a:lnTo>
                  <a:lnTo>
                    <a:pt x="31" y="667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  <p:sp>
        <p:nvSpPr>
          <p:cNvPr id="30725" name="TextBox 9"/>
          <p:cNvSpPr txBox="1">
            <a:spLocks noChangeArrowheads="1"/>
          </p:cNvSpPr>
          <p:nvPr/>
        </p:nvSpPr>
        <p:spPr>
          <a:xfrm>
            <a:off x="5643563" y="5849938"/>
            <a:ext cx="2936875" cy="29178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동일한 종류의 자동차입니다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0726" name="AutoShape 5"/>
          <p:cNvSpPr/>
          <p:nvPr/>
        </p:nvSpPr>
        <p:spPr>
          <a:xfrm>
            <a:off x="7094538" y="3246438"/>
            <a:ext cx="1719262" cy="530225"/>
          </a:xfrm>
          <a:prstGeom prst="borderCallout2">
            <a:avLst>
              <a:gd name="adj1" fmla="val 21556"/>
              <a:gd name="adj2" fmla="val -4431"/>
              <a:gd name="adj3" fmla="val -66269"/>
              <a:gd name="adj4" fmla="val -32102"/>
              <a:gd name="adj5" fmla="val -253495"/>
              <a:gd name="adj6" fmla="val -106060"/>
            </a:avLst>
          </a:prstGeom>
          <a:solidFill>
            <a:srgbClr val="FFFFCC"/>
          </a:solidFill>
          <a:ln w="9525">
            <a:solidFill>
              <a:schemeClr val="tx2"/>
            </a:solidFill>
            <a:miter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algn="ctr">
              <a:defRPr lang="ko-KR" altLang="en-US"/>
            </a:pPr>
            <a:r>
              <a:rPr lang="en-US" altLang="ko-KR" sz="1400">
                <a:solidFill>
                  <a:schemeClr val="tx2"/>
                </a:solidFill>
                <a:latin typeface="Trebuchet MS"/>
              </a:rPr>
              <a:t>Object</a:t>
            </a:r>
            <a:r>
              <a:rPr lang="ko-KR" altLang="en-US" sz="1400">
                <a:solidFill>
                  <a:schemeClr val="tx2"/>
                </a:solidFill>
                <a:latin typeface="Trebuchet MS"/>
              </a:rPr>
              <a:t>의 </a:t>
            </a:r>
            <a:r>
              <a:rPr lang="en-US" altLang="ko-KR" sz="1400">
                <a:solidFill>
                  <a:schemeClr val="tx2"/>
                </a:solidFill>
                <a:latin typeface="Trebuchet MS"/>
              </a:rPr>
              <a:t>equals()</a:t>
            </a:r>
            <a:r>
              <a:rPr lang="ko-KR" altLang="en-US" sz="1400">
                <a:solidFill>
                  <a:schemeClr val="tx2"/>
                </a:solidFill>
                <a:latin typeface="Trebuchet MS"/>
              </a:rPr>
              <a:t>를 재정의</a:t>
            </a: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객체의 실제타입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675" y="1543050"/>
            <a:ext cx="8212138" cy="2041087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127000" indent="0">
              <a:spcBef>
                <a:spcPct val="0"/>
              </a:spcBef>
              <a:spcAft>
                <a:spcPct val="1400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Shape s = </a:t>
            </a:r>
            <a:r>
              <a:rPr lang="en-US" altLang="ko-KR" sz="1600" i="1">
                <a:solidFill>
                  <a:srgbClr val="000000"/>
                </a:solidFill>
                <a:latin typeface="Century Schoolbook"/>
              </a:rPr>
              <a:t>getShape</a:t>
            </a: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();</a:t>
            </a:r>
          </a:p>
          <a:p>
            <a:pPr marL="127000" indent="0">
              <a:spcBef>
                <a:spcPct val="0"/>
              </a:spcBef>
              <a:spcAft>
                <a:spcPct val="1400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b="1" kern="0" spc="5">
                <a:solidFill>
                  <a:srgbClr val="7F0055"/>
                </a:solidFill>
                <a:latin typeface="Century Schoolbook"/>
              </a:rPr>
              <a:t>if</a:t>
            </a: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 (s </a:t>
            </a:r>
            <a:r>
              <a:rPr lang="en-US" altLang="ko-KR" sz="1600" b="1" kern="0" spc="5">
                <a:solidFill>
                  <a:srgbClr val="7F0055"/>
                </a:solidFill>
                <a:latin typeface="Century Schoolbook"/>
              </a:rPr>
              <a:t>instanceof</a:t>
            </a: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 Rectangle) {</a:t>
            </a:r>
          </a:p>
          <a:p>
            <a:pPr marL="127000" indent="0">
              <a:spcBef>
                <a:spcPct val="0"/>
              </a:spcBef>
              <a:spcAft>
                <a:spcPct val="1400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	System.</a:t>
            </a:r>
            <a:r>
              <a:rPr lang="en-US" altLang="ko-KR" sz="1600" i="1" kern="0" spc="5">
                <a:solidFill>
                  <a:srgbClr val="0000C0"/>
                </a:solidFill>
                <a:latin typeface="Century Schoolbook"/>
              </a:rPr>
              <a:t>out</a:t>
            </a: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.println(</a:t>
            </a:r>
            <a:r>
              <a:rPr lang="en-US" altLang="ko-KR" sz="1600" kern="0" spc="5">
                <a:solidFill>
                  <a:srgbClr val="2A00FF"/>
                </a:solidFill>
                <a:latin typeface="Century Schoolbook"/>
              </a:rPr>
              <a:t>"Rectangle</a:t>
            </a:r>
            <a:r>
              <a:rPr lang="ko-KR" altLang="en-US" sz="1600" kern="0" spc="5">
                <a:solidFill>
                  <a:srgbClr val="2A00FF"/>
                </a:solidFill>
                <a:latin typeface="Century Schoolbook"/>
                <a:ea typeface="바탕"/>
              </a:rPr>
              <a:t>이 생성되었습니다</a:t>
            </a:r>
            <a:r>
              <a:rPr lang="en-US" altLang="ko-KR" sz="1600" kern="0" spc="5">
                <a:solidFill>
                  <a:srgbClr val="2A00FF"/>
                </a:solidFill>
                <a:latin typeface="Century Schoolbook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1400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} </a:t>
            </a:r>
            <a:r>
              <a:rPr lang="en-US" altLang="ko-KR" sz="1600" b="1" kern="0" spc="5">
                <a:solidFill>
                  <a:srgbClr val="7F0055"/>
                </a:solidFill>
                <a:latin typeface="Century Schoolbook"/>
              </a:rPr>
              <a:t>else</a:t>
            </a: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 {</a:t>
            </a:r>
          </a:p>
          <a:p>
            <a:pPr marL="127000" indent="0">
              <a:spcBef>
                <a:spcPct val="0"/>
              </a:spcBef>
              <a:spcAft>
                <a:spcPct val="1400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	System.</a:t>
            </a:r>
            <a:r>
              <a:rPr lang="en-US" altLang="ko-KR" sz="1600" i="1" kern="0" spc="5">
                <a:solidFill>
                  <a:srgbClr val="0000C0"/>
                </a:solidFill>
                <a:latin typeface="Century Schoolbook"/>
              </a:rPr>
              <a:t>out</a:t>
            </a: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.println(</a:t>
            </a:r>
            <a:r>
              <a:rPr lang="en-US" altLang="ko-KR" sz="1600" kern="0" spc="5">
                <a:solidFill>
                  <a:srgbClr val="2A00FF"/>
                </a:solidFill>
                <a:latin typeface="Century Schoolbook"/>
              </a:rPr>
              <a:t>"Rectangle</a:t>
            </a:r>
            <a:r>
              <a:rPr lang="ko-KR" altLang="en-US" sz="1600" kern="0" spc="5">
                <a:solidFill>
                  <a:srgbClr val="2A00FF"/>
                </a:solidFill>
                <a:latin typeface="Century Schoolbook"/>
                <a:ea typeface="바탕"/>
              </a:rPr>
              <a:t>이 아닌 다른 객체가 생성되었습니다</a:t>
            </a:r>
            <a:r>
              <a:rPr lang="en-US" altLang="ko-KR" sz="1600" kern="0" spc="5">
                <a:solidFill>
                  <a:srgbClr val="2A00FF"/>
                </a:solidFill>
                <a:latin typeface="Century Schoolbook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300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}</a:t>
            </a:r>
            <a:endParaRPr lang="ko-KR" altLang="en-US" sz="1600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31379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2808817" y="3703728"/>
            <a:ext cx="4121150" cy="295180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상속의 형식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85974"/>
            <a:ext cx="7984230" cy="233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940559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hashCode()는 해싱이라는 탐색 알고리즘에서 필요한 해시값을 생성하는 메소드이다.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hashCode() </a:t>
            </a:r>
            <a:r>
              <a:rPr lang="ko-KR" altLang="en-US"/>
              <a:t>메소드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771650" y="2733675"/>
            <a:ext cx="5600700" cy="34848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toString()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/>
              <a:t>Object </a:t>
            </a:r>
            <a:r>
              <a:rPr lang="ko-KR" altLang="en-US"/>
              <a:t>클래스의 </a:t>
            </a:r>
            <a:r>
              <a:rPr lang="en-US" altLang="ko-KR"/>
              <a:t>toString() </a:t>
            </a:r>
            <a:r>
              <a:rPr lang="ko-KR" altLang="en-US"/>
              <a:t>메소드는 객체의 문자열 표현을 반환 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>
          <a:xfrm>
            <a:off x="1122363" y="3221355"/>
            <a:ext cx="6634162" cy="255841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/>
          </a:ln>
          <a:effectLst/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en-US" altLang="ko-KR" b="1">
                <a:solidFill>
                  <a:srgbClr val="0066FF"/>
                </a:solidFill>
                <a:latin typeface="Trebuchet MS"/>
              </a:rPr>
              <a:t>public</a:t>
            </a:r>
            <a:r>
              <a:rPr lang="en-US" altLang="ko-KR">
                <a:solidFill>
                  <a:srgbClr val="0066FF"/>
                </a:solidFill>
                <a:latin typeface="Trebuchet MS"/>
              </a:rPr>
              <a:t> </a:t>
            </a:r>
            <a:r>
              <a:rPr lang="en-US" altLang="ko-KR" b="1">
                <a:solidFill>
                  <a:srgbClr val="0066FF"/>
                </a:solidFill>
                <a:latin typeface="Trebuchet MS"/>
              </a:rPr>
              <a:t>class</a:t>
            </a:r>
            <a:r>
              <a:rPr lang="en-US" altLang="ko-KR">
                <a:latin typeface="Trebuchet MS"/>
              </a:rPr>
              <a:t> Car {</a:t>
            </a:r>
          </a:p>
          <a:p>
            <a:pPr lvl="0">
              <a:defRPr lang="ko-KR" altLang="en-US"/>
            </a:pPr>
            <a:r>
              <a:rPr lang="en-US" altLang="ko-KR" b="1">
                <a:latin typeface="Trebuchet MS"/>
              </a:rPr>
              <a:t>	</a:t>
            </a:r>
            <a:r>
              <a:rPr lang="en-US" altLang="ko-KR" b="1">
                <a:solidFill>
                  <a:srgbClr val="0066FF"/>
                </a:solidFill>
                <a:latin typeface="Trebuchet MS"/>
              </a:rPr>
              <a:t>private</a:t>
            </a:r>
            <a:r>
              <a:rPr lang="en-US" altLang="ko-KR">
                <a:latin typeface="Trebuchet MS"/>
              </a:rPr>
              <a:t> String model;</a:t>
            </a:r>
          </a:p>
          <a:p>
            <a:pPr lvl="0">
              <a:defRPr lang="ko-KR" altLang="en-US"/>
            </a:pPr>
            <a:r>
              <a:rPr lang="en-US" altLang="ko-KR" b="1">
                <a:latin typeface="Trebuchet MS"/>
              </a:rPr>
              <a:t>	</a:t>
            </a:r>
            <a:r>
              <a:rPr lang="en-US" altLang="ko-KR" b="1">
                <a:solidFill>
                  <a:srgbClr val="0066FF"/>
                </a:solidFill>
                <a:latin typeface="Trebuchet MS"/>
              </a:rPr>
              <a:t>public</a:t>
            </a:r>
            <a:r>
              <a:rPr lang="en-US" altLang="ko-KR">
                <a:latin typeface="Trebuchet MS"/>
              </a:rPr>
              <a:t> Car(String model) {</a:t>
            </a:r>
          </a:p>
          <a:p>
            <a:pPr lvl="0">
              <a:defRPr lang="ko-KR" altLang="en-US"/>
            </a:pPr>
            <a:r>
              <a:rPr lang="en-US" altLang="ko-KR" b="1">
                <a:latin typeface="Trebuchet MS"/>
              </a:rPr>
              <a:t>		</a:t>
            </a:r>
            <a:r>
              <a:rPr lang="en-US" altLang="ko-KR" b="1">
                <a:solidFill>
                  <a:srgbClr val="0066FF"/>
                </a:solidFill>
                <a:latin typeface="Trebuchet MS"/>
              </a:rPr>
              <a:t>this</a:t>
            </a:r>
            <a:r>
              <a:rPr lang="en-US" altLang="ko-KR">
                <a:latin typeface="Trebuchet MS"/>
              </a:rPr>
              <a:t>.model = model;</a:t>
            </a:r>
          </a:p>
          <a:p>
            <a:pPr lvl="0">
              <a:defRPr lang="ko-KR" altLang="en-US"/>
            </a:pPr>
            <a:r>
              <a:rPr lang="en-US" altLang="ko-KR">
                <a:latin typeface="Trebuchet MS"/>
              </a:rPr>
              <a:t>	}</a:t>
            </a:r>
          </a:p>
          <a:p>
            <a:pPr lvl="0">
              <a:defRPr lang="ko-KR" altLang="en-US"/>
            </a:pPr>
            <a:r>
              <a:rPr lang="en-US" altLang="ko-KR">
                <a:latin typeface="Trebuchet MS"/>
              </a:rPr>
              <a:t>	</a:t>
            </a:r>
            <a:r>
              <a:rPr lang="en-US" altLang="ko-KR">
                <a:solidFill>
                  <a:srgbClr val="0066FF"/>
                </a:solidFill>
                <a:latin typeface="Trebuchet MS"/>
              </a:rPr>
              <a:t>public</a:t>
            </a:r>
            <a:r>
              <a:rPr lang="en-US" altLang="ko-KR">
                <a:latin typeface="Trebuchet MS"/>
              </a:rPr>
              <a:t> String toString() {</a:t>
            </a:r>
          </a:p>
          <a:p>
            <a:pPr lvl="0">
              <a:defRPr lang="ko-KR" altLang="en-US"/>
            </a:pPr>
            <a:r>
              <a:rPr lang="en-US" altLang="ko-KR">
                <a:latin typeface="Trebuchet MS"/>
              </a:rPr>
              <a:t>		</a:t>
            </a:r>
            <a:r>
              <a:rPr lang="en-US" altLang="ko-KR">
                <a:solidFill>
                  <a:srgbClr val="0066FF"/>
                </a:solidFill>
                <a:latin typeface="Trebuchet MS"/>
              </a:rPr>
              <a:t>return</a:t>
            </a:r>
            <a:r>
              <a:rPr lang="en-US" altLang="ko-KR">
                <a:latin typeface="Trebuchet MS"/>
              </a:rPr>
              <a:t> “</a:t>
            </a:r>
            <a:r>
              <a:rPr lang="ko-KR" altLang="en-US">
                <a:latin typeface="Trebuchet MS"/>
              </a:rPr>
              <a:t>모델</a:t>
            </a:r>
            <a:r>
              <a:rPr lang="en-US" altLang="ko-KR">
                <a:latin typeface="Trebuchet MS"/>
              </a:rPr>
              <a:t>: “ + model;</a:t>
            </a:r>
          </a:p>
          <a:p>
            <a:pPr lvl="0">
              <a:defRPr lang="ko-KR" altLang="en-US"/>
            </a:pPr>
            <a:r>
              <a:rPr lang="en-US" altLang="ko-KR">
                <a:latin typeface="Trebuchet MS"/>
              </a:rPr>
              <a:t>	}</a:t>
            </a:r>
          </a:p>
          <a:p>
            <a:pPr lvl="0">
              <a:defRPr lang="ko-KR" altLang="en-US"/>
            </a:pPr>
            <a:r>
              <a:rPr lang="en-US" altLang="ko-KR">
                <a:latin typeface="Trebuchet MS"/>
              </a:rPr>
              <a:t>}</a:t>
            </a:r>
          </a:p>
        </p:txBody>
      </p:sp>
      <p:sp>
        <p:nvSpPr>
          <p:cNvPr id="31749" name="AutoShape 6"/>
          <p:cNvSpPr/>
          <p:nvPr/>
        </p:nvSpPr>
        <p:spPr>
          <a:xfrm>
            <a:off x="7424738" y="4408488"/>
            <a:ext cx="1719262" cy="530225"/>
          </a:xfrm>
          <a:prstGeom prst="borderCallout2">
            <a:avLst>
              <a:gd name="adj1" fmla="val 21556"/>
              <a:gd name="adj2" fmla="val -4431"/>
              <a:gd name="adj3" fmla="val 21556"/>
              <a:gd name="adj4" fmla="val -92153"/>
              <a:gd name="adj5" fmla="val 69162"/>
              <a:gd name="adj6" fmla="val -183380"/>
            </a:avLst>
          </a:prstGeom>
          <a:solidFill>
            <a:srgbClr val="FFFFCC"/>
          </a:solidFill>
          <a:ln w="9525">
            <a:solidFill>
              <a:schemeClr val="tx2"/>
            </a:solidFill>
            <a:miter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algn="ctr">
              <a:defRPr lang="ko-KR" altLang="en-US"/>
            </a:pPr>
            <a:r>
              <a:rPr lang="en-US" altLang="ko-KR" sz="1400">
                <a:solidFill>
                  <a:schemeClr val="tx2"/>
                </a:solidFill>
                <a:latin typeface="Trebuchet MS"/>
              </a:rPr>
              <a:t>Object</a:t>
            </a:r>
            <a:r>
              <a:rPr lang="ko-KR" altLang="en-US" sz="1400">
                <a:solidFill>
                  <a:schemeClr val="tx2"/>
                </a:solidFill>
                <a:latin typeface="Trebuchet MS"/>
              </a:rPr>
              <a:t>의 </a:t>
            </a:r>
            <a:r>
              <a:rPr lang="en-US" altLang="ko-KR" sz="1400">
                <a:solidFill>
                  <a:schemeClr val="tx2"/>
                </a:solidFill>
                <a:latin typeface="Trebuchet MS"/>
              </a:rPr>
              <a:t>tostring()</a:t>
            </a:r>
            <a:r>
              <a:rPr lang="ko-KR" altLang="en-US" sz="1400">
                <a:solidFill>
                  <a:schemeClr val="tx2"/>
                </a:solidFill>
                <a:latin typeface="Trebuchet MS"/>
              </a:rPr>
              <a:t>를 재정의</a:t>
            </a: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is-a 관계: “~은 ~이다”와 같은 관계</a:t>
            </a:r>
          </a:p>
          <a:p>
            <a:pPr>
              <a:defRPr lang="ko-KR" altLang="en-US"/>
            </a:pPr>
            <a:r>
              <a:rPr lang="ko-KR" altLang="en-US"/>
              <a:t>상속은 is-a 관계이다. 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자동차는 탈것이다(Car is a Vehicle).</a:t>
            </a:r>
          </a:p>
          <a:p>
            <a:pPr>
              <a:defRPr lang="ko-KR" altLang="en-US"/>
            </a:pPr>
            <a:r>
              <a:rPr lang="ko-KR" altLang="en-US"/>
              <a:t>강아지는 동물이다(Dog is a animal).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IS-A 관계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has</a:t>
            </a:r>
            <a:r>
              <a:rPr lang="ko-KR" altLang="en-US"/>
              <a:t>-a 관계: ~은 ~을 가지고 있다”와 같은 관계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도서관은 책을 가지고 있다(Library has a book).</a:t>
            </a:r>
          </a:p>
          <a:p>
            <a:pPr>
              <a:defRPr lang="ko-KR" altLang="en-US"/>
            </a:pPr>
            <a:r>
              <a:rPr lang="ko-KR" altLang="en-US"/>
              <a:t>거실은 소파를 가지고 있다(Living room has a sofa).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HAS-A 관계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객체 지향 프로그래밍에서 has-a 관계는 구성 관계(composition) 또는 집합 관계(aggregation)</a:t>
            </a:r>
            <a:r>
              <a:rPr lang="ko-KR" altLang="en-US"/>
              <a:t>를 나타낸다.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HAS-A </a:t>
            </a:r>
            <a:r>
              <a:rPr lang="ko-KR" altLang="en-US"/>
              <a:t>관계</a:t>
            </a:r>
            <a:r>
              <a:rPr lang="en-US" altLang="ko-KR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590674" y="3109912"/>
            <a:ext cx="5476875" cy="209737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HAS-A </a:t>
            </a:r>
            <a:r>
              <a:rPr lang="ko-KR" altLang="en-US"/>
              <a:t>관계의</a:t>
            </a:r>
            <a:r>
              <a:rPr lang="en-US" altLang="ko-KR"/>
              <a:t> </a:t>
            </a:r>
            <a:r>
              <a:rPr lang="ko-KR" altLang="en-US"/>
              <a:t>구현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2620695"/>
            <a:ext cx="8220075" cy="19989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>
                <a:latin typeface="Century Schoolbook"/>
                <a:ea typeface="휴먼명조"/>
              </a:rPr>
              <a:t> Vehicle { 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>
                <a:latin typeface="Century Schoolbook"/>
                <a:ea typeface="휴먼명조"/>
              </a:rPr>
              <a:t> Carburetor { 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>
                <a:latin typeface="Century Schoolbook"/>
                <a:ea typeface="휴먼명조"/>
              </a:rPr>
              <a:t> </a:t>
            </a:r>
            <a:r>
              <a:rPr lang="ko-KR" altLang="ko-KR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>
                <a:latin typeface="Century Schoolbook"/>
                <a:ea typeface="휴먼명조"/>
              </a:rPr>
              <a:t> Car </a:t>
            </a:r>
            <a:r>
              <a:rPr lang="ko-KR" altLang="ko-KR">
                <a:solidFill>
                  <a:srgbClr val="7F0055"/>
                </a:solidFill>
                <a:latin typeface="Century Schoolbook"/>
                <a:ea typeface="휴먼명조"/>
              </a:rPr>
              <a:t>extends</a:t>
            </a:r>
            <a:r>
              <a:rPr lang="ko-KR" altLang="ko-KR">
                <a:latin typeface="Century Schoolbook"/>
                <a:ea typeface="휴먼명조"/>
              </a:rPr>
              <a:t> Vehicle{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>
                <a:latin typeface="Century Schoolbook"/>
                <a:ea typeface="휴먼명조"/>
              </a:rPr>
              <a:t>	</a:t>
            </a:r>
            <a:r>
              <a:rPr lang="ko-KR" altLang="ko-KR">
                <a:solidFill>
                  <a:srgbClr val="7F0055"/>
                </a:solidFill>
                <a:latin typeface="Century Schoolbook"/>
                <a:ea typeface="휴먼명조"/>
              </a:rPr>
              <a:t>private</a:t>
            </a:r>
            <a:r>
              <a:rPr lang="ko-KR" altLang="ko-KR">
                <a:latin typeface="Century Schoolbook"/>
                <a:ea typeface="휴먼명조"/>
              </a:rPr>
              <a:t> Carburetor </a:t>
            </a:r>
            <a:r>
              <a:rPr lang="ko-KR" altLang="ko-KR">
                <a:solidFill>
                  <a:srgbClr val="0000C0"/>
                </a:solidFill>
                <a:latin typeface="Century Schoolbook"/>
                <a:ea typeface="휴먼명조"/>
              </a:rPr>
              <a:t>cb</a:t>
            </a:r>
            <a:r>
              <a:rPr lang="ko-KR" altLang="ko-KR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>
                <a:latin typeface="Century Schoolbook"/>
                <a:ea typeface="휴먼명조"/>
              </a:rPr>
              <a:t>}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>
                <a:latin typeface="Century Schoolbook"/>
                <a:ea typeface="휴먼명조"/>
              </a:rPr>
              <a:t>  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HAS-A </a:t>
            </a:r>
            <a:r>
              <a:rPr lang="ko-KR" altLang="en-US"/>
              <a:t>관계의</a:t>
            </a:r>
            <a:r>
              <a:rPr lang="en-US" altLang="ko-KR"/>
              <a:t> </a:t>
            </a:r>
            <a:r>
              <a:rPr lang="ko-KR" altLang="en-US"/>
              <a:t>예제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923925" y="1964217"/>
            <a:ext cx="6572250" cy="439848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572819"/>
            <a:ext cx="8220075" cy="58756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b="1">
                <a:latin typeface="Century Schoolbook"/>
                <a:ea typeface="휴먼명조"/>
              </a:rPr>
              <a:t> 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 sz="1600" b="1">
                <a:latin typeface="Century Schoolbook"/>
                <a:ea typeface="휴먼명조"/>
              </a:rPr>
              <a:t> Date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	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private</a:t>
            </a:r>
            <a:r>
              <a:rPr lang="ko-KR" altLang="ko-KR" sz="1600" b="1">
                <a:latin typeface="Century Schoolbook"/>
                <a:ea typeface="휴먼명조"/>
              </a:rPr>
              <a:t> 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600" b="1">
                <a:latin typeface="Century Schoolbook"/>
                <a:ea typeface="휴먼명조"/>
              </a:rPr>
              <a:t> </a:t>
            </a:r>
            <a:r>
              <a:rPr lang="ko-KR" altLang="ko-KR" sz="1600" b="1">
                <a:solidFill>
                  <a:srgbClr val="0000C0"/>
                </a:solidFill>
                <a:latin typeface="Century Schoolbook"/>
                <a:ea typeface="휴먼명조"/>
              </a:rPr>
              <a:t>year</a:t>
            </a:r>
            <a:r>
              <a:rPr lang="ko-KR" altLang="ko-KR" sz="1600" b="1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	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private</a:t>
            </a:r>
            <a:r>
              <a:rPr lang="ko-KR" altLang="ko-KR" sz="1600" b="1">
                <a:latin typeface="Century Schoolbook"/>
                <a:ea typeface="휴먼명조"/>
              </a:rPr>
              <a:t> 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600" b="1">
                <a:latin typeface="Century Schoolbook"/>
                <a:ea typeface="휴먼명조"/>
              </a:rPr>
              <a:t> </a:t>
            </a:r>
            <a:r>
              <a:rPr lang="ko-KR" altLang="ko-KR" sz="1600" b="1">
                <a:solidFill>
                  <a:srgbClr val="0000C0"/>
                </a:solidFill>
                <a:latin typeface="Century Schoolbook"/>
                <a:ea typeface="휴먼명조"/>
              </a:rPr>
              <a:t>month</a:t>
            </a:r>
            <a:r>
              <a:rPr lang="ko-KR" altLang="ko-KR" sz="1600" b="1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	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private</a:t>
            </a:r>
            <a:r>
              <a:rPr lang="ko-KR" altLang="ko-KR" sz="1600" b="1">
                <a:latin typeface="Century Schoolbook"/>
                <a:ea typeface="휴먼명조"/>
              </a:rPr>
              <a:t> 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600" b="1">
                <a:latin typeface="Century Schoolbook"/>
                <a:ea typeface="휴먼명조"/>
              </a:rPr>
              <a:t> </a:t>
            </a:r>
            <a:r>
              <a:rPr lang="ko-KR" altLang="ko-KR" sz="1600" b="1">
                <a:solidFill>
                  <a:srgbClr val="0000C0"/>
                </a:solidFill>
                <a:latin typeface="Century Schoolbook"/>
                <a:ea typeface="휴먼명조"/>
              </a:rPr>
              <a:t>date</a:t>
            </a:r>
            <a:r>
              <a:rPr lang="ko-KR" altLang="ko-KR" sz="1600" b="1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	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b="1">
                <a:latin typeface="Century Schoolbook"/>
                <a:ea typeface="휴먼명조"/>
              </a:rPr>
              <a:t> Date(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600" b="1">
                <a:latin typeface="Century Schoolbook"/>
                <a:ea typeface="휴먼명조"/>
              </a:rPr>
              <a:t> </a:t>
            </a:r>
            <a:r>
              <a:rPr lang="ko-KR" altLang="ko-KR" sz="1600" b="1">
                <a:solidFill>
                  <a:srgbClr val="6A3E3E"/>
                </a:solidFill>
                <a:latin typeface="Century Schoolbook"/>
                <a:ea typeface="휴먼명조"/>
              </a:rPr>
              <a:t>year</a:t>
            </a:r>
            <a:r>
              <a:rPr lang="ko-KR" altLang="ko-KR" sz="1600" b="1">
                <a:latin typeface="Century Schoolbook"/>
                <a:ea typeface="휴먼명조"/>
              </a:rPr>
              <a:t>, 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600" b="1">
                <a:latin typeface="Century Schoolbook"/>
                <a:ea typeface="휴먼명조"/>
              </a:rPr>
              <a:t> </a:t>
            </a:r>
            <a:r>
              <a:rPr lang="ko-KR" altLang="ko-KR" sz="1600" b="1">
                <a:solidFill>
                  <a:srgbClr val="6A3E3E"/>
                </a:solidFill>
                <a:latin typeface="Century Schoolbook"/>
                <a:ea typeface="휴먼명조"/>
              </a:rPr>
              <a:t>month</a:t>
            </a:r>
            <a:r>
              <a:rPr lang="ko-KR" altLang="ko-KR" sz="1600" b="1">
                <a:latin typeface="Century Schoolbook"/>
                <a:ea typeface="휴먼명조"/>
              </a:rPr>
              <a:t>, 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600" b="1">
                <a:latin typeface="Century Schoolbook"/>
                <a:ea typeface="휴먼명조"/>
              </a:rPr>
              <a:t> </a:t>
            </a:r>
            <a:r>
              <a:rPr lang="ko-KR" altLang="ko-KR" sz="1600" b="1">
                <a:solidFill>
                  <a:srgbClr val="6A3E3E"/>
                </a:solidFill>
                <a:latin typeface="Century Schoolbook"/>
                <a:ea typeface="휴먼명조"/>
              </a:rPr>
              <a:t>date</a:t>
            </a:r>
            <a:r>
              <a:rPr lang="ko-KR" altLang="ko-KR" sz="1600" b="1">
                <a:latin typeface="Century Schoolbook"/>
                <a:ea typeface="휴먼명조"/>
              </a:rPr>
              <a:t>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		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this</a:t>
            </a:r>
            <a:r>
              <a:rPr lang="ko-KR" altLang="ko-KR" sz="1600" b="1">
                <a:latin typeface="Century Schoolbook"/>
                <a:ea typeface="휴먼명조"/>
              </a:rPr>
              <a:t>.</a:t>
            </a:r>
            <a:r>
              <a:rPr lang="ko-KR" altLang="ko-KR" sz="1600" b="1">
                <a:solidFill>
                  <a:srgbClr val="0000C0"/>
                </a:solidFill>
                <a:latin typeface="Century Schoolbook"/>
                <a:ea typeface="휴먼명조"/>
              </a:rPr>
              <a:t>year</a:t>
            </a:r>
            <a:r>
              <a:rPr lang="ko-KR" altLang="ko-KR" sz="1600" b="1">
                <a:latin typeface="Century Schoolbook"/>
                <a:ea typeface="휴먼명조"/>
              </a:rPr>
              <a:t> = </a:t>
            </a:r>
            <a:r>
              <a:rPr lang="ko-KR" altLang="ko-KR" sz="1600" b="1">
                <a:solidFill>
                  <a:srgbClr val="6A3E3E"/>
                </a:solidFill>
                <a:latin typeface="Century Schoolbook"/>
                <a:ea typeface="휴먼명조"/>
              </a:rPr>
              <a:t>year</a:t>
            </a:r>
            <a:r>
              <a:rPr lang="ko-KR" altLang="ko-KR" sz="1600" b="1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		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this</a:t>
            </a:r>
            <a:r>
              <a:rPr lang="ko-KR" altLang="ko-KR" sz="1600" b="1">
                <a:latin typeface="Century Schoolbook"/>
                <a:ea typeface="휴먼명조"/>
              </a:rPr>
              <a:t>.</a:t>
            </a:r>
            <a:r>
              <a:rPr lang="ko-KR" altLang="ko-KR" sz="1600" b="1">
                <a:solidFill>
                  <a:srgbClr val="0000C0"/>
                </a:solidFill>
                <a:latin typeface="Century Schoolbook"/>
                <a:ea typeface="휴먼명조"/>
              </a:rPr>
              <a:t>month</a:t>
            </a:r>
            <a:r>
              <a:rPr lang="ko-KR" altLang="ko-KR" sz="1600" b="1">
                <a:latin typeface="Century Schoolbook"/>
                <a:ea typeface="휴먼명조"/>
              </a:rPr>
              <a:t> = </a:t>
            </a:r>
            <a:r>
              <a:rPr lang="ko-KR" altLang="ko-KR" sz="1600" b="1">
                <a:solidFill>
                  <a:srgbClr val="6A3E3E"/>
                </a:solidFill>
                <a:latin typeface="Century Schoolbook"/>
                <a:ea typeface="휴먼명조"/>
              </a:rPr>
              <a:t>month</a:t>
            </a:r>
            <a:r>
              <a:rPr lang="ko-KR" altLang="ko-KR" sz="1600" b="1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		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this</a:t>
            </a:r>
            <a:r>
              <a:rPr lang="ko-KR" altLang="ko-KR" sz="1600" b="1">
                <a:latin typeface="Century Schoolbook"/>
                <a:ea typeface="휴먼명조"/>
              </a:rPr>
              <a:t>.</a:t>
            </a:r>
            <a:r>
              <a:rPr lang="ko-KR" altLang="ko-KR" sz="1600" b="1">
                <a:solidFill>
                  <a:srgbClr val="0000C0"/>
                </a:solidFill>
                <a:latin typeface="Century Schoolbook"/>
                <a:ea typeface="휴먼명조"/>
              </a:rPr>
              <a:t>date</a:t>
            </a:r>
            <a:r>
              <a:rPr lang="ko-KR" altLang="ko-KR" sz="1600" b="1">
                <a:latin typeface="Century Schoolbook"/>
                <a:ea typeface="휴먼명조"/>
              </a:rPr>
              <a:t> = </a:t>
            </a:r>
            <a:r>
              <a:rPr lang="ko-KR" altLang="ko-KR" sz="1600" b="1">
                <a:solidFill>
                  <a:srgbClr val="6A3E3E"/>
                </a:solidFill>
                <a:latin typeface="Century Schoolbook"/>
                <a:ea typeface="휴먼명조"/>
              </a:rPr>
              <a:t>date</a:t>
            </a:r>
            <a:r>
              <a:rPr lang="ko-KR" altLang="ko-KR" sz="1600" b="1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	</a:t>
            </a:r>
            <a:r>
              <a:rPr lang="ko-KR" altLang="ko-KR" sz="1600" b="1">
                <a:solidFill>
                  <a:srgbClr val="646464"/>
                </a:solidFill>
                <a:latin typeface="Century Schoolbook"/>
                <a:ea typeface="휴먼명조"/>
              </a:rPr>
              <a:t>@Override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	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b="1">
                <a:latin typeface="Century Schoolbook"/>
                <a:ea typeface="휴먼명조"/>
              </a:rPr>
              <a:t> String toString()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		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return</a:t>
            </a:r>
            <a:r>
              <a:rPr lang="ko-KR" altLang="ko-KR" sz="1600" b="1">
                <a:latin typeface="Century Schoolbook"/>
                <a:ea typeface="휴먼명조"/>
              </a:rPr>
              <a:t> </a:t>
            </a:r>
            <a:r>
              <a:rPr lang="ko-KR" altLang="ko-KR" sz="1600" b="1">
                <a:solidFill>
                  <a:srgbClr val="2A00FF"/>
                </a:solidFill>
                <a:latin typeface="Century Schoolbook"/>
                <a:ea typeface="휴먼명조"/>
              </a:rPr>
              <a:t>"Date [year="</a:t>
            </a:r>
            <a:r>
              <a:rPr lang="ko-KR" altLang="ko-KR" sz="1600" b="1">
                <a:latin typeface="Century Schoolbook"/>
                <a:ea typeface="휴먼명조"/>
              </a:rPr>
              <a:t> + </a:t>
            </a:r>
            <a:r>
              <a:rPr lang="ko-KR" altLang="ko-KR" sz="1600" b="1">
                <a:solidFill>
                  <a:srgbClr val="0000C0"/>
                </a:solidFill>
                <a:latin typeface="Century Schoolbook"/>
                <a:ea typeface="휴먼명조"/>
              </a:rPr>
              <a:t>year</a:t>
            </a:r>
            <a:r>
              <a:rPr lang="ko-KR" altLang="ko-KR" sz="1600" b="1">
                <a:latin typeface="Century Schoolbook"/>
                <a:ea typeface="휴먼명조"/>
              </a:rPr>
              <a:t> + </a:t>
            </a:r>
            <a:r>
              <a:rPr lang="ko-KR" altLang="ko-KR" sz="1600" b="1">
                <a:solidFill>
                  <a:srgbClr val="2A00FF"/>
                </a:solidFill>
                <a:latin typeface="Century Schoolbook"/>
                <a:ea typeface="휴먼명조"/>
              </a:rPr>
              <a:t>", month="</a:t>
            </a:r>
            <a:r>
              <a:rPr lang="ko-KR" altLang="ko-KR" sz="1600" b="1">
                <a:latin typeface="Century Schoolbook"/>
                <a:ea typeface="휴먼명조"/>
              </a:rPr>
              <a:t> + </a:t>
            </a:r>
            <a:r>
              <a:rPr lang="ko-KR" altLang="ko-KR" sz="1600" b="1">
                <a:solidFill>
                  <a:srgbClr val="0000C0"/>
                </a:solidFill>
                <a:latin typeface="Century Schoolbook"/>
                <a:ea typeface="휴먼명조"/>
              </a:rPr>
              <a:t>month</a:t>
            </a:r>
            <a:r>
              <a:rPr lang="ko-KR" altLang="ko-KR" sz="1600" b="1">
                <a:latin typeface="Century Schoolbook"/>
                <a:ea typeface="휴먼명조"/>
              </a:rPr>
              <a:t> + </a:t>
            </a:r>
            <a:r>
              <a:rPr lang="ko-KR" altLang="ko-KR" sz="1600" b="1">
                <a:solidFill>
                  <a:srgbClr val="2A00FF"/>
                </a:solidFill>
                <a:latin typeface="Century Schoolbook"/>
                <a:ea typeface="휴먼명조"/>
              </a:rPr>
              <a:t>", date="</a:t>
            </a:r>
            <a:r>
              <a:rPr lang="ko-KR" altLang="ko-KR" sz="1600" b="1">
                <a:latin typeface="Century Schoolbook"/>
                <a:ea typeface="휴먼명조"/>
              </a:rPr>
              <a:t> + </a:t>
            </a:r>
            <a:r>
              <a:rPr lang="ko-KR" altLang="ko-KR" sz="1600" b="1">
                <a:solidFill>
                  <a:srgbClr val="0000C0"/>
                </a:solidFill>
                <a:latin typeface="Century Schoolbook"/>
                <a:ea typeface="휴먼명조"/>
              </a:rPr>
              <a:t>date</a:t>
            </a:r>
            <a:r>
              <a:rPr lang="ko-KR" altLang="ko-KR" sz="1600" b="1">
                <a:latin typeface="Century Schoolbook"/>
                <a:ea typeface="휴먼명조"/>
              </a:rPr>
              <a:t> + </a:t>
            </a:r>
            <a:r>
              <a:rPr lang="ko-KR" altLang="ko-KR" sz="1600" b="1">
                <a:solidFill>
                  <a:srgbClr val="2A00FF"/>
                </a:solidFill>
                <a:latin typeface="Century Schoolbook"/>
                <a:ea typeface="휴먼명조"/>
              </a:rPr>
              <a:t>"]"</a:t>
            </a:r>
            <a:r>
              <a:rPr lang="ko-KR" altLang="ko-KR" sz="1600" b="1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}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1572944"/>
            <a:ext cx="8220075" cy="48754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>
                <a:latin typeface="Century Schoolbook"/>
                <a:ea typeface="휴먼명조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 sz="1600">
                <a:latin typeface="Century Schoolbook"/>
                <a:ea typeface="휴먼명조"/>
              </a:rPr>
              <a:t> Employee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private</a:t>
            </a:r>
            <a:r>
              <a:rPr lang="ko-KR" altLang="ko-KR" sz="1600">
                <a:latin typeface="Century Schoolbook"/>
                <a:ea typeface="휴먼명조"/>
              </a:rPr>
              <a:t> String </a:t>
            </a:r>
            <a:r>
              <a:rPr lang="ko-KR" altLang="ko-KR" sz="1600">
                <a:solidFill>
                  <a:srgbClr val="0000C0"/>
                </a:solidFill>
                <a:latin typeface="Century Schoolbook"/>
                <a:ea typeface="휴먼명조"/>
              </a:rPr>
              <a:t>name</a:t>
            </a:r>
            <a:r>
              <a:rPr lang="ko-KR" altLang="ko-KR" sz="1600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private</a:t>
            </a:r>
            <a:r>
              <a:rPr lang="ko-KR" altLang="ko-KR" sz="1600">
                <a:latin typeface="Century Schoolbook"/>
                <a:ea typeface="휴먼명조"/>
              </a:rPr>
              <a:t> Date </a:t>
            </a:r>
            <a:r>
              <a:rPr lang="ko-KR" altLang="ko-KR" sz="1600">
                <a:solidFill>
                  <a:srgbClr val="0000C0"/>
                </a:solidFill>
                <a:latin typeface="Century Schoolbook"/>
                <a:ea typeface="휴먼명조"/>
              </a:rPr>
              <a:t>birthDate</a:t>
            </a:r>
            <a:r>
              <a:rPr lang="ko-KR" altLang="ko-KR" sz="1600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>
                <a:latin typeface="Century Schoolbook"/>
                <a:ea typeface="휴먼명조"/>
              </a:rPr>
              <a:t> Employee(String </a:t>
            </a:r>
            <a:r>
              <a:rPr lang="ko-KR" altLang="ko-KR" sz="1600">
                <a:solidFill>
                  <a:srgbClr val="6A3E3E"/>
                </a:solidFill>
                <a:latin typeface="Century Schoolbook"/>
                <a:ea typeface="휴먼명조"/>
              </a:rPr>
              <a:t>name</a:t>
            </a:r>
            <a:r>
              <a:rPr lang="ko-KR" altLang="ko-KR" sz="1600">
                <a:latin typeface="Century Schoolbook"/>
                <a:ea typeface="휴먼명조"/>
              </a:rPr>
              <a:t>, Date </a:t>
            </a:r>
            <a:r>
              <a:rPr lang="ko-KR" altLang="ko-KR" sz="1600">
                <a:solidFill>
                  <a:srgbClr val="6A3E3E"/>
                </a:solidFill>
                <a:latin typeface="Century Schoolbook"/>
                <a:ea typeface="휴먼명조"/>
              </a:rPr>
              <a:t>birthDate</a:t>
            </a:r>
            <a:r>
              <a:rPr lang="ko-KR" altLang="ko-KR" sz="1600">
                <a:latin typeface="Century Schoolbook"/>
                <a:ea typeface="휴먼명조"/>
              </a:rPr>
              <a:t>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	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this</a:t>
            </a:r>
            <a:r>
              <a:rPr lang="ko-KR" altLang="ko-KR" sz="1600">
                <a:latin typeface="Century Schoolbook"/>
                <a:ea typeface="휴먼명조"/>
              </a:rPr>
              <a:t>.</a:t>
            </a:r>
            <a:r>
              <a:rPr lang="ko-KR" altLang="ko-KR" sz="1600">
                <a:solidFill>
                  <a:srgbClr val="0000C0"/>
                </a:solidFill>
                <a:latin typeface="Century Schoolbook"/>
                <a:ea typeface="휴먼명조"/>
              </a:rPr>
              <a:t>name</a:t>
            </a:r>
            <a:r>
              <a:rPr lang="ko-KR" altLang="ko-KR" sz="1600">
                <a:latin typeface="Century Schoolbook"/>
                <a:ea typeface="휴먼명조"/>
              </a:rPr>
              <a:t> = </a:t>
            </a:r>
            <a:r>
              <a:rPr lang="ko-KR" altLang="ko-KR" sz="1600">
                <a:solidFill>
                  <a:srgbClr val="6A3E3E"/>
                </a:solidFill>
                <a:latin typeface="Century Schoolbook"/>
                <a:ea typeface="휴먼명조"/>
              </a:rPr>
              <a:t>name</a:t>
            </a:r>
            <a:r>
              <a:rPr lang="ko-KR" altLang="ko-KR" sz="1600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	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this</a:t>
            </a:r>
            <a:r>
              <a:rPr lang="ko-KR" altLang="ko-KR" sz="1600">
                <a:latin typeface="Century Schoolbook"/>
                <a:ea typeface="휴먼명조"/>
              </a:rPr>
              <a:t>.</a:t>
            </a:r>
            <a:r>
              <a:rPr lang="ko-KR" altLang="ko-KR" sz="1600">
                <a:solidFill>
                  <a:srgbClr val="0000C0"/>
                </a:solidFill>
                <a:latin typeface="Century Schoolbook"/>
                <a:ea typeface="휴먼명조"/>
              </a:rPr>
              <a:t>birthDate</a:t>
            </a:r>
            <a:r>
              <a:rPr lang="ko-KR" altLang="ko-KR" sz="1600">
                <a:latin typeface="Century Schoolbook"/>
                <a:ea typeface="휴먼명조"/>
              </a:rPr>
              <a:t> = </a:t>
            </a:r>
            <a:r>
              <a:rPr lang="ko-KR" altLang="ko-KR" sz="1600">
                <a:solidFill>
                  <a:srgbClr val="6A3E3E"/>
                </a:solidFill>
                <a:latin typeface="Century Schoolbook"/>
                <a:ea typeface="휴먼명조"/>
              </a:rPr>
              <a:t>birthDate</a:t>
            </a:r>
            <a:r>
              <a:rPr lang="ko-KR" altLang="ko-KR" sz="1600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</a:t>
            </a:r>
            <a:r>
              <a:rPr lang="ko-KR" altLang="ko-KR" sz="1600">
                <a:solidFill>
                  <a:srgbClr val="646464"/>
                </a:solidFill>
                <a:latin typeface="Century Schoolbook"/>
                <a:ea typeface="휴먼명조"/>
              </a:rPr>
              <a:t>@Override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>
                <a:latin typeface="Century Schoolbook"/>
                <a:ea typeface="휴먼명조"/>
              </a:rPr>
              <a:t> String toString()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	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return</a:t>
            </a:r>
            <a:r>
              <a:rPr lang="ko-KR" altLang="ko-KR" sz="1600">
                <a:latin typeface="Century Schoolbook"/>
                <a:ea typeface="휴먼명조"/>
              </a:rPr>
              <a:t> </a:t>
            </a:r>
            <a:r>
              <a:rPr lang="ko-KR" altLang="ko-KR" sz="1600">
                <a:solidFill>
                  <a:srgbClr val="2A00FF"/>
                </a:solidFill>
                <a:latin typeface="Century Schoolbook"/>
                <a:ea typeface="휴먼명조"/>
              </a:rPr>
              <a:t>"Employee [name="</a:t>
            </a:r>
            <a:r>
              <a:rPr lang="ko-KR" altLang="ko-KR" sz="1600">
                <a:latin typeface="Century Schoolbook"/>
                <a:ea typeface="휴먼명조"/>
              </a:rPr>
              <a:t> + </a:t>
            </a:r>
            <a:r>
              <a:rPr lang="ko-KR" altLang="ko-KR" sz="1600">
                <a:solidFill>
                  <a:srgbClr val="0000C0"/>
                </a:solidFill>
                <a:latin typeface="Century Schoolbook"/>
                <a:ea typeface="휴먼명조"/>
              </a:rPr>
              <a:t>name</a:t>
            </a:r>
            <a:r>
              <a:rPr lang="ko-KR" altLang="ko-KR" sz="1600">
                <a:latin typeface="Century Schoolbook"/>
                <a:ea typeface="휴먼명조"/>
              </a:rPr>
              <a:t> + </a:t>
            </a:r>
            <a:r>
              <a:rPr lang="ko-KR" altLang="ko-KR" sz="1600">
                <a:solidFill>
                  <a:srgbClr val="2A00FF"/>
                </a:solidFill>
                <a:latin typeface="Century Schoolbook"/>
                <a:ea typeface="휴먼명조"/>
              </a:rPr>
              <a:t>", birthDate="</a:t>
            </a:r>
            <a:r>
              <a:rPr lang="ko-KR" altLang="ko-KR" sz="1600">
                <a:latin typeface="Century Schoolbook"/>
                <a:ea typeface="휴먼명조"/>
              </a:rPr>
              <a:t> + </a:t>
            </a:r>
            <a:r>
              <a:rPr lang="ko-KR" altLang="ko-KR" sz="1600">
                <a:solidFill>
                  <a:srgbClr val="0000C0"/>
                </a:solidFill>
                <a:latin typeface="Century Schoolbook"/>
                <a:ea typeface="휴먼명조"/>
              </a:rPr>
              <a:t>birthDate</a:t>
            </a:r>
            <a:r>
              <a:rPr lang="ko-KR" altLang="ko-KR" sz="1600">
                <a:latin typeface="Century Schoolbook"/>
                <a:ea typeface="휴먼명조"/>
              </a:rPr>
              <a:t> + </a:t>
            </a:r>
            <a:r>
              <a:rPr lang="ko-KR" altLang="ko-KR" sz="1600">
                <a:solidFill>
                  <a:srgbClr val="2A00FF"/>
                </a:solidFill>
                <a:latin typeface="Century Schoolbook"/>
                <a:ea typeface="휴먼명조"/>
              </a:rPr>
              <a:t>"]"</a:t>
            </a:r>
            <a:r>
              <a:rPr lang="ko-KR" altLang="ko-KR" sz="1600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}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1858694"/>
            <a:ext cx="8220075" cy="2437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>
                <a:latin typeface="Century Schoolbook"/>
                <a:ea typeface="휴먼명조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 sz="1600">
                <a:latin typeface="Century Schoolbook"/>
                <a:ea typeface="휴먼명조"/>
              </a:rPr>
              <a:t> EmployeeTest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>
                <a:latin typeface="Century Schoolbook"/>
                <a:ea typeface="휴먼명조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ko-KR" altLang="ko-KR" sz="1600">
                <a:latin typeface="Century Schoolbook"/>
                <a:ea typeface="휴먼명조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600">
                <a:latin typeface="Century Schoolbook"/>
                <a:ea typeface="휴먼명조"/>
              </a:rPr>
              <a:t> main(String[] </a:t>
            </a:r>
            <a:r>
              <a:rPr lang="ko-KR" altLang="ko-KR" sz="1600">
                <a:solidFill>
                  <a:srgbClr val="6A3E3E"/>
                </a:solidFill>
                <a:latin typeface="Century Schoolbook"/>
                <a:ea typeface="휴먼명조"/>
              </a:rPr>
              <a:t>args</a:t>
            </a:r>
            <a:r>
              <a:rPr lang="ko-KR" altLang="ko-KR" sz="1600">
                <a:latin typeface="Century Schoolbook"/>
                <a:ea typeface="휴먼명조"/>
              </a:rPr>
              <a:t>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	Date </a:t>
            </a:r>
            <a:r>
              <a:rPr lang="ko-KR" altLang="ko-KR" sz="1600">
                <a:solidFill>
                  <a:srgbClr val="6A3E3E"/>
                </a:solidFill>
                <a:latin typeface="Century Schoolbook"/>
                <a:ea typeface="휴먼명조"/>
              </a:rPr>
              <a:t>birth</a:t>
            </a:r>
            <a:r>
              <a:rPr lang="ko-KR" altLang="ko-KR" sz="1600">
                <a:latin typeface="Century Schoolbook"/>
                <a:ea typeface="휴먼명조"/>
              </a:rPr>
              <a:t> =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>
                <a:latin typeface="Century Schoolbook"/>
                <a:ea typeface="휴먼명조"/>
              </a:rPr>
              <a:t> Date(1990, 1, 1);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	Employee </a:t>
            </a:r>
            <a:r>
              <a:rPr lang="ko-KR" altLang="ko-KR" sz="1600">
                <a:solidFill>
                  <a:srgbClr val="6A3E3E"/>
                </a:solidFill>
                <a:latin typeface="Century Schoolbook"/>
                <a:ea typeface="휴먼명조"/>
              </a:rPr>
              <a:t>employee</a:t>
            </a:r>
            <a:r>
              <a:rPr lang="ko-KR" altLang="ko-KR" sz="1600">
                <a:latin typeface="Century Schoolbook"/>
                <a:ea typeface="휴먼명조"/>
              </a:rPr>
              <a:t> =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>
                <a:latin typeface="Century Schoolbook"/>
                <a:ea typeface="휴먼명조"/>
              </a:rPr>
              <a:t> Employee(</a:t>
            </a:r>
            <a:r>
              <a:rPr lang="ko-KR" altLang="ko-KR" sz="1600">
                <a:solidFill>
                  <a:srgbClr val="2A00FF"/>
                </a:solidFill>
                <a:latin typeface="Century Schoolbook"/>
                <a:ea typeface="휴먼명조"/>
              </a:rPr>
              <a:t>"</a:t>
            </a:r>
            <a:r>
              <a:rPr lang="ko-KR" altLang="ko-KR" sz="1600">
                <a:solidFill>
                  <a:srgbClr val="2A00FF"/>
                </a:solidFill>
                <a:latin typeface="휴먼명조"/>
                <a:ea typeface="휴먼명조"/>
              </a:rPr>
              <a:t>홍길동"</a:t>
            </a:r>
            <a:r>
              <a:rPr lang="ko-KR" altLang="ko-KR" sz="1600">
                <a:latin typeface="휴먼명조"/>
                <a:ea typeface="휴먼명조"/>
              </a:rPr>
              <a:t>, </a:t>
            </a:r>
            <a:r>
              <a:rPr lang="ko-KR" altLang="ko-KR" sz="1600">
                <a:solidFill>
                  <a:srgbClr val="6A3E3E"/>
                </a:solidFill>
                <a:latin typeface="휴먼명조"/>
                <a:ea typeface="휴먼명조"/>
              </a:rPr>
              <a:t>birth</a:t>
            </a:r>
            <a:r>
              <a:rPr lang="ko-KR" altLang="ko-KR" sz="1600">
                <a:latin typeface="휴먼명조"/>
                <a:ea typeface="휴먼명조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휴먼명조"/>
                <a:ea typeface="휴먼명조"/>
              </a:rPr>
              <a:t>		System.</a:t>
            </a:r>
            <a:r>
              <a:rPr lang="ko-KR" altLang="ko-KR" sz="1600">
                <a:solidFill>
                  <a:srgbClr val="0000C0"/>
                </a:solidFill>
                <a:latin typeface="휴먼명조"/>
                <a:ea typeface="휴먼명조"/>
              </a:rPr>
              <a:t>out</a:t>
            </a:r>
            <a:r>
              <a:rPr lang="ko-KR" altLang="ko-KR" sz="1600">
                <a:latin typeface="휴먼명조"/>
                <a:ea typeface="휴먼명조"/>
              </a:rPr>
              <a:t>.println(</a:t>
            </a:r>
            <a:r>
              <a:rPr lang="ko-KR" altLang="ko-KR" sz="1600">
                <a:solidFill>
                  <a:srgbClr val="6A3E3E"/>
                </a:solidFill>
                <a:latin typeface="휴먼명조"/>
                <a:ea typeface="휴먼명조"/>
              </a:rPr>
              <a:t>employee</a:t>
            </a:r>
            <a:r>
              <a:rPr lang="ko-KR" altLang="ko-KR" sz="1600">
                <a:latin typeface="휴먼명조"/>
                <a:ea typeface="휴먼명조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휴먼명조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휴먼명조"/>
                <a:ea typeface="휴먼명조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0" y="5189405"/>
            <a:ext cx="1024662" cy="11668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85449" y="5125771"/>
            <a:ext cx="7672387" cy="1255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>
                <a:solidFill>
                  <a:schemeClr val="tx1"/>
                </a:solidFill>
                <a:latin typeface="Century Schoolbook"/>
                <a:ea typeface="굴림"/>
              </a:rPr>
              <a:t>Employee [name=</a:t>
            </a:r>
            <a:r>
              <a:rPr lang="ko-KR" altLang="ko-KR" sz="1600">
                <a:solidFill>
                  <a:schemeClr val="tx1"/>
                </a:solidFill>
                <a:latin typeface="굴림"/>
                <a:ea typeface="굴림"/>
              </a:rPr>
              <a:t>홍길동, birthDate=Date [year=1990, month=1, date=1]]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자동차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04975"/>
            <a:ext cx="6848475" cy="4951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7720319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종단 클래스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3676650"/>
            <a:ext cx="8220075" cy="9988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solidFill>
                  <a:srgbClr val="FF0000"/>
                </a:solidFill>
                <a:latin typeface="Century Schoolbook"/>
                <a:ea typeface="휴먼명조"/>
              </a:rPr>
              <a:t>public final class</a:t>
            </a:r>
            <a:r>
              <a:rPr lang="ko-KR" altLang="ko-KR" sz="1600" b="1">
                <a:solidFill>
                  <a:schemeClr val="tx1"/>
                </a:solidFill>
                <a:latin typeface="Century Schoolbook"/>
                <a:ea typeface="휴먼명조"/>
              </a:rPr>
              <a:t> MyFinal {...}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strike="sngStrike">
                <a:solidFill>
                  <a:srgbClr val="FF0000"/>
                </a:solidFill>
                <a:latin typeface="Century Schoolbook"/>
                <a:ea typeface="휴먼명조"/>
              </a:rPr>
              <a:t>public class</a:t>
            </a:r>
            <a:r>
              <a:rPr lang="ko-KR" altLang="ko-KR" sz="1600" b="1" strike="sngStrike">
                <a:solidFill>
                  <a:schemeClr val="tx1"/>
                </a:solidFill>
                <a:latin typeface="Century Schoolbook"/>
                <a:ea typeface="휴먼명조"/>
              </a:rPr>
              <a:t> ThisIsWrong </a:t>
            </a:r>
            <a:r>
              <a:rPr lang="ko-KR" altLang="ko-KR" sz="1600" b="1" strike="sngStrike">
                <a:solidFill>
                  <a:srgbClr val="FF0000"/>
                </a:solidFill>
                <a:latin typeface="Century Schoolbook"/>
                <a:ea typeface="휴먼명조"/>
              </a:rPr>
              <a:t>extends </a:t>
            </a:r>
            <a:r>
              <a:rPr lang="ko-KR" altLang="ko-KR" sz="1600" b="1" strike="sngStrike">
                <a:solidFill>
                  <a:schemeClr val="tx1"/>
                </a:solidFill>
                <a:latin typeface="Century Schoolbook"/>
                <a:ea typeface="휴먼명조"/>
              </a:rPr>
              <a:t>MyFinal {...}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01368"/>
            <a:ext cx="8229600" cy="4526280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 lang="ko-KR" altLang="en-US"/>
            </a:pPr>
            <a:r>
              <a:rPr lang="ko-KR" altLang="en-US"/>
              <a:t>종단 클래스(final class)는 상속을 시킬 수 없는 클래스를 말한다. </a:t>
            </a:r>
          </a:p>
          <a:p>
            <a:pPr>
              <a:defRPr lang="ko-KR" altLang="en-US"/>
            </a:pPr>
            <a:r>
              <a:rPr lang="ko-KR" altLang="en-US"/>
              <a:t>종단 클래스가 필요한 이유는 주로 보안상의 이유 때문이다. 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특정한 메소드만 오버라이드될 수 없게 만들려면 종단 메소드(final method)로 선언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종단 메소드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2667000"/>
            <a:ext cx="8220075" cy="30466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굴림체"/>
              </a:rPr>
              <a:t>class</a:t>
            </a:r>
            <a:r>
              <a:rPr lang="ko-KR" altLang="ko-KR" sz="1600" b="1">
                <a:latin typeface="Century Schoolbook"/>
                <a:ea typeface="굴림체"/>
              </a:rPr>
              <a:t> Baduk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굴림체"/>
              </a:rPr>
              <a:t>    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굴림체"/>
              </a:rPr>
              <a:t>enum</a:t>
            </a:r>
            <a:r>
              <a:rPr lang="ko-KR" altLang="ko-KR" sz="1600" b="1">
                <a:latin typeface="Century Schoolbook"/>
                <a:ea typeface="굴림체"/>
              </a:rPr>
              <a:t> BadukPlayer { </a:t>
            </a:r>
            <a:r>
              <a:rPr lang="ko-KR" altLang="ko-KR" sz="1600" b="1" i="1">
                <a:solidFill>
                  <a:srgbClr val="0000FF"/>
                </a:solidFill>
                <a:latin typeface="Century Schoolbook"/>
                <a:ea typeface="굴림체"/>
              </a:rPr>
              <a:t>WHITE, BLACK</a:t>
            </a:r>
            <a:r>
              <a:rPr lang="ko-KR" altLang="ko-KR" sz="1600" b="1" i="1">
                <a:latin typeface="Century Schoolbook"/>
                <a:ea typeface="굴림체"/>
              </a:rPr>
              <a:t> 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i="1">
                <a:latin typeface="Century Schoolbook"/>
                <a:ea typeface="굴림체"/>
              </a:rPr>
              <a:t>    ...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i="1">
                <a:latin typeface="Century Schoolbook"/>
                <a:ea typeface="굴림체"/>
              </a:rPr>
              <a:t>    </a:t>
            </a:r>
            <a:r>
              <a:rPr lang="ko-KR" altLang="ko-KR" sz="1600" b="1" i="1">
                <a:solidFill>
                  <a:srgbClr val="7F0055"/>
                </a:solidFill>
                <a:latin typeface="Century Schoolbook"/>
                <a:ea typeface="굴림체"/>
              </a:rPr>
              <a:t>final</a:t>
            </a:r>
            <a:r>
              <a:rPr lang="ko-KR" altLang="ko-KR" sz="1600" b="1" i="1">
                <a:latin typeface="Century Schoolbook"/>
                <a:ea typeface="굴림체"/>
              </a:rPr>
              <a:t> BadukPlayer getFirstPlayer()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i="1">
                <a:latin typeface="Century Schoolbook"/>
                <a:ea typeface="굴림체"/>
              </a:rPr>
              <a:t>        </a:t>
            </a:r>
            <a:r>
              <a:rPr lang="ko-KR" altLang="ko-KR" sz="1600" b="1" i="1">
                <a:solidFill>
                  <a:srgbClr val="7F0055"/>
                </a:solidFill>
                <a:latin typeface="Century Schoolbook"/>
                <a:ea typeface="굴림체"/>
              </a:rPr>
              <a:t>return</a:t>
            </a:r>
            <a:r>
              <a:rPr lang="ko-KR" altLang="ko-KR" sz="1600" b="1" i="1">
                <a:latin typeface="Century Schoolbook"/>
                <a:ea typeface="굴림체"/>
              </a:rPr>
              <a:t> BadukPlayer.BLACK;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i="1">
                <a:latin typeface="Century Schoolbook"/>
                <a:ea typeface="굴림체"/>
              </a:rPr>
              <a:t>    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i="1">
                <a:latin typeface="Century Schoolbook"/>
                <a:ea typeface="굴림체"/>
              </a:rPr>
              <a:t>}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메소드 오버라이딩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부모 클래스의 메소드 중에서 정적 메소드를 재정의(오버라이드)하면 부모 클래스 객체에서 호출되느냐 아니면 자식 클래스에서 호출되느냐에 따라서 호출되는 메소드가 달라진다.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1962" y="3143250"/>
            <a:ext cx="8220075" cy="27037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public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class</a:t>
            </a:r>
            <a:r>
              <a:rPr lang="ko-KR" altLang="ko-KR" sz="1600">
                <a:latin typeface="Century Schoolbook"/>
                <a:ea typeface="굴림체"/>
              </a:rPr>
              <a:t> Animal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public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static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void</a:t>
            </a:r>
            <a:r>
              <a:rPr lang="ko-KR" altLang="ko-KR" sz="1600">
                <a:latin typeface="Century Schoolbook"/>
                <a:ea typeface="굴림체"/>
              </a:rPr>
              <a:t> eat()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    System.out.println(</a:t>
            </a:r>
            <a:r>
              <a:rPr lang="ko-KR" altLang="ko-KR" sz="1600">
                <a:solidFill>
                  <a:srgbClr val="0000FF"/>
                </a:solidFill>
                <a:latin typeface="Century Schoolbook"/>
                <a:ea typeface="굴림체"/>
              </a:rPr>
              <a:t>"Animal의 정적 메소드 eat()"</a:t>
            </a:r>
            <a:r>
              <a:rPr lang="ko-KR" altLang="ko-KR" sz="1600">
                <a:latin typeface="Century Schoolbook"/>
                <a:ea typeface="굴림체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public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void</a:t>
            </a:r>
            <a:r>
              <a:rPr lang="ko-KR" altLang="ko-KR" sz="1600">
                <a:latin typeface="Century Schoolbook"/>
                <a:ea typeface="굴림체"/>
              </a:rPr>
              <a:t> sound()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    System.out.println(</a:t>
            </a:r>
            <a:r>
              <a:rPr lang="ko-KR" altLang="ko-KR" sz="1600">
                <a:solidFill>
                  <a:srgbClr val="0000FF"/>
                </a:solidFill>
                <a:latin typeface="Century Schoolbook"/>
                <a:ea typeface="굴림체"/>
              </a:rPr>
              <a:t>"Animal의 인스턴스 메소드 sound()"</a:t>
            </a:r>
            <a:r>
              <a:rPr lang="ko-KR" altLang="ko-KR" sz="1600">
                <a:latin typeface="Century Schoolbook"/>
                <a:ea typeface="굴림체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}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메소드 오버라이딩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1962" y="1209675"/>
            <a:ext cx="8220075" cy="49135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public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class</a:t>
            </a:r>
            <a:r>
              <a:rPr lang="ko-KR" altLang="ko-KR" sz="1600">
                <a:latin typeface="Century Schoolbook"/>
                <a:ea typeface="굴림체"/>
              </a:rPr>
              <a:t> Cat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extends</a:t>
            </a:r>
            <a:r>
              <a:rPr lang="ko-KR" altLang="ko-KR" sz="1600">
                <a:latin typeface="Century Schoolbook"/>
                <a:ea typeface="굴림체"/>
              </a:rPr>
              <a:t> Animal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public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static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void</a:t>
            </a:r>
            <a:r>
              <a:rPr lang="ko-KR" altLang="ko-KR" sz="1600">
                <a:latin typeface="Century Schoolbook"/>
                <a:ea typeface="굴림체"/>
              </a:rPr>
              <a:t> eat()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    System.out.println(</a:t>
            </a:r>
            <a:r>
              <a:rPr lang="ko-KR" altLang="ko-KR" sz="1600">
                <a:solidFill>
                  <a:srgbClr val="0000FF"/>
                </a:solidFill>
                <a:latin typeface="Century Schoolbook"/>
                <a:ea typeface="굴림체"/>
              </a:rPr>
              <a:t>"Cat의 정적 메소드 eat()"</a:t>
            </a:r>
            <a:r>
              <a:rPr lang="ko-KR" altLang="ko-KR" sz="1600">
                <a:latin typeface="Century Schoolbook"/>
                <a:ea typeface="굴림체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public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void</a:t>
            </a:r>
            <a:r>
              <a:rPr lang="ko-KR" altLang="ko-KR" sz="1600">
                <a:latin typeface="Century Schoolbook"/>
                <a:ea typeface="굴림체"/>
              </a:rPr>
              <a:t> sound()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    System.out.println(</a:t>
            </a:r>
            <a:r>
              <a:rPr lang="ko-KR" altLang="ko-KR" sz="1600">
                <a:solidFill>
                  <a:srgbClr val="0000FF"/>
                </a:solidFill>
                <a:latin typeface="Century Schoolbook"/>
                <a:ea typeface="굴림체"/>
              </a:rPr>
              <a:t>"Cat의 인스턴스 메소드 sound()"</a:t>
            </a:r>
            <a:r>
              <a:rPr lang="ko-KR" altLang="ko-KR" sz="1600">
                <a:latin typeface="Century Schoolbook"/>
                <a:ea typeface="굴림체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public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static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void</a:t>
            </a:r>
            <a:r>
              <a:rPr lang="ko-KR" altLang="ko-KR" sz="1600">
                <a:latin typeface="Century Schoolbook"/>
                <a:ea typeface="굴림체"/>
              </a:rPr>
              <a:t> main(String[] args)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    Cat myCat =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new</a:t>
            </a:r>
            <a:r>
              <a:rPr lang="ko-KR" altLang="ko-KR" sz="1600">
                <a:latin typeface="Century Schoolbook"/>
                <a:ea typeface="굴림체"/>
              </a:rPr>
              <a:t> Cat();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    Animal myAnimal = myCat;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    Animal.eat();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    myAnimal.sound();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}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실행 결과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61924" y="2598605"/>
            <a:ext cx="1024662" cy="11668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37848" y="2487346"/>
            <a:ext cx="7672387" cy="1255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>
                <a:latin typeface="Century Schoolbook"/>
              </a:rPr>
              <a:t>Animal의 정적 메소드 eat()</a:t>
            </a:r>
          </a:p>
          <a:p>
            <a:pPr marL="0" indent="0">
              <a:buNone/>
              <a:defRPr lang="ko-KR" altLang="en-US"/>
            </a:pPr>
            <a:r>
              <a:rPr lang="ko-KR" altLang="ko-KR" sz="1600">
                <a:latin typeface="Century Schoolbook"/>
              </a:rPr>
              <a:t>Cat의 인스턴스 메소드 sound()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자식 클래스는 부모 클래스를 포함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04" y="1933575"/>
            <a:ext cx="7090396" cy="38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82053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멤버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(.)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상속받은 필드와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509839"/>
            <a:ext cx="7396163" cy="314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876718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1293</Words>
  <Application>Microsoft Office PowerPoint</Application>
  <PresentationFormat>화면 슬라이드 쇼(4:3)</PresentationFormat>
  <Paragraphs>571</Paragraphs>
  <Slides>74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75" baseType="lpstr">
      <vt:lpstr>New_Natural01</vt:lpstr>
      <vt:lpstr>슬라이드 1</vt:lpstr>
      <vt:lpstr>상속이란?</vt:lpstr>
      <vt:lpstr>상속의 장점</vt:lpstr>
      <vt:lpstr>상속</vt:lpstr>
      <vt:lpstr>부모 클래스와 자식 클래스</vt:lpstr>
      <vt:lpstr>상속의 형식</vt:lpstr>
      <vt:lpstr>상속 예제: 자동차</vt:lpstr>
      <vt:lpstr>자식 클래스는 부모 클래스를 포함</vt:lpstr>
      <vt:lpstr>상속받은 필드와 메소드 사용</vt:lpstr>
      <vt:lpstr>상속이 필요한 이유</vt:lpstr>
      <vt:lpstr>상속이 중복을 줄이는 이유</vt:lpstr>
      <vt:lpstr>상속과 접근제어</vt:lpstr>
      <vt:lpstr>접근 제어 지정자</vt:lpstr>
      <vt:lpstr>예제</vt:lpstr>
      <vt:lpstr>슬라이드 15</vt:lpstr>
      <vt:lpstr>슬라이드 16</vt:lpstr>
      <vt:lpstr>예제</vt:lpstr>
      <vt:lpstr>예제 </vt:lpstr>
      <vt:lpstr>메소드 오버라이딩</vt:lpstr>
      <vt:lpstr>메소드 재정의의 예</vt:lpstr>
      <vt:lpstr>메소드를 오버라이딩하려면</vt:lpstr>
      <vt:lpstr>어노테이션</vt:lpstr>
      <vt:lpstr>키워드 super를 사용하여 부모 클래스 멤버 접근</vt:lpstr>
      <vt:lpstr>상속과 생성자</vt:lpstr>
      <vt:lpstr>실행 출력</vt:lpstr>
      <vt:lpstr>명시적인 생성자 호출</vt:lpstr>
      <vt:lpstr>묵시적인 생성자 호출</vt:lpstr>
      <vt:lpstr>추상 클래스</vt:lpstr>
      <vt:lpstr>추상 클래스의 정의</vt:lpstr>
      <vt:lpstr>추상 메소드의 예</vt:lpstr>
      <vt:lpstr>슬라이드 31</vt:lpstr>
      <vt:lpstr>다형성이란?</vt:lpstr>
      <vt:lpstr>자바에서의 자료형 검사</vt:lpstr>
      <vt:lpstr>상향 형변환</vt:lpstr>
      <vt:lpstr>상속과 다형성</vt:lpstr>
      <vt:lpstr>상향 형변환</vt:lpstr>
      <vt:lpstr>슬라이드 37</vt:lpstr>
      <vt:lpstr>왜 그럴까?</vt:lpstr>
      <vt:lpstr>예제</vt:lpstr>
      <vt:lpstr>다형성</vt:lpstr>
      <vt:lpstr>형변환</vt:lpstr>
      <vt:lpstr>하향 형변환</vt:lpstr>
      <vt:lpstr>동적 메소드 호출</vt:lpstr>
      <vt:lpstr>슬라이드 44</vt:lpstr>
      <vt:lpstr>슬라이드 45</vt:lpstr>
      <vt:lpstr>슬라이드 46</vt:lpstr>
      <vt:lpstr>실행 결과 </vt:lpstr>
      <vt:lpstr>동적 바인딩</vt:lpstr>
      <vt:lpstr>예제</vt:lpstr>
      <vt:lpstr>예제</vt:lpstr>
      <vt:lpstr>어떤 장점이 있을까?</vt:lpstr>
      <vt:lpstr>메소드의 매개 변수</vt:lpstr>
      <vt:lpstr>예제</vt:lpstr>
      <vt:lpstr>Object 클래스 </vt:lpstr>
      <vt:lpstr>Object의 메소드</vt:lpstr>
      <vt:lpstr>getClass()</vt:lpstr>
      <vt:lpstr>equals() 메소드</vt:lpstr>
      <vt:lpstr>equals() 메소드</vt:lpstr>
      <vt:lpstr>객체의 실제타입</vt:lpstr>
      <vt:lpstr>hashCode() 메소드</vt:lpstr>
      <vt:lpstr>toString()</vt:lpstr>
      <vt:lpstr>IS-A 관계</vt:lpstr>
      <vt:lpstr>HAS-A 관계</vt:lpstr>
      <vt:lpstr>HAS-A 관계 </vt:lpstr>
      <vt:lpstr>HAS-A 관계의 구현</vt:lpstr>
      <vt:lpstr>HAS-A 관계의 예제</vt:lpstr>
      <vt:lpstr>슬라이드 67</vt:lpstr>
      <vt:lpstr>슬라이드 68</vt:lpstr>
      <vt:lpstr>슬라이드 69</vt:lpstr>
      <vt:lpstr>종단 클래스</vt:lpstr>
      <vt:lpstr>종단 메소드</vt:lpstr>
      <vt:lpstr>정적 메소드 오버라이딩</vt:lpstr>
      <vt:lpstr>정적 메소드 오버라이딩</vt:lpstr>
      <vt:lpstr>실행 결과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안원영</cp:lastModifiedBy>
  <cp:revision>533</cp:revision>
  <dcterms:created xsi:type="dcterms:W3CDTF">2007-06-29T06:43:39Z</dcterms:created>
  <dcterms:modified xsi:type="dcterms:W3CDTF">2020-11-23T04:04:04Z</dcterms:modified>
</cp:coreProperties>
</file>