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68" r:id="rId2"/>
  </p:sldMasterIdLst>
  <p:notesMasterIdLst>
    <p:notesMasterId r:id="rId8"/>
  </p:notesMasterIdLst>
  <p:handoutMasterIdLst>
    <p:handoutMasterId r:id="rId9"/>
  </p:handoutMasterIdLst>
  <p:sldIdLst>
    <p:sldId id="352" r:id="rId3"/>
    <p:sldId id="355" r:id="rId4"/>
    <p:sldId id="353" r:id="rId5"/>
    <p:sldId id="356" r:id="rId6"/>
    <p:sldId id="301" r:id="rId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5E5E5"/>
    <a:srgbClr val="5B9BD5"/>
    <a:srgbClr val="E7E7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75" d="100"/>
          <a:sy n="75" d="100"/>
        </p:scale>
        <p:origin x="-61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6A9E566-762B-444C-8896-3C09BF1F8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1A5E38B-1431-405B-929E-612773C608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B367C-C471-4379-A41F-5BF194BFBDE1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BA81825-3C9B-4C02-B285-65CD82F7C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28FC3D2-14E9-4491-AC1C-C0E03D2CC1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B737-8F6F-4D8A-B1A9-D37C916B3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777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C95-7363-4716-A839-5FF0CC4357FA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168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64416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4356"/>
            <a:ext cx="7886700" cy="45726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725-B5C0-44ED-AF45-59F8A9F4349B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4574" y="6356351"/>
            <a:ext cx="3086100" cy="365125"/>
          </a:xfrm>
        </p:spPr>
        <p:txBody>
          <a:bodyPr/>
          <a:lstStyle/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4648634C-5921-4B01-9D29-DFFB2C394B90}"/>
              </a:ext>
            </a:extLst>
          </p:cNvPr>
          <p:cNvCxnSpPr>
            <a:cxnSpLocks/>
          </p:cNvCxnSpPr>
          <p:nvPr userDrawn="1"/>
        </p:nvCxnSpPr>
        <p:spPr>
          <a:xfrm>
            <a:off x="212790" y="1328728"/>
            <a:ext cx="8635068" cy="24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942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3C32-88B6-4CD3-AFBB-E19761FFEC02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FA4A486-1280-4084-80F0-13157680DC54}"/>
              </a:ext>
            </a:extLst>
          </p:cNvPr>
          <p:cNvCxnSpPr>
            <a:cxnSpLocks/>
          </p:cNvCxnSpPr>
          <p:nvPr userDrawn="1"/>
        </p:nvCxnSpPr>
        <p:spPr>
          <a:xfrm>
            <a:off x="254787" y="4534825"/>
            <a:ext cx="8635068" cy="24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0286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B1B-CD1E-49D6-9C04-392B497168CB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86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E3C1-6405-4471-8D90-D121F4EABDC2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274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7E3D-6E54-4588-8FBF-ACEF293D0A77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119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3C62-EC45-4BE7-90AC-48257D42FCD8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9947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FC2F-7762-47B4-B5C2-6FA5002959F7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30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B5D5-EFBC-42AE-A77B-D24690ED22F3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029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5778-825D-44C3-BA03-C3F4C1A16025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5802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A7ED-6719-4C11-B6EC-BEFA63125374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119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Clr>
          <a:schemeClr val="accent5"/>
        </a:buClr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Clr>
          <a:schemeClr val="accent5"/>
        </a:buClr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pPr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29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523DAE-020A-46B3-8854-3D35822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9FFE9E8-ACE5-411D-99DE-05E069EB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HW1 </a:t>
            </a:r>
            <a:r>
              <a:rPr lang="ko-KR" altLang="en-US" b="1" dirty="0"/>
              <a:t>클래스를 생성하세요</a:t>
            </a:r>
            <a:r>
              <a:rPr lang="en-US" altLang="ko-KR" b="1" dirty="0"/>
              <a:t> &amp; </a:t>
            </a:r>
            <a:r>
              <a:rPr lang="ko-KR" altLang="en-US" b="1" dirty="0"/>
              <a:t>주석으로 작성한 코드를 설명하세요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숫자를 입력 받아 그 숫자가</a:t>
            </a:r>
            <a:r>
              <a:rPr lang="en-US" altLang="ko-KR" dirty="0"/>
              <a:t> 5</a:t>
            </a:r>
            <a:r>
              <a:rPr lang="ko-KR" altLang="en-US" dirty="0"/>
              <a:t>의 배수이면 </a:t>
            </a:r>
            <a:r>
              <a:rPr lang="en-US" altLang="ko-KR" dirty="0" smtClean="0"/>
              <a:t>“5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배수입니다</a:t>
            </a:r>
            <a:r>
              <a:rPr lang="en-US" altLang="ko-KR" dirty="0" smtClean="0"/>
              <a:t>”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 smtClean="0"/>
              <a:t>“5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배수가 아닙니다</a:t>
            </a:r>
            <a:r>
              <a:rPr lang="en-US" altLang="ko-KR" dirty="0" smtClean="0"/>
              <a:t>” </a:t>
            </a:r>
            <a:r>
              <a:rPr lang="ko-KR" altLang="en-US" dirty="0"/>
              <a:t>로 출력하는 프로그램을 </a:t>
            </a:r>
            <a:r>
              <a:rPr lang="ko-KR" altLang="en-US" dirty="0" smtClean="0"/>
              <a:t>작</a:t>
            </a:r>
            <a:r>
              <a:rPr lang="ko-KR" altLang="en-US" dirty="0" smtClean="0"/>
              <a:t>성</a:t>
            </a:r>
            <a:r>
              <a:rPr lang="ko-KR" altLang="en-US" dirty="0" smtClean="0"/>
              <a:t>하세요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실행결과 스크린샷 </a:t>
            </a:r>
            <a:r>
              <a:rPr lang="ko-KR" altLang="en-US" b="1" dirty="0" err="1">
                <a:solidFill>
                  <a:srgbClr val="FF0000"/>
                </a:solidFill>
              </a:rPr>
              <a:t>찍어놓기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3B845E5-CDBA-4AC7-B074-2474E79275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149" y="3939370"/>
            <a:ext cx="3153778" cy="771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993C8A1-459B-4436-8B6E-F066D50206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6118" y="3967945"/>
            <a:ext cx="3109383" cy="742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226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5A4061-D7A0-4367-860D-79530A3A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41CAC1A-671E-4D7D-9DFD-4CBE26CC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Bef>
                <a:spcPts val="0"/>
              </a:spcBef>
            </a:pPr>
            <a:r>
              <a:rPr lang="en-US" altLang="ko-KR" b="1" dirty="0" smtClean="0"/>
              <a:t>HW2 </a:t>
            </a:r>
            <a:r>
              <a:rPr lang="ko-KR" altLang="en-US" b="1" dirty="0"/>
              <a:t>클래스를 생성하세요 </a:t>
            </a:r>
            <a:r>
              <a:rPr lang="en-US" altLang="ko-KR" b="1" dirty="0"/>
              <a:t>&amp; </a:t>
            </a:r>
            <a:r>
              <a:rPr lang="ko-KR" altLang="en-US" b="1" dirty="0"/>
              <a:t>주석으로 작성한 코드를 설명하세요</a:t>
            </a:r>
            <a:r>
              <a:rPr lang="en-US" altLang="ko-KR" b="1" dirty="0"/>
              <a:t>.</a:t>
            </a:r>
          </a:p>
          <a:p>
            <a:pPr algn="just" fontAlgn="base">
              <a:spcBef>
                <a:spcPts val="0"/>
              </a:spcBef>
            </a:pP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>
              <a:spcBef>
                <a:spcPts val="0"/>
              </a:spcBef>
            </a:pP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두 수를 입력 받아서 </a:t>
            </a:r>
            <a:r>
              <a:rPr lang="ko-KR" altLang="en-US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어느 수가 더 큰지 출력하는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</a:t>
            </a:r>
            <a:r>
              <a:rPr lang="ko-KR" altLang="en-US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</a:t>
            </a:r>
            <a:r>
              <a:rPr lang="ko-KR" altLang="en-US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  <a:r>
              <a:rPr lang="ko-KR" altLang="en-US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하세요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숫자 입력 시 같은 숫자라고 출력 하세요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) </a:t>
            </a:r>
          </a:p>
          <a:p>
            <a:pPr algn="just" fontAlgn="base">
              <a:spcBef>
                <a:spcPts val="0"/>
              </a:spcBef>
            </a:pPr>
            <a:r>
              <a:rPr lang="ko-KR" altLang="en-US" b="1" dirty="0">
                <a:solidFill>
                  <a:srgbClr val="FF0000"/>
                </a:solidFill>
              </a:rPr>
              <a:t>실행결과 스크린샷 </a:t>
            </a:r>
            <a:r>
              <a:rPr lang="ko-KR" altLang="en-US" b="1" dirty="0" err="1">
                <a:solidFill>
                  <a:srgbClr val="FF0000"/>
                </a:solidFill>
              </a:rPr>
              <a:t>찍어놓기</a:t>
            </a:r>
            <a:endParaRPr lang="ko-KR" altLang="en-US" b="1" dirty="0">
              <a:solidFill>
                <a:srgbClr val="FF0000"/>
              </a:solidFill>
            </a:endParaRPr>
          </a:p>
          <a:p>
            <a:pPr algn="just" fontAlgn="base">
              <a:spcBef>
                <a:spcPts val="0"/>
              </a:spcBef>
            </a:pP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>
              <a:spcBef>
                <a:spcPts val="0"/>
              </a:spcBef>
            </a:pP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F3D8809-7428-4298-A15C-5BC6DFA04D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66700"/>
          <a:stretch/>
        </p:blipFill>
        <p:spPr>
          <a:xfrm>
            <a:off x="514350" y="4040978"/>
            <a:ext cx="2809875" cy="796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1CAEEBE-F410-4207-9A4B-FAAC17655D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2408" b="32679"/>
          <a:stretch/>
        </p:blipFill>
        <p:spPr>
          <a:xfrm>
            <a:off x="3324225" y="3962400"/>
            <a:ext cx="2809875" cy="834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352634E-8C0A-4C0C-9514-4E0E47070D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65086"/>
          <a:stretch/>
        </p:blipFill>
        <p:spPr>
          <a:xfrm>
            <a:off x="6041275" y="3962400"/>
            <a:ext cx="2809875" cy="834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780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BF364E-975A-42F1-95EC-945D7B8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8D3F3B-FC78-4541-A8A2-2736C637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HW3 </a:t>
            </a:r>
            <a:r>
              <a:rPr lang="ko-KR" altLang="en-US" b="1" dirty="0"/>
              <a:t>클래스를 생성하세요 </a:t>
            </a:r>
            <a:r>
              <a:rPr lang="en-US" altLang="ko-KR" b="1" dirty="0"/>
              <a:t>&amp; </a:t>
            </a:r>
            <a:r>
              <a:rPr lang="ko-KR" altLang="en-US" b="1" dirty="0"/>
              <a:t>주석으로 작성한 코드를 설명하세요</a:t>
            </a:r>
            <a:r>
              <a:rPr lang="en-US" altLang="ko-KR" b="1" dirty="0"/>
              <a:t>.</a:t>
            </a:r>
            <a:endParaRPr lang="en-US" altLang="ko-KR" dirty="0"/>
          </a:p>
          <a:p>
            <a:r>
              <a:rPr lang="ko-KR" altLang="en-US" dirty="0"/>
              <a:t>금액을 입력 받아 </a:t>
            </a:r>
            <a:r>
              <a:rPr lang="en-US" altLang="ko-KR" dirty="0"/>
              <a:t>10000, 1000 </a:t>
            </a:r>
            <a:r>
              <a:rPr lang="ko-KR" altLang="en-US" dirty="0"/>
              <a:t>원 으로 분류되는 프로그램을 </a:t>
            </a:r>
            <a:r>
              <a:rPr lang="ko-KR" altLang="en-US" dirty="0" smtClean="0"/>
              <a:t>작</a:t>
            </a:r>
            <a:r>
              <a:rPr lang="ko-KR" altLang="en-US" dirty="0" smtClean="0"/>
              <a:t>성</a:t>
            </a:r>
            <a:r>
              <a:rPr lang="ko-KR" altLang="en-US" dirty="0" smtClean="0"/>
              <a:t>하세요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실행결과 스크린샷 </a:t>
            </a:r>
            <a:r>
              <a:rPr lang="ko-KR" altLang="en-US" b="1" dirty="0" err="1">
                <a:solidFill>
                  <a:srgbClr val="FF0000"/>
                </a:solidFill>
              </a:rPr>
              <a:t>찍어놓기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F9761E6-FF7C-49C7-BC4E-0EBF023594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011" y="3429000"/>
            <a:ext cx="4007977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248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HW4 </a:t>
            </a:r>
            <a:r>
              <a:rPr lang="ko-KR" altLang="en-US" b="1" dirty="0" smtClean="0"/>
              <a:t>클래스를 생성하세요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주석으로 작성한 코드를 설명하세요</a:t>
            </a:r>
            <a:r>
              <a:rPr lang="en-US" altLang="ko-KR" b="1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양의 정수를 </a:t>
            </a:r>
            <a:r>
              <a:rPr lang="ko-KR" altLang="en-US" dirty="0" smtClean="0"/>
              <a:t>입력 받아 </a:t>
            </a:r>
            <a:r>
              <a:rPr lang="ko-KR" altLang="en-US" dirty="0" smtClean="0"/>
              <a:t>그 수가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짝수이며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짝수이며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배수가 아닌지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홀수이며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배수인지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홀수이며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배수가 아닌지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출력하는 프로그램을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내포된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실행결과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스크린샷</a:t>
            </a:r>
            <a:r>
              <a:rPr lang="ko-KR" altLang="en-US" b="1" dirty="0" smtClean="0">
                <a:solidFill>
                  <a:srgbClr val="FF0000"/>
                </a:solidFill>
              </a:rPr>
              <a:t> 찍어놓기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D674A-3FE5-42FD-92AD-16BDEB6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3DC480-0ECF-46FB-A868-26A934E6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ko-KR" altLang="en-US" dirty="0" smtClean="0"/>
              <a:t>과제 소스코드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\hello\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\hello </a:t>
            </a:r>
            <a:r>
              <a:rPr lang="ko-KR" altLang="en-US" dirty="0" smtClean="0"/>
              <a:t>폴더에 가면 </a:t>
            </a:r>
            <a:r>
              <a:rPr lang="en-US" altLang="ko-KR" dirty="0" smtClean="0"/>
              <a:t>Hello.java file</a:t>
            </a:r>
            <a:r>
              <a:rPr lang="ko-KR" altLang="en-US" dirty="0" smtClean="0"/>
              <a:t>이 존재함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smtClean="0"/>
              <a:t>출력결과를 하나의 폴더에 넣어 압축하여 제출하기 바람</a:t>
            </a:r>
            <a:r>
              <a:rPr lang="en-US" altLang="ko-KR" dirty="0" smtClean="0"/>
              <a:t>. (8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이 있어야 함</a:t>
            </a:r>
            <a:r>
              <a:rPr lang="en-US" altLang="ko-KR" dirty="0" smtClean="0"/>
              <a:t>).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793648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45374</TotalTime>
  <Words>193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HDOfficeLightV0</vt:lpstr>
      <vt:lpstr>Office 테마</vt:lpstr>
      <vt:lpstr>과제 1</vt:lpstr>
      <vt:lpstr>과제 2</vt:lpstr>
      <vt:lpstr>과제 3</vt:lpstr>
      <vt:lpstr>과제 4</vt:lpstr>
      <vt:lpstr>과제 제출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hankyu</cp:lastModifiedBy>
  <cp:revision>2562</cp:revision>
  <cp:lastPrinted>2019-09-04T03:50:08Z</cp:lastPrinted>
  <dcterms:created xsi:type="dcterms:W3CDTF">2019-07-23T08:10:25Z</dcterms:created>
  <dcterms:modified xsi:type="dcterms:W3CDTF">2020-09-11T04:37:39Z</dcterms:modified>
</cp:coreProperties>
</file>