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52"/>
  </p:notesMasterIdLst>
  <p:handoutMasterIdLst>
    <p:handoutMasterId r:id="rId53"/>
  </p:handoutMasterIdLst>
  <p:sldIdLst>
    <p:sldId id="501" r:id="rId3"/>
    <p:sldId id="503" r:id="rId4"/>
    <p:sldId id="507" r:id="rId5"/>
    <p:sldId id="504" r:id="rId6"/>
    <p:sldId id="505" r:id="rId7"/>
    <p:sldId id="506" r:id="rId8"/>
    <p:sldId id="502" r:id="rId9"/>
    <p:sldId id="508" r:id="rId10"/>
    <p:sldId id="509" r:id="rId11"/>
    <p:sldId id="510" r:id="rId12"/>
    <p:sldId id="511" r:id="rId13"/>
    <p:sldId id="512" r:id="rId14"/>
    <p:sldId id="513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9" r:id="rId41"/>
    <p:sldId id="550" r:id="rId42"/>
    <p:sldId id="551" r:id="rId43"/>
    <p:sldId id="552" r:id="rId44"/>
    <p:sldId id="553" r:id="rId45"/>
    <p:sldId id="558" r:id="rId46"/>
    <p:sldId id="559" r:id="rId47"/>
    <p:sldId id="560" r:id="rId48"/>
    <p:sldId id="561" r:id="rId49"/>
    <p:sldId id="562" r:id="rId50"/>
    <p:sldId id="571" r:id="rId5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3458" autoAdjust="0"/>
  </p:normalViewPr>
  <p:slideViewPr>
    <p:cSldViewPr snapToGrid="0">
      <p:cViewPr varScale="1">
        <p:scale>
          <a:sx n="59" d="100"/>
          <a:sy n="59" d="100"/>
        </p:scale>
        <p:origin x="-9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3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장선택과 반복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 dirty="0" err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smtClean="0"/>
              <a:t>두 개의 </a:t>
            </a:r>
            <a:r>
              <a:rPr lang="ko-KR" altLang="en-US" dirty="0"/>
              <a:t>정수를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둘 중에 큰 수를 출력하는 프로그램을 </a:t>
            </a:r>
            <a:r>
              <a:rPr lang="ko-KR" altLang="en-US" dirty="0" smtClean="0"/>
              <a:t>작성하여 </a:t>
            </a:r>
            <a:r>
              <a:rPr lang="ko-KR" altLang="en-US" dirty="0"/>
              <a:t>보자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두수 중 큰 수 출력하기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6" y="2789772"/>
            <a:ext cx="7678373" cy="140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0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38" y="616398"/>
            <a:ext cx="7697991" cy="60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727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01368"/>
            <a:ext cx="8229600" cy="1103673"/>
          </a:xfrm>
        </p:spPr>
        <p:txBody>
          <a:bodyPr/>
          <a:lstStyle/>
          <a:p>
            <a:r>
              <a:rPr lang="ko-KR" altLang="en-US" dirty="0"/>
              <a:t>하나의 예로 사원이 실적 목표를 달성하였을 경우에는 실적 목표를 초과한 </a:t>
            </a:r>
            <a:r>
              <a:rPr lang="ko-KR" altLang="en-US" dirty="0" smtClean="0"/>
              <a:t>금액의</a:t>
            </a:r>
            <a:r>
              <a:rPr lang="en-US" altLang="ko-KR" dirty="0" smtClean="0"/>
              <a:t>10</a:t>
            </a:r>
            <a:r>
              <a:rPr lang="en-US" altLang="ko-KR" dirty="0"/>
              <a:t>%</a:t>
            </a:r>
            <a:r>
              <a:rPr lang="ko-KR" altLang="en-US" dirty="0"/>
              <a:t>를 성과급으로 받는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성과급 계산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037294"/>
            <a:ext cx="90201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011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41" y="237461"/>
            <a:ext cx="7519708" cy="660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040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smtClean="0"/>
              <a:t>가능한 </a:t>
            </a:r>
            <a:r>
              <a:rPr lang="ko-KR" altLang="en-US" dirty="0"/>
              <a:t>실행 경로가 여러 개인 경우에는 </a:t>
            </a:r>
            <a:r>
              <a:rPr lang="en-US" altLang="ko-KR" dirty="0"/>
              <a:t>switch </a:t>
            </a:r>
            <a:r>
              <a:rPr lang="ko-KR" altLang="en-US" dirty="0" smtClean="0"/>
              <a:t>문을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switch 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48" y="3780666"/>
            <a:ext cx="6591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48" y="2332866"/>
            <a:ext cx="259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245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선택 구조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300"/>
            <a:ext cx="8229600" cy="447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592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값을 입력하면 화면에 “하나”</a:t>
            </a:r>
            <a:r>
              <a:rPr lang="en-US" altLang="ko-KR" dirty="0"/>
              <a:t>, “</a:t>
            </a:r>
            <a:r>
              <a:rPr lang="ko-KR" altLang="en-US" dirty="0"/>
              <a:t>둘”과 같이 </a:t>
            </a:r>
            <a:r>
              <a:rPr lang="ko-KR" altLang="en-US" dirty="0" smtClean="0"/>
              <a:t>출력하는 </a:t>
            </a:r>
            <a:r>
              <a:rPr lang="ko-KR" altLang="en-US" dirty="0"/>
              <a:t>코드를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47963"/>
            <a:ext cx="90868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125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89" y="1801813"/>
            <a:ext cx="734462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23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 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없다면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0358"/>
            <a:ext cx="8229600" cy="448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892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자신의 성적을 입력하면 성적을 학점으로 변환하여 출력해주는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학점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762250"/>
            <a:ext cx="9134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772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3</a:t>
            </a:r>
            <a:r>
              <a:rPr lang="ko-KR" altLang="en-US" sz="3600" smtClean="0"/>
              <a:t>가지의 제어 구조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85"/>
          <a:stretch/>
        </p:blipFill>
        <p:spPr bwMode="auto">
          <a:xfrm>
            <a:off x="918652" y="2460032"/>
            <a:ext cx="7306695" cy="292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6134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23" y="1801813"/>
            <a:ext cx="648035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090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26" y="2036938"/>
            <a:ext cx="6351447" cy="321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165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7</a:t>
            </a:r>
            <a:r>
              <a:rPr lang="ko-KR" altLang="en-US" dirty="0"/>
              <a:t>부터는 </a:t>
            </a:r>
            <a:r>
              <a:rPr lang="en-US" altLang="ko-KR" dirty="0"/>
              <a:t>switch </a:t>
            </a:r>
            <a:r>
              <a:rPr lang="ko-KR" altLang="en-US" dirty="0"/>
              <a:t>문의 </a:t>
            </a:r>
            <a:r>
              <a:rPr lang="ko-KR" altLang="en-US" dirty="0" err="1"/>
              <a:t>제어식으로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객체를 사용할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월의 </a:t>
            </a:r>
            <a:r>
              <a:rPr lang="ko-KR" altLang="en-US" dirty="0"/>
              <a:t>이름을 영어로 받아서</a:t>
            </a:r>
            <a:r>
              <a:rPr lang="en-US" altLang="ko-KR" dirty="0"/>
              <a:t>, </a:t>
            </a:r>
            <a:r>
              <a:rPr lang="ko-KR" altLang="en-US" dirty="0"/>
              <a:t>월을 반환하는 프로그램을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문에 문자열 사용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9155"/>
            <a:ext cx="90582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517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76" y="1801813"/>
            <a:ext cx="681404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674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67" y="1868163"/>
            <a:ext cx="6435697" cy="157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66" y="3438223"/>
            <a:ext cx="6435697" cy="10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0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42950" y="1209675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Q) </a:t>
            </a:r>
            <a:r>
              <a:rPr lang="ko-KR" altLang="en-US">
                <a:solidFill>
                  <a:schemeClr val="tx2"/>
                </a:solidFill>
                <a:latin typeface="Arial" pitchFamily="34" charset="0"/>
              </a:rPr>
              <a:t>반복 구조는 왜 필요한가</a:t>
            </a:r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1020932" name="Text Box 4"/>
          <p:cNvSpPr txBox="1">
            <a:spLocks noChangeArrowheads="1"/>
          </p:cNvSpPr>
          <p:nvPr/>
        </p:nvSpPr>
        <p:spPr bwMode="auto">
          <a:xfrm>
            <a:off x="758825" y="1619250"/>
            <a:ext cx="6577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A)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같은 처리 과정을 되풀이하는 것이 필요하기 때문이다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학생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명의 평균 성적을 구하려면 같은 과정을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번 반복하여야 한다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900363"/>
            <a:ext cx="73834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61490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반복문의 종류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33" y="1801813"/>
            <a:ext cx="526413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87693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while </a:t>
            </a:r>
            <a:r>
              <a:rPr lang="ko-KR" altLang="en-US" sz="3600" smtClean="0"/>
              <a:t>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0375"/>
          </a:xfrm>
        </p:spPr>
        <p:txBody>
          <a:bodyPr/>
          <a:lstStyle/>
          <a:p>
            <a:pPr eaLnBrk="1" hangingPunct="1"/>
            <a:r>
              <a:rPr lang="ko-KR" altLang="en-US" smtClean="0"/>
              <a:t>주어진 조건이 만족되는 동안 문장들을 반복 실행한다</a:t>
            </a:r>
            <a:r>
              <a:rPr lang="en-US" altLang="ko-KR" smtClean="0"/>
              <a:t>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971675"/>
            <a:ext cx="5256213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73138" y="2046288"/>
            <a:ext cx="2535237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+mn-ea"/>
                <a:ea typeface="+mn-ea"/>
              </a:rPr>
              <a:t>while( </a:t>
            </a:r>
            <a:r>
              <a:rPr kumimoji="1" lang="ko-KR" altLang="en-US" sz="1600">
                <a:latin typeface="+mn-ea"/>
                <a:ea typeface="+mn-ea"/>
              </a:rPr>
              <a:t>조건식 </a:t>
            </a:r>
            <a:r>
              <a:rPr kumimoji="1" lang="en-US" altLang="ko-KR" sz="1600">
                <a:latin typeface="+mn-ea"/>
                <a:ea typeface="+mn-ea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+mn-ea"/>
                <a:ea typeface="+mn-ea"/>
              </a:rPr>
              <a:t>      </a:t>
            </a:r>
            <a:r>
              <a:rPr kumimoji="1" lang="ko-KR" altLang="en-US" sz="1600">
                <a:latin typeface="+mn-ea"/>
                <a:ea typeface="+mn-ea"/>
              </a:rPr>
              <a:t>문장</a:t>
            </a:r>
            <a:r>
              <a:rPr kumimoji="1" lang="en-US" altLang="ko-KR" sz="1600" i="1">
                <a:latin typeface="+mn-ea"/>
                <a:ea typeface="+mn-ea"/>
              </a:rPr>
              <a:t>;</a:t>
            </a:r>
            <a:r>
              <a:rPr kumimoji="1" lang="en-US" altLang="ko-KR" sz="1600">
                <a:latin typeface="+mn-ea"/>
                <a:ea typeface="+mn-ea"/>
              </a:rPr>
              <a:t> </a:t>
            </a:r>
          </a:p>
        </p:txBody>
      </p:sp>
      <p:grpSp>
        <p:nvGrpSpPr>
          <p:cNvPr id="1025030" name="Group 6"/>
          <p:cNvGrpSpPr>
            <a:grpSpLocks/>
          </p:cNvGrpSpPr>
          <p:nvPr/>
        </p:nvGrpSpPr>
        <p:grpSpPr bwMode="auto">
          <a:xfrm>
            <a:off x="4530725" y="1800225"/>
            <a:ext cx="315913" cy="298450"/>
            <a:chOff x="1870" y="2683"/>
            <a:chExt cx="199" cy="188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656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44553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3796 C 0.0066 0.05972 0.00677 0.07963 0.00296 0.10046 C 0.00382 0.12037 0.00521 0.13634 0.00608 0.15602 C 0.00452 0.16898 -0.00052 0.18009 -0.00225 0.19352 C -0.00034 0.26551 0.00105 0.27384 -0.00121 0.37268 C -0.00139 0.3794 -0.01198 0.40833 -0.01579 0.41157 C -0.01944 0.41481 -0.02395 0.41805 -0.02829 0.41991 C -0.04236 0.41898 -0.05347 0.41805 -0.06684 0.41574 C -0.06909 0.41389 -0.07187 0.41343 -0.07413 0.41157 C -0.0835 0.40324 -0.06909 0.41065 -0.07934 0.40602 C -0.08281 0.37847 -0.08194 0.35 -0.08559 0.32268 C -0.08628 0.31736 -0.08854 0.31389 -0.08975 0.3088 C -0.0901 0.28657 -0.08993 0.26435 -0.09079 0.24213 C -0.09097 0.23843 -0.09288 0.23102 -0.09288 0.23102 C -0.09253 0.21713 -0.09305 0.20324 -0.09184 0.18935 C -0.09166 0.1875 -0.08663 0.18333 -0.08559 0.18241 C -0.07708 0.17593 -0.06718 0.17199 -0.05746 0.16991 C -0.04045 0.17037 -0.0184 0.1581 -0.00642 0.17407 C -0.00173 0.18032 0.00296 0.19213 0.00504 0.20046 C 0.00591 0.20417 0.00712 0.21157 0.00712 0.21157 C 0.00677 0.24537 0.00608 0.27917 0.00608 0.31296 C 0.00608 0.32037 0.00712 0.32778 0.00712 0.33518 C 0.00712 0.35255 0.004 0.36944 0.00296 0.38657 C 0.00122 0.41296 -0.00069 0.43403 -0.02204 0.44352 C -0.03454 0.4419 -0.0434 0.43843 -0.05434 0.43102 C -0.05954 0.42755 -0.05954 0.42963 -0.06371 0.42407 C -0.06579 0.4213 -0.06718 0.41759 -0.06892 0.41435 C -0.07031 0.40694 -0.07361 0.3963 -0.07621 0.38935 C -0.0776 0.38009 -0.0802 0.3706 -0.08246 0.36157 C -0.08333 0.3537 -0.0842 0.34583 -0.08559 0.33796 C -0.08698 0.30139 -0.09323 0.26018 -0.0835 0.22546 C -0.08142 0.21782 -0.08107 0.2213 -0.07829 0.21296 C -0.07534 0.2044 -0.07309 0.19491 -0.06788 0.18796 C -0.06354 0.18218 -0.04913 0.17546 -0.04288 0.17268 C -0.03107 0.17407 -0.02031 0.17708 -0.0085 0.17824 C -0.00503 0.17986 0.00087 0.18518 0.00087 0.18518 C 0.004 0.19745 0.00764 0.20833 0.00921 0.2213 C 0.0099 0.23542 0.01007 0.24699 0.01337 0.26018 C 0.01302 0.28611 0.01302 0.31204 0.01233 0.33796 C 0.01198 0.35301 0.00625 0.39375 -0.00434 0.40324 C -0.00503 0.40463 -0.00538 0.40648 -0.00642 0.40741 C -0.00833 0.40903 -0.01267 0.41018 -0.01267 0.41018 C -0.01892 0.40972 -0.02517 0.40972 -0.03142 0.4088 C -0.03559 0.40833 -0.04392 0.40602 -0.04392 0.40602 C -0.04861 0.40278 -0.05451 0.39722 -0.05954 0.39491 C -0.06371 0.3875 -0.06875 0.38287 -0.07204 0.37407 C -0.07291 0.37176 -0.07343 0.36944 -0.07413 0.36713 C -0.07517 0.36296 -0.07725 0.35463 -0.07725 0.35463 C -0.07829 0.34444 -0.07951 0.33426 -0.08038 0.32407 C -0.08107 0.31574 -0.08246 0.29907 -0.08246 0.29907 C -0.08211 0.27083 -0.08211 0.24259 -0.08142 0.21435 C -0.08125 0.20625 -0.07708 0.19398 -0.07204 0.18935 C -0.06857 0.17569 -0.04843 0.1669 -0.03871 0.16435 C -0.00781 0.16481 0.02309 0.16481 0.054 0.16574 C 0.06094 0.16597 0.0625 0.16713 0.06858 0.16991 C 0.07171 0.1713 0.07796 0.17407 0.07796 0.17407 C 0.08212 0.25625 0.08004 0.31551 0.079 0.41296 C 0.07882 0.42824 0.07188 0.46204 0.06129 0.4713 C 0.04705 0.4838 0.02726 0.475 0.01025 0.47546 C 0.00886 0.47593 0.0073 0.47569 0.00608 0.47685 C 0.00365 0.47917 -0.00017 0.48518 -0.00017 0.48518 C -0.00277 0.4956 -0.00225 0.50741 -0.00329 0.51852 C -0.00295 0.53426 -0.00225 0.58148 -0.00225 0.56574 " pathEditMode="relative" ptsTypes="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4811"/>
            <a:ext cx="8229600" cy="241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883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환영 메시지 출력</a:t>
            </a:r>
            <a:endParaRPr lang="ko-KR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" y="1197621"/>
            <a:ext cx="7903238" cy="53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583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복잡한 프로그램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516"/>
            <a:ext cx="8229600" cy="355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24859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9</a:t>
            </a:r>
            <a:r>
              <a:rPr lang="ko-KR" altLang="en-US" b="0" dirty="0"/>
              <a:t>까지 출력하기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9817"/>
            <a:ext cx="8229600" cy="44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53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구구단 출력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5809"/>
            <a:ext cx="8229600" cy="203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000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27" y="1367554"/>
            <a:ext cx="8066457" cy="496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10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(1+2+3+...+9+10) </a:t>
            </a:r>
            <a:r>
              <a:rPr lang="ko-KR" altLang="en-US" b="0" dirty="0"/>
              <a:t>계산하기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6066"/>
            <a:ext cx="8229600" cy="12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17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4624"/>
            <a:ext cx="8229600" cy="42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615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1423"/>
            <a:ext cx="8229600" cy="27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38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문의 예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4655"/>
            <a:ext cx="8229600" cy="42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8474" y="1998733"/>
            <a:ext cx="115716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entury Schoolbook" panose="02040604050505020304" pitchFamily="18" charset="0"/>
              </a:rPr>
              <a:t>DoWhile1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5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/>
              <a:t>정확한 </a:t>
            </a:r>
            <a:r>
              <a:rPr lang="ko-KR" altLang="en-US" b="0" dirty="0" err="1"/>
              <a:t>입력받기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8506"/>
            <a:ext cx="8229600" cy="207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049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8" y="1917545"/>
            <a:ext cx="8229600" cy="308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69" y="4957164"/>
            <a:ext cx="7112901" cy="131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348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for </a:t>
            </a:r>
            <a:r>
              <a:rPr lang="ko-KR" altLang="en-US" sz="3600" smtClean="0"/>
              <a:t>루프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1910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6" y="2275169"/>
            <a:ext cx="63531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05538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조건문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989013"/>
            <a:ext cx="445135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7684" name="Group 4"/>
          <p:cNvGrpSpPr>
            <a:grpSpLocks/>
          </p:cNvGrpSpPr>
          <p:nvPr/>
        </p:nvGrpSpPr>
        <p:grpSpPr bwMode="auto">
          <a:xfrm>
            <a:off x="876300" y="2978150"/>
            <a:ext cx="1255713" cy="1658938"/>
            <a:chOff x="1425" y="2887"/>
            <a:chExt cx="791" cy="1045"/>
          </a:xfrm>
        </p:grpSpPr>
        <p:grpSp>
          <p:nvGrpSpPr>
            <p:cNvPr id="5151" name="Group 5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53" name="Freeform 6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164 w 11871"/>
                  <a:gd name="T1" fmla="*/ 1 h 15450"/>
                  <a:gd name="T2" fmla="*/ 214 w 11871"/>
                  <a:gd name="T3" fmla="*/ 10 h 15450"/>
                  <a:gd name="T4" fmla="*/ 299 w 11871"/>
                  <a:gd name="T5" fmla="*/ 25 h 15450"/>
                  <a:gd name="T6" fmla="*/ 407 w 11871"/>
                  <a:gd name="T7" fmla="*/ 44 h 15450"/>
                  <a:gd name="T8" fmla="*/ 523 w 11871"/>
                  <a:gd name="T9" fmla="*/ 63 h 15450"/>
                  <a:gd name="T10" fmla="*/ 607 w 11871"/>
                  <a:gd name="T11" fmla="*/ 77 h 15450"/>
                  <a:gd name="T12" fmla="*/ 658 w 11871"/>
                  <a:gd name="T13" fmla="*/ 86 h 15450"/>
                  <a:gd name="T14" fmla="*/ 704 w 11871"/>
                  <a:gd name="T15" fmla="*/ 93 h 15450"/>
                  <a:gd name="T16" fmla="*/ 741 w 11871"/>
                  <a:gd name="T17" fmla="*/ 98 h 15450"/>
                  <a:gd name="T18" fmla="*/ 770 w 11871"/>
                  <a:gd name="T19" fmla="*/ 102 h 15450"/>
                  <a:gd name="T20" fmla="*/ 787 w 11871"/>
                  <a:gd name="T21" fmla="*/ 103 h 15450"/>
                  <a:gd name="T22" fmla="*/ 789 w 11871"/>
                  <a:gd name="T23" fmla="*/ 113 h 15450"/>
                  <a:gd name="T24" fmla="*/ 777 w 11871"/>
                  <a:gd name="T25" fmla="*/ 181 h 15450"/>
                  <a:gd name="T26" fmla="*/ 756 w 11871"/>
                  <a:gd name="T27" fmla="*/ 299 h 15450"/>
                  <a:gd name="T28" fmla="*/ 730 w 11871"/>
                  <a:gd name="T29" fmla="*/ 450 h 15450"/>
                  <a:gd name="T30" fmla="*/ 708 w 11871"/>
                  <a:gd name="T31" fmla="*/ 573 h 15450"/>
                  <a:gd name="T32" fmla="*/ 694 w 11871"/>
                  <a:gd name="T33" fmla="*/ 655 h 15450"/>
                  <a:gd name="T34" fmla="*/ 681 w 11871"/>
                  <a:gd name="T35" fmla="*/ 735 h 15450"/>
                  <a:gd name="T36" fmla="*/ 668 w 11871"/>
                  <a:gd name="T37" fmla="*/ 811 h 15450"/>
                  <a:gd name="T38" fmla="*/ 657 w 11871"/>
                  <a:gd name="T39" fmla="*/ 879 h 15450"/>
                  <a:gd name="T40" fmla="*/ 648 w 11871"/>
                  <a:gd name="T41" fmla="*/ 938 h 15450"/>
                  <a:gd name="T42" fmla="*/ 641 w 11871"/>
                  <a:gd name="T43" fmla="*/ 986 h 15450"/>
                  <a:gd name="T44" fmla="*/ 637 w 11871"/>
                  <a:gd name="T45" fmla="*/ 1019 h 15450"/>
                  <a:gd name="T46" fmla="*/ 630 w 11871"/>
                  <a:gd name="T47" fmla="*/ 1029 h 15450"/>
                  <a:gd name="T48" fmla="*/ 582 w 11871"/>
                  <a:gd name="T49" fmla="*/ 1021 h 15450"/>
                  <a:gd name="T50" fmla="*/ 499 w 11871"/>
                  <a:gd name="T51" fmla="*/ 1008 h 15450"/>
                  <a:gd name="T52" fmla="*/ 394 w 11871"/>
                  <a:gd name="T53" fmla="*/ 990 h 15450"/>
                  <a:gd name="T54" fmla="*/ 280 w 11871"/>
                  <a:gd name="T55" fmla="*/ 972 h 15450"/>
                  <a:gd name="T56" fmla="*/ 170 w 11871"/>
                  <a:gd name="T57" fmla="*/ 954 h 15450"/>
                  <a:gd name="T58" fmla="*/ 78 w 11871"/>
                  <a:gd name="T59" fmla="*/ 939 h 15450"/>
                  <a:gd name="T60" fmla="*/ 16 w 11871"/>
                  <a:gd name="T61" fmla="*/ 929 h 15450"/>
                  <a:gd name="T62" fmla="*/ 2 w 11871"/>
                  <a:gd name="T63" fmla="*/ 918 h 15450"/>
                  <a:gd name="T64" fmla="*/ 14 w 11871"/>
                  <a:gd name="T65" fmla="*/ 852 h 15450"/>
                  <a:gd name="T66" fmla="*/ 35 w 11871"/>
                  <a:gd name="T67" fmla="*/ 737 h 15450"/>
                  <a:gd name="T68" fmla="*/ 62 w 11871"/>
                  <a:gd name="T69" fmla="*/ 590 h 15450"/>
                  <a:gd name="T70" fmla="*/ 83 w 11871"/>
                  <a:gd name="T71" fmla="*/ 470 h 15450"/>
                  <a:gd name="T72" fmla="*/ 97 w 11871"/>
                  <a:gd name="T73" fmla="*/ 388 h 15450"/>
                  <a:gd name="T74" fmla="*/ 111 w 11871"/>
                  <a:gd name="T75" fmla="*/ 309 h 15450"/>
                  <a:gd name="T76" fmla="*/ 124 w 11871"/>
                  <a:gd name="T77" fmla="*/ 233 h 15450"/>
                  <a:gd name="T78" fmla="*/ 135 w 11871"/>
                  <a:gd name="T79" fmla="*/ 164 h 15450"/>
                  <a:gd name="T80" fmla="*/ 144 w 11871"/>
                  <a:gd name="T81" fmla="*/ 103 h 15450"/>
                  <a:gd name="T82" fmla="*/ 152 w 11871"/>
                  <a:gd name="T83" fmla="*/ 52 h 15450"/>
                  <a:gd name="T84" fmla="*/ 156 w 11871"/>
                  <a:gd name="T85" fmla="*/ 14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" name="Freeform 7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51 w 1282"/>
                  <a:gd name="T1" fmla="*/ 2 h 1290"/>
                  <a:gd name="T2" fmla="*/ 21 w 1282"/>
                  <a:gd name="T3" fmla="*/ 28 h 1290"/>
                  <a:gd name="T4" fmla="*/ 16 w 1282"/>
                  <a:gd name="T5" fmla="*/ 28 h 1290"/>
                  <a:gd name="T6" fmla="*/ 12 w 1282"/>
                  <a:gd name="T7" fmla="*/ 29 h 1290"/>
                  <a:gd name="T8" fmla="*/ 9 w 1282"/>
                  <a:gd name="T9" fmla="*/ 30 h 1290"/>
                  <a:gd name="T10" fmla="*/ 6 w 1282"/>
                  <a:gd name="T11" fmla="*/ 32 h 1290"/>
                  <a:gd name="T12" fmla="*/ 3 w 1282"/>
                  <a:gd name="T13" fmla="*/ 35 h 1290"/>
                  <a:gd name="T14" fmla="*/ 1 w 1282"/>
                  <a:gd name="T15" fmla="*/ 40 h 1290"/>
                  <a:gd name="T16" fmla="*/ 0 w 1282"/>
                  <a:gd name="T17" fmla="*/ 45 h 1290"/>
                  <a:gd name="T18" fmla="*/ 0 w 1282"/>
                  <a:gd name="T19" fmla="*/ 49 h 1290"/>
                  <a:gd name="T20" fmla="*/ 1 w 1282"/>
                  <a:gd name="T21" fmla="*/ 51 h 1290"/>
                  <a:gd name="T22" fmla="*/ 2 w 1282"/>
                  <a:gd name="T23" fmla="*/ 54 h 1290"/>
                  <a:gd name="T24" fmla="*/ 4 w 1282"/>
                  <a:gd name="T25" fmla="*/ 57 h 1290"/>
                  <a:gd name="T26" fmla="*/ 6 w 1282"/>
                  <a:gd name="T27" fmla="*/ 61 h 1290"/>
                  <a:gd name="T28" fmla="*/ 9 w 1282"/>
                  <a:gd name="T29" fmla="*/ 65 h 1290"/>
                  <a:gd name="T30" fmla="*/ 12 w 1282"/>
                  <a:gd name="T31" fmla="*/ 69 h 1290"/>
                  <a:gd name="T32" fmla="*/ 15 w 1282"/>
                  <a:gd name="T33" fmla="*/ 72 h 1290"/>
                  <a:gd name="T34" fmla="*/ 20 w 1282"/>
                  <a:gd name="T35" fmla="*/ 77 h 1290"/>
                  <a:gd name="T36" fmla="*/ 26 w 1282"/>
                  <a:gd name="T37" fmla="*/ 81 h 1290"/>
                  <a:gd name="T38" fmla="*/ 31 w 1282"/>
                  <a:gd name="T39" fmla="*/ 83 h 1290"/>
                  <a:gd name="T40" fmla="*/ 37 w 1282"/>
                  <a:gd name="T41" fmla="*/ 85 h 1290"/>
                  <a:gd name="T42" fmla="*/ 41 w 1282"/>
                  <a:gd name="T43" fmla="*/ 86 h 1290"/>
                  <a:gd name="T44" fmla="*/ 45 w 1282"/>
                  <a:gd name="T45" fmla="*/ 86 h 1290"/>
                  <a:gd name="T46" fmla="*/ 48 w 1282"/>
                  <a:gd name="T47" fmla="*/ 86 h 1290"/>
                  <a:gd name="T48" fmla="*/ 51 w 1282"/>
                  <a:gd name="T49" fmla="*/ 86 h 1290"/>
                  <a:gd name="T50" fmla="*/ 52 w 1282"/>
                  <a:gd name="T51" fmla="*/ 85 h 1290"/>
                  <a:gd name="T52" fmla="*/ 54 w 1282"/>
                  <a:gd name="T53" fmla="*/ 84 h 1290"/>
                  <a:gd name="T54" fmla="*/ 56 w 1282"/>
                  <a:gd name="T55" fmla="*/ 83 h 1290"/>
                  <a:gd name="T56" fmla="*/ 57 w 1282"/>
                  <a:gd name="T57" fmla="*/ 81 h 1290"/>
                  <a:gd name="T58" fmla="*/ 58 w 1282"/>
                  <a:gd name="T59" fmla="*/ 79 h 1290"/>
                  <a:gd name="T60" fmla="*/ 59 w 1282"/>
                  <a:gd name="T61" fmla="*/ 76 h 1290"/>
                  <a:gd name="T62" fmla="*/ 60 w 1282"/>
                  <a:gd name="T63" fmla="*/ 71 h 1290"/>
                  <a:gd name="T64" fmla="*/ 60 w 1282"/>
                  <a:gd name="T65" fmla="*/ 66 h 1290"/>
                  <a:gd name="T66" fmla="*/ 60 w 1282"/>
                  <a:gd name="T67" fmla="*/ 61 h 1290"/>
                  <a:gd name="T68" fmla="*/ 60 w 1282"/>
                  <a:gd name="T69" fmla="*/ 56 h 1290"/>
                  <a:gd name="T70" fmla="*/ 84 w 1282"/>
                  <a:gd name="T71" fmla="*/ 31 h 1290"/>
                  <a:gd name="T72" fmla="*/ 84 w 1282"/>
                  <a:gd name="T73" fmla="*/ 28 h 1290"/>
                  <a:gd name="T74" fmla="*/ 82 w 1282"/>
                  <a:gd name="T75" fmla="*/ 25 h 1290"/>
                  <a:gd name="T76" fmla="*/ 80 w 1282"/>
                  <a:gd name="T77" fmla="*/ 21 h 1290"/>
                  <a:gd name="T78" fmla="*/ 78 w 1282"/>
                  <a:gd name="T79" fmla="*/ 17 h 1290"/>
                  <a:gd name="T80" fmla="*/ 75 w 1282"/>
                  <a:gd name="T81" fmla="*/ 14 h 1290"/>
                  <a:gd name="T82" fmla="*/ 72 w 1282"/>
                  <a:gd name="T83" fmla="*/ 11 h 1290"/>
                  <a:gd name="T84" fmla="*/ 68 w 1282"/>
                  <a:gd name="T85" fmla="*/ 8 h 1290"/>
                  <a:gd name="T86" fmla="*/ 64 w 1282"/>
                  <a:gd name="T87" fmla="*/ 6 h 1290"/>
                  <a:gd name="T88" fmla="*/ 60 w 1282"/>
                  <a:gd name="T89" fmla="*/ 4 h 1290"/>
                  <a:gd name="T90" fmla="*/ 55 w 1282"/>
                  <a:gd name="T91" fmla="*/ 2 h 1290"/>
                  <a:gd name="T92" fmla="*/ 50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" name="Freeform 8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1 h 365"/>
                  <a:gd name="T2" fmla="*/ 2 w 116"/>
                  <a:gd name="T3" fmla="*/ 17 h 365"/>
                  <a:gd name="T4" fmla="*/ 7 w 116"/>
                  <a:gd name="T5" fmla="*/ 24 h 365"/>
                  <a:gd name="T6" fmla="*/ 8 w 116"/>
                  <a:gd name="T7" fmla="*/ 15 h 365"/>
                  <a:gd name="T8" fmla="*/ 6 w 116"/>
                  <a:gd name="T9" fmla="*/ 0 h 365"/>
                  <a:gd name="T10" fmla="*/ 0 w 116"/>
                  <a:gd name="T11" fmla="*/ 1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Freeform 9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17 w 1212"/>
                  <a:gd name="T1" fmla="*/ 8 h 795"/>
                  <a:gd name="T2" fmla="*/ 14 w 1212"/>
                  <a:gd name="T3" fmla="*/ 10 h 795"/>
                  <a:gd name="T4" fmla="*/ 10 w 1212"/>
                  <a:gd name="T5" fmla="*/ 12 h 795"/>
                  <a:gd name="T6" fmla="*/ 8 w 1212"/>
                  <a:gd name="T7" fmla="*/ 14 h 795"/>
                  <a:gd name="T8" fmla="*/ 7 w 1212"/>
                  <a:gd name="T9" fmla="*/ 15 h 795"/>
                  <a:gd name="T10" fmla="*/ 4 w 1212"/>
                  <a:gd name="T11" fmla="*/ 18 h 795"/>
                  <a:gd name="T12" fmla="*/ 2 w 1212"/>
                  <a:gd name="T13" fmla="*/ 23 h 795"/>
                  <a:gd name="T14" fmla="*/ 0 w 1212"/>
                  <a:gd name="T15" fmla="*/ 27 h 795"/>
                  <a:gd name="T16" fmla="*/ 0 w 1212"/>
                  <a:gd name="T17" fmla="*/ 32 h 795"/>
                  <a:gd name="T18" fmla="*/ 1 w 1212"/>
                  <a:gd name="T19" fmla="*/ 35 h 795"/>
                  <a:gd name="T20" fmla="*/ 2 w 1212"/>
                  <a:gd name="T21" fmla="*/ 39 h 795"/>
                  <a:gd name="T22" fmla="*/ 5 w 1212"/>
                  <a:gd name="T23" fmla="*/ 42 h 795"/>
                  <a:gd name="T24" fmla="*/ 8 w 1212"/>
                  <a:gd name="T25" fmla="*/ 45 h 795"/>
                  <a:gd name="T26" fmla="*/ 11 w 1212"/>
                  <a:gd name="T27" fmla="*/ 47 h 795"/>
                  <a:gd name="T28" fmla="*/ 15 w 1212"/>
                  <a:gd name="T29" fmla="*/ 49 h 795"/>
                  <a:gd name="T30" fmla="*/ 19 w 1212"/>
                  <a:gd name="T31" fmla="*/ 51 h 795"/>
                  <a:gd name="T32" fmla="*/ 24 w 1212"/>
                  <a:gd name="T33" fmla="*/ 52 h 795"/>
                  <a:gd name="T34" fmla="*/ 29 w 1212"/>
                  <a:gd name="T35" fmla="*/ 53 h 795"/>
                  <a:gd name="T36" fmla="*/ 33 w 1212"/>
                  <a:gd name="T37" fmla="*/ 53 h 795"/>
                  <a:gd name="T38" fmla="*/ 38 w 1212"/>
                  <a:gd name="T39" fmla="*/ 53 h 795"/>
                  <a:gd name="T40" fmla="*/ 42 w 1212"/>
                  <a:gd name="T41" fmla="*/ 52 h 795"/>
                  <a:gd name="T42" fmla="*/ 47 w 1212"/>
                  <a:gd name="T43" fmla="*/ 51 h 795"/>
                  <a:gd name="T44" fmla="*/ 52 w 1212"/>
                  <a:gd name="T45" fmla="*/ 50 h 795"/>
                  <a:gd name="T46" fmla="*/ 57 w 1212"/>
                  <a:gd name="T47" fmla="*/ 48 h 795"/>
                  <a:gd name="T48" fmla="*/ 61 w 1212"/>
                  <a:gd name="T49" fmla="*/ 46 h 795"/>
                  <a:gd name="T50" fmla="*/ 65 w 1212"/>
                  <a:gd name="T51" fmla="*/ 44 h 795"/>
                  <a:gd name="T52" fmla="*/ 68 w 1212"/>
                  <a:gd name="T53" fmla="*/ 42 h 795"/>
                  <a:gd name="T54" fmla="*/ 71 w 1212"/>
                  <a:gd name="T55" fmla="*/ 40 h 795"/>
                  <a:gd name="T56" fmla="*/ 74 w 1212"/>
                  <a:gd name="T57" fmla="*/ 38 h 795"/>
                  <a:gd name="T58" fmla="*/ 76 w 1212"/>
                  <a:gd name="T59" fmla="*/ 36 h 795"/>
                  <a:gd name="T60" fmla="*/ 78 w 1212"/>
                  <a:gd name="T61" fmla="*/ 33 h 795"/>
                  <a:gd name="T62" fmla="*/ 79 w 1212"/>
                  <a:gd name="T63" fmla="*/ 31 h 795"/>
                  <a:gd name="T64" fmla="*/ 80 w 1212"/>
                  <a:gd name="T65" fmla="*/ 28 h 795"/>
                  <a:gd name="T66" fmla="*/ 81 w 1212"/>
                  <a:gd name="T67" fmla="*/ 26 h 795"/>
                  <a:gd name="T68" fmla="*/ 81 w 1212"/>
                  <a:gd name="T69" fmla="*/ 24 h 795"/>
                  <a:gd name="T70" fmla="*/ 81 w 1212"/>
                  <a:gd name="T71" fmla="*/ 21 h 795"/>
                  <a:gd name="T72" fmla="*/ 81 w 1212"/>
                  <a:gd name="T73" fmla="*/ 18 h 795"/>
                  <a:gd name="T74" fmla="*/ 80 w 1212"/>
                  <a:gd name="T75" fmla="*/ 16 h 795"/>
                  <a:gd name="T76" fmla="*/ 79 w 1212"/>
                  <a:gd name="T77" fmla="*/ 13 h 795"/>
                  <a:gd name="T78" fmla="*/ 78 w 1212"/>
                  <a:gd name="T79" fmla="*/ 11 h 795"/>
                  <a:gd name="T80" fmla="*/ 77 w 1212"/>
                  <a:gd name="T81" fmla="*/ 9 h 795"/>
                  <a:gd name="T82" fmla="*/ 76 w 1212"/>
                  <a:gd name="T83" fmla="*/ 7 h 795"/>
                  <a:gd name="T84" fmla="*/ 74 w 1212"/>
                  <a:gd name="T85" fmla="*/ 6 h 795"/>
                  <a:gd name="T86" fmla="*/ 72 w 1212"/>
                  <a:gd name="T87" fmla="*/ 4 h 795"/>
                  <a:gd name="T88" fmla="*/ 70 w 1212"/>
                  <a:gd name="T89" fmla="*/ 3 h 795"/>
                  <a:gd name="T90" fmla="*/ 68 w 1212"/>
                  <a:gd name="T91" fmla="*/ 2 h 795"/>
                  <a:gd name="T92" fmla="*/ 66 w 1212"/>
                  <a:gd name="T93" fmla="*/ 1 h 795"/>
                  <a:gd name="T94" fmla="*/ 63 w 1212"/>
                  <a:gd name="T95" fmla="*/ 0 h 795"/>
                  <a:gd name="T96" fmla="*/ 61 w 1212"/>
                  <a:gd name="T97" fmla="*/ 0 h 795"/>
                  <a:gd name="T98" fmla="*/ 58 w 1212"/>
                  <a:gd name="T99" fmla="*/ 0 h 795"/>
                  <a:gd name="T100" fmla="*/ 56 w 1212"/>
                  <a:gd name="T101" fmla="*/ 0 h 795"/>
                  <a:gd name="T102" fmla="*/ 53 w 1212"/>
                  <a:gd name="T103" fmla="*/ 1 h 795"/>
                  <a:gd name="T104" fmla="*/ 50 w 1212"/>
                  <a:gd name="T105" fmla="*/ 2 h 795"/>
                  <a:gd name="T106" fmla="*/ 45 w 1212"/>
                  <a:gd name="T107" fmla="*/ 3 h 795"/>
                  <a:gd name="T108" fmla="*/ 37 w 1212"/>
                  <a:gd name="T109" fmla="*/ 3 h 795"/>
                  <a:gd name="T110" fmla="*/ 32 w 1212"/>
                  <a:gd name="T111" fmla="*/ 4 h 795"/>
                  <a:gd name="T112" fmla="*/ 28 w 1212"/>
                  <a:gd name="T113" fmla="*/ 5 h 795"/>
                  <a:gd name="T114" fmla="*/ 24 w 1212"/>
                  <a:gd name="T115" fmla="*/ 5 h 795"/>
                  <a:gd name="T116" fmla="*/ 20 w 1212"/>
                  <a:gd name="T117" fmla="*/ 6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" name="Freeform 10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79 w 1208"/>
                  <a:gd name="T1" fmla="*/ 2 h 599"/>
                  <a:gd name="T2" fmla="*/ 78 w 1208"/>
                  <a:gd name="T3" fmla="*/ 1 h 599"/>
                  <a:gd name="T4" fmla="*/ 79 w 1208"/>
                  <a:gd name="T5" fmla="*/ 5 h 599"/>
                  <a:gd name="T6" fmla="*/ 78 w 1208"/>
                  <a:gd name="T7" fmla="*/ 9 h 599"/>
                  <a:gd name="T8" fmla="*/ 77 w 1208"/>
                  <a:gd name="T9" fmla="*/ 13 h 599"/>
                  <a:gd name="T10" fmla="*/ 75 w 1208"/>
                  <a:gd name="T11" fmla="*/ 16 h 599"/>
                  <a:gd name="T12" fmla="*/ 73 w 1208"/>
                  <a:gd name="T13" fmla="*/ 20 h 599"/>
                  <a:gd name="T14" fmla="*/ 69 w 1208"/>
                  <a:gd name="T15" fmla="*/ 23 h 599"/>
                  <a:gd name="T16" fmla="*/ 64 w 1208"/>
                  <a:gd name="T17" fmla="*/ 26 h 599"/>
                  <a:gd name="T18" fmla="*/ 59 w 1208"/>
                  <a:gd name="T19" fmla="*/ 29 h 599"/>
                  <a:gd name="T20" fmla="*/ 52 w 1208"/>
                  <a:gd name="T21" fmla="*/ 32 h 599"/>
                  <a:gd name="T22" fmla="*/ 45 w 1208"/>
                  <a:gd name="T23" fmla="*/ 34 h 599"/>
                  <a:gd name="T24" fmla="*/ 39 w 1208"/>
                  <a:gd name="T25" fmla="*/ 35 h 599"/>
                  <a:gd name="T26" fmla="*/ 35 w 1208"/>
                  <a:gd name="T27" fmla="*/ 36 h 599"/>
                  <a:gd name="T28" fmla="*/ 30 w 1208"/>
                  <a:gd name="T29" fmla="*/ 36 h 599"/>
                  <a:gd name="T30" fmla="*/ 25 w 1208"/>
                  <a:gd name="T31" fmla="*/ 35 h 599"/>
                  <a:gd name="T32" fmla="*/ 21 w 1208"/>
                  <a:gd name="T33" fmla="*/ 34 h 599"/>
                  <a:gd name="T34" fmla="*/ 16 w 1208"/>
                  <a:gd name="T35" fmla="*/ 33 h 599"/>
                  <a:gd name="T36" fmla="*/ 12 w 1208"/>
                  <a:gd name="T37" fmla="*/ 31 h 599"/>
                  <a:gd name="T38" fmla="*/ 8 w 1208"/>
                  <a:gd name="T39" fmla="*/ 29 h 599"/>
                  <a:gd name="T40" fmla="*/ 5 w 1208"/>
                  <a:gd name="T41" fmla="*/ 27 h 599"/>
                  <a:gd name="T42" fmla="*/ 2 w 1208"/>
                  <a:gd name="T43" fmla="*/ 24 h 599"/>
                  <a:gd name="T44" fmla="*/ 0 w 1208"/>
                  <a:gd name="T45" fmla="*/ 20 h 599"/>
                  <a:gd name="T46" fmla="*/ 1 w 1208"/>
                  <a:gd name="T47" fmla="*/ 25 h 599"/>
                  <a:gd name="T48" fmla="*/ 4 w 1208"/>
                  <a:gd name="T49" fmla="*/ 28 h 599"/>
                  <a:gd name="T50" fmla="*/ 7 w 1208"/>
                  <a:gd name="T51" fmla="*/ 31 h 599"/>
                  <a:gd name="T52" fmla="*/ 11 w 1208"/>
                  <a:gd name="T53" fmla="*/ 34 h 599"/>
                  <a:gd name="T54" fmla="*/ 15 w 1208"/>
                  <a:gd name="T55" fmla="*/ 36 h 599"/>
                  <a:gd name="T56" fmla="*/ 20 w 1208"/>
                  <a:gd name="T57" fmla="*/ 38 h 599"/>
                  <a:gd name="T58" fmla="*/ 25 w 1208"/>
                  <a:gd name="T59" fmla="*/ 39 h 599"/>
                  <a:gd name="T60" fmla="*/ 30 w 1208"/>
                  <a:gd name="T61" fmla="*/ 40 h 599"/>
                  <a:gd name="T62" fmla="*/ 35 w 1208"/>
                  <a:gd name="T63" fmla="*/ 40 h 599"/>
                  <a:gd name="T64" fmla="*/ 40 w 1208"/>
                  <a:gd name="T65" fmla="*/ 40 h 599"/>
                  <a:gd name="T66" fmla="*/ 46 w 1208"/>
                  <a:gd name="T67" fmla="*/ 38 h 599"/>
                  <a:gd name="T68" fmla="*/ 54 w 1208"/>
                  <a:gd name="T69" fmla="*/ 36 h 599"/>
                  <a:gd name="T70" fmla="*/ 60 w 1208"/>
                  <a:gd name="T71" fmla="*/ 33 h 599"/>
                  <a:gd name="T72" fmla="*/ 66 w 1208"/>
                  <a:gd name="T73" fmla="*/ 30 h 599"/>
                  <a:gd name="T74" fmla="*/ 70 w 1208"/>
                  <a:gd name="T75" fmla="*/ 27 h 599"/>
                  <a:gd name="T76" fmla="*/ 74 w 1208"/>
                  <a:gd name="T77" fmla="*/ 24 h 599"/>
                  <a:gd name="T78" fmla="*/ 77 w 1208"/>
                  <a:gd name="T79" fmla="*/ 20 h 599"/>
                  <a:gd name="T80" fmla="*/ 79 w 1208"/>
                  <a:gd name="T81" fmla="*/ 17 h 599"/>
                  <a:gd name="T82" fmla="*/ 80 w 1208"/>
                  <a:gd name="T83" fmla="*/ 13 h 599"/>
                  <a:gd name="T84" fmla="*/ 80 w 1208"/>
                  <a:gd name="T85" fmla="*/ 9 h 599"/>
                  <a:gd name="T86" fmla="*/ 80 w 1208"/>
                  <a:gd name="T87" fmla="*/ 5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8" name="Freeform 11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 w 919"/>
                  <a:gd name="T1" fmla="*/ 16 h 1344"/>
                  <a:gd name="T2" fmla="*/ 0 w 919"/>
                  <a:gd name="T3" fmla="*/ 19 h 1344"/>
                  <a:gd name="T4" fmla="*/ 0 w 919"/>
                  <a:gd name="T5" fmla="*/ 20 h 1344"/>
                  <a:gd name="T6" fmla="*/ 0 w 919"/>
                  <a:gd name="T7" fmla="*/ 22 h 1344"/>
                  <a:gd name="T8" fmla="*/ 0 w 919"/>
                  <a:gd name="T9" fmla="*/ 24 h 1344"/>
                  <a:gd name="T10" fmla="*/ 1 w 919"/>
                  <a:gd name="T11" fmla="*/ 26 h 1344"/>
                  <a:gd name="T12" fmla="*/ 3 w 919"/>
                  <a:gd name="T13" fmla="*/ 29 h 1344"/>
                  <a:gd name="T14" fmla="*/ 5 w 919"/>
                  <a:gd name="T15" fmla="*/ 31 h 1344"/>
                  <a:gd name="T16" fmla="*/ 7 w 919"/>
                  <a:gd name="T17" fmla="*/ 34 h 1344"/>
                  <a:gd name="T18" fmla="*/ 10 w 919"/>
                  <a:gd name="T19" fmla="*/ 36 h 1344"/>
                  <a:gd name="T20" fmla="*/ 15 w 919"/>
                  <a:gd name="T21" fmla="*/ 40 h 1344"/>
                  <a:gd name="T22" fmla="*/ 22 w 919"/>
                  <a:gd name="T23" fmla="*/ 81 h 1344"/>
                  <a:gd name="T24" fmla="*/ 23 w 919"/>
                  <a:gd name="T25" fmla="*/ 83 h 1344"/>
                  <a:gd name="T26" fmla="*/ 24 w 919"/>
                  <a:gd name="T27" fmla="*/ 84 h 1344"/>
                  <a:gd name="T28" fmla="*/ 25 w 919"/>
                  <a:gd name="T29" fmla="*/ 86 h 1344"/>
                  <a:gd name="T30" fmla="*/ 27 w 919"/>
                  <a:gd name="T31" fmla="*/ 87 h 1344"/>
                  <a:gd name="T32" fmla="*/ 29 w 919"/>
                  <a:gd name="T33" fmla="*/ 88 h 1344"/>
                  <a:gd name="T34" fmla="*/ 30 w 919"/>
                  <a:gd name="T35" fmla="*/ 88 h 1344"/>
                  <a:gd name="T36" fmla="*/ 32 w 919"/>
                  <a:gd name="T37" fmla="*/ 89 h 1344"/>
                  <a:gd name="T38" fmla="*/ 34 w 919"/>
                  <a:gd name="T39" fmla="*/ 89 h 1344"/>
                  <a:gd name="T40" fmla="*/ 36 w 919"/>
                  <a:gd name="T41" fmla="*/ 89 h 1344"/>
                  <a:gd name="T42" fmla="*/ 39 w 919"/>
                  <a:gd name="T43" fmla="*/ 89 h 1344"/>
                  <a:gd name="T44" fmla="*/ 41 w 919"/>
                  <a:gd name="T45" fmla="*/ 89 h 1344"/>
                  <a:gd name="T46" fmla="*/ 43 w 919"/>
                  <a:gd name="T47" fmla="*/ 88 h 1344"/>
                  <a:gd name="T48" fmla="*/ 45 w 919"/>
                  <a:gd name="T49" fmla="*/ 87 h 1344"/>
                  <a:gd name="T50" fmla="*/ 47 w 919"/>
                  <a:gd name="T51" fmla="*/ 87 h 1344"/>
                  <a:gd name="T52" fmla="*/ 49 w 919"/>
                  <a:gd name="T53" fmla="*/ 86 h 1344"/>
                  <a:gd name="T54" fmla="*/ 51 w 919"/>
                  <a:gd name="T55" fmla="*/ 85 h 1344"/>
                  <a:gd name="T56" fmla="*/ 53 w 919"/>
                  <a:gd name="T57" fmla="*/ 83 h 1344"/>
                  <a:gd name="T58" fmla="*/ 56 w 919"/>
                  <a:gd name="T59" fmla="*/ 81 h 1344"/>
                  <a:gd name="T60" fmla="*/ 57 w 919"/>
                  <a:gd name="T61" fmla="*/ 79 h 1344"/>
                  <a:gd name="T62" fmla="*/ 58 w 919"/>
                  <a:gd name="T63" fmla="*/ 77 h 1344"/>
                  <a:gd name="T64" fmla="*/ 58 w 919"/>
                  <a:gd name="T65" fmla="*/ 75 h 1344"/>
                  <a:gd name="T66" fmla="*/ 54 w 919"/>
                  <a:gd name="T67" fmla="*/ 30 h 1344"/>
                  <a:gd name="T68" fmla="*/ 57 w 919"/>
                  <a:gd name="T69" fmla="*/ 26 h 1344"/>
                  <a:gd name="T70" fmla="*/ 59 w 919"/>
                  <a:gd name="T71" fmla="*/ 24 h 1344"/>
                  <a:gd name="T72" fmla="*/ 59 w 919"/>
                  <a:gd name="T73" fmla="*/ 22 h 1344"/>
                  <a:gd name="T74" fmla="*/ 60 w 919"/>
                  <a:gd name="T75" fmla="*/ 20 h 1344"/>
                  <a:gd name="T76" fmla="*/ 61 w 919"/>
                  <a:gd name="T77" fmla="*/ 18 h 1344"/>
                  <a:gd name="T78" fmla="*/ 61 w 919"/>
                  <a:gd name="T79" fmla="*/ 16 h 1344"/>
                  <a:gd name="T80" fmla="*/ 61 w 919"/>
                  <a:gd name="T81" fmla="*/ 13 h 1344"/>
                  <a:gd name="T82" fmla="*/ 60 w 919"/>
                  <a:gd name="T83" fmla="*/ 11 h 1344"/>
                  <a:gd name="T84" fmla="*/ 59 w 919"/>
                  <a:gd name="T85" fmla="*/ 8 h 1344"/>
                  <a:gd name="T86" fmla="*/ 57 w 919"/>
                  <a:gd name="T87" fmla="*/ 6 h 1344"/>
                  <a:gd name="T88" fmla="*/ 55 w 919"/>
                  <a:gd name="T89" fmla="*/ 3 h 1344"/>
                  <a:gd name="T90" fmla="*/ 53 w 919"/>
                  <a:gd name="T91" fmla="*/ 1 h 1344"/>
                  <a:gd name="T92" fmla="*/ 51 w 919"/>
                  <a:gd name="T93" fmla="*/ 1 h 1344"/>
                  <a:gd name="T94" fmla="*/ 49 w 919"/>
                  <a:gd name="T95" fmla="*/ 0 h 1344"/>
                  <a:gd name="T96" fmla="*/ 47 w 919"/>
                  <a:gd name="T97" fmla="*/ 0 h 1344"/>
                  <a:gd name="T98" fmla="*/ 44 w 919"/>
                  <a:gd name="T99" fmla="*/ 0 h 1344"/>
                  <a:gd name="T100" fmla="*/ 41 w 919"/>
                  <a:gd name="T101" fmla="*/ 0 h 1344"/>
                  <a:gd name="T102" fmla="*/ 36 w 919"/>
                  <a:gd name="T103" fmla="*/ 1 h 1344"/>
                  <a:gd name="T104" fmla="*/ 30 w 919"/>
                  <a:gd name="T105" fmla="*/ 2 h 1344"/>
                  <a:gd name="T106" fmla="*/ 23 w 919"/>
                  <a:gd name="T107" fmla="*/ 3 h 1344"/>
                  <a:gd name="T108" fmla="*/ 18 w 919"/>
                  <a:gd name="T109" fmla="*/ 4 h 1344"/>
                  <a:gd name="T110" fmla="*/ 13 w 919"/>
                  <a:gd name="T111" fmla="*/ 6 h 1344"/>
                  <a:gd name="T112" fmla="*/ 10 w 919"/>
                  <a:gd name="T113" fmla="*/ 8 h 1344"/>
                  <a:gd name="T114" fmla="*/ 7 w 919"/>
                  <a:gd name="T115" fmla="*/ 10 h 1344"/>
                  <a:gd name="T116" fmla="*/ 4 w 919"/>
                  <a:gd name="T117" fmla="*/ 12 h 1344"/>
                  <a:gd name="T118" fmla="*/ 2 w 919"/>
                  <a:gd name="T119" fmla="*/ 14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9" name="Freeform 12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44 w 810"/>
                  <a:gd name="T1" fmla="*/ 79 h 1247"/>
                  <a:gd name="T2" fmla="*/ 41 w 810"/>
                  <a:gd name="T3" fmla="*/ 79 h 1247"/>
                  <a:gd name="T4" fmla="*/ 39 w 810"/>
                  <a:gd name="T5" fmla="*/ 79 h 1247"/>
                  <a:gd name="T6" fmla="*/ 37 w 810"/>
                  <a:gd name="T7" fmla="*/ 79 h 1247"/>
                  <a:gd name="T8" fmla="*/ 36 w 810"/>
                  <a:gd name="T9" fmla="*/ 78 h 1247"/>
                  <a:gd name="T10" fmla="*/ 34 w 810"/>
                  <a:gd name="T11" fmla="*/ 78 h 1247"/>
                  <a:gd name="T12" fmla="*/ 33 w 810"/>
                  <a:gd name="T13" fmla="*/ 77 h 1247"/>
                  <a:gd name="T14" fmla="*/ 31 w 810"/>
                  <a:gd name="T15" fmla="*/ 75 h 1247"/>
                  <a:gd name="T16" fmla="*/ 29 w 810"/>
                  <a:gd name="T17" fmla="*/ 74 h 1247"/>
                  <a:gd name="T18" fmla="*/ 28 w 810"/>
                  <a:gd name="T19" fmla="*/ 72 h 1247"/>
                  <a:gd name="T20" fmla="*/ 22 w 810"/>
                  <a:gd name="T21" fmla="*/ 31 h 1247"/>
                  <a:gd name="T22" fmla="*/ 13 w 810"/>
                  <a:gd name="T23" fmla="*/ 24 h 1247"/>
                  <a:gd name="T24" fmla="*/ 11 w 810"/>
                  <a:gd name="T25" fmla="*/ 21 h 1247"/>
                  <a:gd name="T26" fmla="*/ 9 w 810"/>
                  <a:gd name="T27" fmla="*/ 19 h 1247"/>
                  <a:gd name="T28" fmla="*/ 7 w 810"/>
                  <a:gd name="T29" fmla="*/ 16 h 1247"/>
                  <a:gd name="T30" fmla="*/ 6 w 810"/>
                  <a:gd name="T31" fmla="*/ 14 h 1247"/>
                  <a:gd name="T32" fmla="*/ 6 w 810"/>
                  <a:gd name="T33" fmla="*/ 12 h 1247"/>
                  <a:gd name="T34" fmla="*/ 6 w 810"/>
                  <a:gd name="T35" fmla="*/ 10 h 1247"/>
                  <a:gd name="T36" fmla="*/ 6 w 810"/>
                  <a:gd name="T37" fmla="*/ 9 h 1247"/>
                  <a:gd name="T38" fmla="*/ 7 w 810"/>
                  <a:gd name="T39" fmla="*/ 6 h 1247"/>
                  <a:gd name="T40" fmla="*/ 8 w 810"/>
                  <a:gd name="T41" fmla="*/ 4 h 1247"/>
                  <a:gd name="T42" fmla="*/ 9 w 810"/>
                  <a:gd name="T43" fmla="*/ 3 h 1247"/>
                  <a:gd name="T44" fmla="*/ 10 w 810"/>
                  <a:gd name="T45" fmla="*/ 2 h 1247"/>
                  <a:gd name="T46" fmla="*/ 12 w 810"/>
                  <a:gd name="T47" fmla="*/ 1 h 1247"/>
                  <a:gd name="T48" fmla="*/ 12 w 810"/>
                  <a:gd name="T49" fmla="*/ 0 h 1247"/>
                  <a:gd name="T50" fmla="*/ 10 w 810"/>
                  <a:gd name="T51" fmla="*/ 1 h 1247"/>
                  <a:gd name="T52" fmla="*/ 7 w 810"/>
                  <a:gd name="T53" fmla="*/ 3 h 1247"/>
                  <a:gd name="T54" fmla="*/ 4 w 810"/>
                  <a:gd name="T55" fmla="*/ 5 h 1247"/>
                  <a:gd name="T56" fmla="*/ 2 w 810"/>
                  <a:gd name="T57" fmla="*/ 8 h 1247"/>
                  <a:gd name="T58" fmla="*/ 1 w 810"/>
                  <a:gd name="T59" fmla="*/ 10 h 1247"/>
                  <a:gd name="T60" fmla="*/ 0 w 810"/>
                  <a:gd name="T61" fmla="*/ 12 h 1247"/>
                  <a:gd name="T62" fmla="*/ 0 w 810"/>
                  <a:gd name="T63" fmla="*/ 14 h 1247"/>
                  <a:gd name="T64" fmla="*/ 0 w 810"/>
                  <a:gd name="T65" fmla="*/ 15 h 1247"/>
                  <a:gd name="T66" fmla="*/ 0 w 810"/>
                  <a:gd name="T67" fmla="*/ 17 h 1247"/>
                  <a:gd name="T68" fmla="*/ 1 w 810"/>
                  <a:gd name="T69" fmla="*/ 20 h 1247"/>
                  <a:gd name="T70" fmla="*/ 3 w 810"/>
                  <a:gd name="T71" fmla="*/ 22 h 1247"/>
                  <a:gd name="T72" fmla="*/ 5 w 810"/>
                  <a:gd name="T73" fmla="*/ 25 h 1247"/>
                  <a:gd name="T74" fmla="*/ 7 w 810"/>
                  <a:gd name="T75" fmla="*/ 27 h 1247"/>
                  <a:gd name="T76" fmla="*/ 10 w 810"/>
                  <a:gd name="T77" fmla="*/ 29 h 1247"/>
                  <a:gd name="T78" fmla="*/ 15 w 810"/>
                  <a:gd name="T79" fmla="*/ 34 h 1247"/>
                  <a:gd name="T80" fmla="*/ 22 w 810"/>
                  <a:gd name="T81" fmla="*/ 75 h 1247"/>
                  <a:gd name="T82" fmla="*/ 23 w 810"/>
                  <a:gd name="T83" fmla="*/ 77 h 1247"/>
                  <a:gd name="T84" fmla="*/ 24 w 810"/>
                  <a:gd name="T85" fmla="*/ 78 h 1247"/>
                  <a:gd name="T86" fmla="*/ 25 w 810"/>
                  <a:gd name="T87" fmla="*/ 80 h 1247"/>
                  <a:gd name="T88" fmla="*/ 28 w 810"/>
                  <a:gd name="T89" fmla="*/ 81 h 1247"/>
                  <a:gd name="T90" fmla="*/ 29 w 810"/>
                  <a:gd name="T91" fmla="*/ 82 h 1247"/>
                  <a:gd name="T92" fmla="*/ 30 w 810"/>
                  <a:gd name="T93" fmla="*/ 82 h 1247"/>
                  <a:gd name="T94" fmla="*/ 32 w 810"/>
                  <a:gd name="T95" fmla="*/ 83 h 1247"/>
                  <a:gd name="T96" fmla="*/ 34 w 810"/>
                  <a:gd name="T97" fmla="*/ 83 h 1247"/>
                  <a:gd name="T98" fmla="*/ 36 w 810"/>
                  <a:gd name="T99" fmla="*/ 83 h 1247"/>
                  <a:gd name="T100" fmla="*/ 39 w 810"/>
                  <a:gd name="T101" fmla="*/ 83 h 1247"/>
                  <a:gd name="T102" fmla="*/ 41 w 810"/>
                  <a:gd name="T103" fmla="*/ 83 h 1247"/>
                  <a:gd name="T104" fmla="*/ 44 w 810"/>
                  <a:gd name="T105" fmla="*/ 82 h 1247"/>
                  <a:gd name="T106" fmla="*/ 46 w 810"/>
                  <a:gd name="T107" fmla="*/ 81 h 1247"/>
                  <a:gd name="T108" fmla="*/ 48 w 810"/>
                  <a:gd name="T109" fmla="*/ 81 h 1247"/>
                  <a:gd name="T110" fmla="*/ 50 w 810"/>
                  <a:gd name="T111" fmla="*/ 80 h 1247"/>
                  <a:gd name="T112" fmla="*/ 51 w 810"/>
                  <a:gd name="T113" fmla="*/ 79 h 1247"/>
                  <a:gd name="T114" fmla="*/ 54 w 810"/>
                  <a:gd name="T115" fmla="*/ 77 h 1247"/>
                  <a:gd name="T116" fmla="*/ 52 w 810"/>
                  <a:gd name="T117" fmla="*/ 78 h 1247"/>
                  <a:gd name="T118" fmla="*/ 50 w 810"/>
                  <a:gd name="T119" fmla="*/ 78 h 1247"/>
                  <a:gd name="T120" fmla="*/ 48 w 810"/>
                  <a:gd name="T121" fmla="*/ 79 h 1247"/>
                  <a:gd name="T122" fmla="*/ 45 w 810"/>
                  <a:gd name="T123" fmla="*/ 79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0" name="Freeform 13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54 w 809"/>
                  <a:gd name="T1" fmla="*/ 11 h 443"/>
                  <a:gd name="T2" fmla="*/ 54 w 809"/>
                  <a:gd name="T3" fmla="*/ 12 h 443"/>
                  <a:gd name="T4" fmla="*/ 54 w 809"/>
                  <a:gd name="T5" fmla="*/ 14 h 443"/>
                  <a:gd name="T6" fmla="*/ 53 w 809"/>
                  <a:gd name="T7" fmla="*/ 15 h 443"/>
                  <a:gd name="T8" fmla="*/ 52 w 809"/>
                  <a:gd name="T9" fmla="*/ 17 h 443"/>
                  <a:gd name="T10" fmla="*/ 51 w 809"/>
                  <a:gd name="T11" fmla="*/ 18 h 443"/>
                  <a:gd name="T12" fmla="*/ 50 w 809"/>
                  <a:gd name="T13" fmla="*/ 19 h 443"/>
                  <a:gd name="T14" fmla="*/ 49 w 809"/>
                  <a:gd name="T15" fmla="*/ 21 h 443"/>
                  <a:gd name="T16" fmla="*/ 47 w 809"/>
                  <a:gd name="T17" fmla="*/ 22 h 443"/>
                  <a:gd name="T18" fmla="*/ 45 w 809"/>
                  <a:gd name="T19" fmla="*/ 23 h 443"/>
                  <a:gd name="T20" fmla="*/ 43 w 809"/>
                  <a:gd name="T21" fmla="*/ 25 h 443"/>
                  <a:gd name="T22" fmla="*/ 41 w 809"/>
                  <a:gd name="T23" fmla="*/ 26 h 443"/>
                  <a:gd name="T24" fmla="*/ 39 w 809"/>
                  <a:gd name="T25" fmla="*/ 27 h 443"/>
                  <a:gd name="T26" fmla="*/ 36 w 809"/>
                  <a:gd name="T27" fmla="*/ 27 h 443"/>
                  <a:gd name="T28" fmla="*/ 34 w 809"/>
                  <a:gd name="T29" fmla="*/ 28 h 443"/>
                  <a:gd name="T30" fmla="*/ 31 w 809"/>
                  <a:gd name="T31" fmla="*/ 29 h 443"/>
                  <a:gd name="T32" fmla="*/ 28 w 809"/>
                  <a:gd name="T33" fmla="*/ 29 h 443"/>
                  <a:gd name="T34" fmla="*/ 25 w 809"/>
                  <a:gd name="T35" fmla="*/ 30 h 443"/>
                  <a:gd name="T36" fmla="*/ 23 w 809"/>
                  <a:gd name="T37" fmla="*/ 30 h 443"/>
                  <a:gd name="T38" fmla="*/ 20 w 809"/>
                  <a:gd name="T39" fmla="*/ 30 h 443"/>
                  <a:gd name="T40" fmla="*/ 18 w 809"/>
                  <a:gd name="T41" fmla="*/ 30 h 443"/>
                  <a:gd name="T42" fmla="*/ 15 w 809"/>
                  <a:gd name="T43" fmla="*/ 30 h 443"/>
                  <a:gd name="T44" fmla="*/ 13 w 809"/>
                  <a:gd name="T45" fmla="*/ 29 h 443"/>
                  <a:gd name="T46" fmla="*/ 11 w 809"/>
                  <a:gd name="T47" fmla="*/ 29 h 443"/>
                  <a:gd name="T48" fmla="*/ 9 w 809"/>
                  <a:gd name="T49" fmla="*/ 28 h 443"/>
                  <a:gd name="T50" fmla="*/ 7 w 809"/>
                  <a:gd name="T51" fmla="*/ 27 h 443"/>
                  <a:gd name="T52" fmla="*/ 5 w 809"/>
                  <a:gd name="T53" fmla="*/ 27 h 443"/>
                  <a:gd name="T54" fmla="*/ 4 w 809"/>
                  <a:gd name="T55" fmla="*/ 26 h 443"/>
                  <a:gd name="T56" fmla="*/ 3 w 809"/>
                  <a:gd name="T57" fmla="*/ 25 h 443"/>
                  <a:gd name="T58" fmla="*/ 2 w 809"/>
                  <a:gd name="T59" fmla="*/ 23 h 443"/>
                  <a:gd name="T60" fmla="*/ 1 w 809"/>
                  <a:gd name="T61" fmla="*/ 22 h 443"/>
                  <a:gd name="T62" fmla="*/ 0 w 809"/>
                  <a:gd name="T63" fmla="*/ 21 h 443"/>
                  <a:gd name="T64" fmla="*/ 0 w 809"/>
                  <a:gd name="T65" fmla="*/ 19 h 443"/>
                  <a:gd name="T66" fmla="*/ 0 w 809"/>
                  <a:gd name="T67" fmla="*/ 18 h 443"/>
                  <a:gd name="T68" fmla="*/ 0 w 809"/>
                  <a:gd name="T69" fmla="*/ 16 h 443"/>
                  <a:gd name="T70" fmla="*/ 1 w 809"/>
                  <a:gd name="T71" fmla="*/ 15 h 443"/>
                  <a:gd name="T72" fmla="*/ 2 w 809"/>
                  <a:gd name="T73" fmla="*/ 13 h 443"/>
                  <a:gd name="T74" fmla="*/ 3 w 809"/>
                  <a:gd name="T75" fmla="*/ 12 h 443"/>
                  <a:gd name="T76" fmla="*/ 4 w 809"/>
                  <a:gd name="T77" fmla="*/ 11 h 443"/>
                  <a:gd name="T78" fmla="*/ 5 w 809"/>
                  <a:gd name="T79" fmla="*/ 9 h 443"/>
                  <a:gd name="T80" fmla="*/ 7 w 809"/>
                  <a:gd name="T81" fmla="*/ 8 h 443"/>
                  <a:gd name="T82" fmla="*/ 9 w 809"/>
                  <a:gd name="T83" fmla="*/ 7 h 443"/>
                  <a:gd name="T84" fmla="*/ 12 w 809"/>
                  <a:gd name="T85" fmla="*/ 5 h 443"/>
                  <a:gd name="T86" fmla="*/ 15 w 809"/>
                  <a:gd name="T87" fmla="*/ 3 h 443"/>
                  <a:gd name="T88" fmla="*/ 18 w 809"/>
                  <a:gd name="T89" fmla="*/ 3 h 443"/>
                  <a:gd name="T90" fmla="*/ 20 w 809"/>
                  <a:gd name="T91" fmla="*/ 2 h 443"/>
                  <a:gd name="T92" fmla="*/ 23 w 809"/>
                  <a:gd name="T93" fmla="*/ 1 h 443"/>
                  <a:gd name="T94" fmla="*/ 26 w 809"/>
                  <a:gd name="T95" fmla="*/ 1 h 443"/>
                  <a:gd name="T96" fmla="*/ 29 w 809"/>
                  <a:gd name="T97" fmla="*/ 0 h 443"/>
                  <a:gd name="T98" fmla="*/ 31 w 809"/>
                  <a:gd name="T99" fmla="*/ 0 h 443"/>
                  <a:gd name="T100" fmla="*/ 34 w 809"/>
                  <a:gd name="T101" fmla="*/ 0 h 443"/>
                  <a:gd name="T102" fmla="*/ 36 w 809"/>
                  <a:gd name="T103" fmla="*/ 0 h 443"/>
                  <a:gd name="T104" fmla="*/ 39 w 809"/>
                  <a:gd name="T105" fmla="*/ 0 h 443"/>
                  <a:gd name="T106" fmla="*/ 41 w 809"/>
                  <a:gd name="T107" fmla="*/ 1 h 443"/>
                  <a:gd name="T108" fmla="*/ 43 w 809"/>
                  <a:gd name="T109" fmla="*/ 1 h 443"/>
                  <a:gd name="T110" fmla="*/ 45 w 809"/>
                  <a:gd name="T111" fmla="*/ 2 h 443"/>
                  <a:gd name="T112" fmla="*/ 47 w 809"/>
                  <a:gd name="T113" fmla="*/ 3 h 443"/>
                  <a:gd name="T114" fmla="*/ 49 w 809"/>
                  <a:gd name="T115" fmla="*/ 3 h 443"/>
                  <a:gd name="T116" fmla="*/ 50 w 809"/>
                  <a:gd name="T117" fmla="*/ 4 h 443"/>
                  <a:gd name="T118" fmla="*/ 51 w 809"/>
                  <a:gd name="T119" fmla="*/ 5 h 443"/>
                  <a:gd name="T120" fmla="*/ 52 w 809"/>
                  <a:gd name="T121" fmla="*/ 7 h 443"/>
                  <a:gd name="T122" fmla="*/ 53 w 809"/>
                  <a:gd name="T123" fmla="*/ 8 h 443"/>
                  <a:gd name="T124" fmla="*/ 54 w 809"/>
                  <a:gd name="T125" fmla="*/ 9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Freeform 14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24 w 439"/>
                  <a:gd name="T1" fmla="*/ 0 h 374"/>
                  <a:gd name="T2" fmla="*/ 23 w 439"/>
                  <a:gd name="T3" fmla="*/ 1 h 374"/>
                  <a:gd name="T4" fmla="*/ 22 w 439"/>
                  <a:gd name="T5" fmla="*/ 3 h 374"/>
                  <a:gd name="T6" fmla="*/ 20 w 439"/>
                  <a:gd name="T7" fmla="*/ 6 h 374"/>
                  <a:gd name="T8" fmla="*/ 19 w 439"/>
                  <a:gd name="T9" fmla="*/ 9 h 374"/>
                  <a:gd name="T10" fmla="*/ 18 w 439"/>
                  <a:gd name="T11" fmla="*/ 11 h 374"/>
                  <a:gd name="T12" fmla="*/ 17 w 439"/>
                  <a:gd name="T13" fmla="*/ 12 h 374"/>
                  <a:gd name="T14" fmla="*/ 15 w 439"/>
                  <a:gd name="T15" fmla="*/ 14 h 374"/>
                  <a:gd name="T16" fmla="*/ 14 w 439"/>
                  <a:gd name="T17" fmla="*/ 15 h 374"/>
                  <a:gd name="T18" fmla="*/ 12 w 439"/>
                  <a:gd name="T19" fmla="*/ 16 h 374"/>
                  <a:gd name="T20" fmla="*/ 10 w 439"/>
                  <a:gd name="T21" fmla="*/ 17 h 374"/>
                  <a:gd name="T22" fmla="*/ 8 w 439"/>
                  <a:gd name="T23" fmla="*/ 18 h 374"/>
                  <a:gd name="T24" fmla="*/ 6 w 439"/>
                  <a:gd name="T25" fmla="*/ 19 h 374"/>
                  <a:gd name="T26" fmla="*/ 4 w 439"/>
                  <a:gd name="T27" fmla="*/ 20 h 374"/>
                  <a:gd name="T28" fmla="*/ 2 w 439"/>
                  <a:gd name="T29" fmla="*/ 20 h 374"/>
                  <a:gd name="T30" fmla="*/ 1 w 439"/>
                  <a:gd name="T31" fmla="*/ 21 h 374"/>
                  <a:gd name="T32" fmla="*/ 0 w 439"/>
                  <a:gd name="T33" fmla="*/ 21 h 374"/>
                  <a:gd name="T34" fmla="*/ 0 w 439"/>
                  <a:gd name="T35" fmla="*/ 22 h 374"/>
                  <a:gd name="T36" fmla="*/ 0 w 439"/>
                  <a:gd name="T37" fmla="*/ 23 h 374"/>
                  <a:gd name="T38" fmla="*/ 1 w 439"/>
                  <a:gd name="T39" fmla="*/ 23 h 374"/>
                  <a:gd name="T40" fmla="*/ 2 w 439"/>
                  <a:gd name="T41" fmla="*/ 24 h 374"/>
                  <a:gd name="T42" fmla="*/ 4 w 439"/>
                  <a:gd name="T43" fmla="*/ 25 h 374"/>
                  <a:gd name="T44" fmla="*/ 6 w 439"/>
                  <a:gd name="T45" fmla="*/ 25 h 374"/>
                  <a:gd name="T46" fmla="*/ 8 w 439"/>
                  <a:gd name="T47" fmla="*/ 25 h 374"/>
                  <a:gd name="T48" fmla="*/ 9 w 439"/>
                  <a:gd name="T49" fmla="*/ 25 h 374"/>
                  <a:gd name="T50" fmla="*/ 11 w 439"/>
                  <a:gd name="T51" fmla="*/ 24 h 374"/>
                  <a:gd name="T52" fmla="*/ 12 w 439"/>
                  <a:gd name="T53" fmla="*/ 24 h 374"/>
                  <a:gd name="T54" fmla="*/ 15 w 439"/>
                  <a:gd name="T55" fmla="*/ 23 h 374"/>
                  <a:gd name="T56" fmla="*/ 18 w 439"/>
                  <a:gd name="T57" fmla="*/ 21 h 374"/>
                  <a:gd name="T58" fmla="*/ 21 w 439"/>
                  <a:gd name="T59" fmla="*/ 19 h 374"/>
                  <a:gd name="T60" fmla="*/ 23 w 439"/>
                  <a:gd name="T61" fmla="*/ 16 h 374"/>
                  <a:gd name="T62" fmla="*/ 25 w 439"/>
                  <a:gd name="T63" fmla="*/ 14 h 374"/>
                  <a:gd name="T64" fmla="*/ 27 w 439"/>
                  <a:gd name="T65" fmla="*/ 11 h 374"/>
                  <a:gd name="T66" fmla="*/ 28 w 439"/>
                  <a:gd name="T67" fmla="*/ 9 h 374"/>
                  <a:gd name="T68" fmla="*/ 29 w 439"/>
                  <a:gd name="T69" fmla="*/ 7 h 374"/>
                  <a:gd name="T70" fmla="*/ 29 w 439"/>
                  <a:gd name="T71" fmla="*/ 5 h 374"/>
                  <a:gd name="T72" fmla="*/ 29 w 439"/>
                  <a:gd name="T73" fmla="*/ 4 h 374"/>
                  <a:gd name="T74" fmla="*/ 28 w 439"/>
                  <a:gd name="T75" fmla="*/ 2 h 374"/>
                  <a:gd name="T76" fmla="*/ 28 w 439"/>
                  <a:gd name="T77" fmla="*/ 1 h 374"/>
                  <a:gd name="T78" fmla="*/ 27 w 439"/>
                  <a:gd name="T79" fmla="*/ 0 h 374"/>
                  <a:gd name="T80" fmla="*/ 26 w 439"/>
                  <a:gd name="T81" fmla="*/ 0 h 374"/>
                  <a:gd name="T82" fmla="*/ 25 w 439"/>
                  <a:gd name="T83" fmla="*/ 0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2" name="Freeform 15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5 h 742"/>
                  <a:gd name="T2" fmla="*/ 9 w 221"/>
                  <a:gd name="T3" fmla="*/ 50 h 742"/>
                  <a:gd name="T4" fmla="*/ 9 w 221"/>
                  <a:gd name="T5" fmla="*/ 50 h 742"/>
                  <a:gd name="T6" fmla="*/ 10 w 221"/>
                  <a:gd name="T7" fmla="*/ 50 h 742"/>
                  <a:gd name="T8" fmla="*/ 10 w 221"/>
                  <a:gd name="T9" fmla="*/ 50 h 742"/>
                  <a:gd name="T10" fmla="*/ 11 w 221"/>
                  <a:gd name="T11" fmla="*/ 50 h 742"/>
                  <a:gd name="T12" fmla="*/ 11 w 221"/>
                  <a:gd name="T13" fmla="*/ 50 h 742"/>
                  <a:gd name="T14" fmla="*/ 12 w 221"/>
                  <a:gd name="T15" fmla="*/ 50 h 742"/>
                  <a:gd name="T16" fmla="*/ 12 w 221"/>
                  <a:gd name="T17" fmla="*/ 49 h 742"/>
                  <a:gd name="T18" fmla="*/ 13 w 221"/>
                  <a:gd name="T19" fmla="*/ 49 h 742"/>
                  <a:gd name="T20" fmla="*/ 13 w 221"/>
                  <a:gd name="T21" fmla="*/ 49 h 742"/>
                  <a:gd name="T22" fmla="*/ 14 w 221"/>
                  <a:gd name="T23" fmla="*/ 48 h 742"/>
                  <a:gd name="T24" fmla="*/ 14 w 221"/>
                  <a:gd name="T25" fmla="*/ 48 h 742"/>
                  <a:gd name="T26" fmla="*/ 14 w 221"/>
                  <a:gd name="T27" fmla="*/ 48 h 742"/>
                  <a:gd name="T28" fmla="*/ 14 w 221"/>
                  <a:gd name="T29" fmla="*/ 47 h 742"/>
                  <a:gd name="T30" fmla="*/ 14 w 221"/>
                  <a:gd name="T31" fmla="*/ 47 h 742"/>
                  <a:gd name="T32" fmla="*/ 15 w 221"/>
                  <a:gd name="T33" fmla="*/ 46 h 742"/>
                  <a:gd name="T34" fmla="*/ 15 w 221"/>
                  <a:gd name="T35" fmla="*/ 45 h 742"/>
                  <a:gd name="T36" fmla="*/ 15 w 221"/>
                  <a:gd name="T37" fmla="*/ 45 h 742"/>
                  <a:gd name="T38" fmla="*/ 15 w 221"/>
                  <a:gd name="T39" fmla="*/ 44 h 742"/>
                  <a:gd name="T40" fmla="*/ 15 w 221"/>
                  <a:gd name="T41" fmla="*/ 43 h 742"/>
                  <a:gd name="T42" fmla="*/ 15 w 221"/>
                  <a:gd name="T43" fmla="*/ 42 h 742"/>
                  <a:gd name="T44" fmla="*/ 9 w 221"/>
                  <a:gd name="T45" fmla="*/ 0 h 742"/>
                  <a:gd name="T46" fmla="*/ 0 w 221"/>
                  <a:gd name="T47" fmla="*/ 5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52" name="Text Box 16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문장이 실행되는 순서에 영향을 주는 문장</a:t>
              </a:r>
            </a:p>
          </p:txBody>
        </p:sp>
      </p:grpSp>
      <p:grpSp>
        <p:nvGrpSpPr>
          <p:cNvPr id="967697" name="Group 17"/>
          <p:cNvGrpSpPr>
            <a:grpSpLocks/>
          </p:cNvGrpSpPr>
          <p:nvPr/>
        </p:nvGrpSpPr>
        <p:grpSpPr bwMode="auto">
          <a:xfrm>
            <a:off x="6127750" y="1470025"/>
            <a:ext cx="1255713" cy="1714500"/>
            <a:chOff x="1425" y="2887"/>
            <a:chExt cx="791" cy="1080"/>
          </a:xfrm>
        </p:grpSpPr>
        <p:grpSp>
          <p:nvGrpSpPr>
            <p:cNvPr id="5139" name="Group 18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41" name="Freeform 19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164 w 11871"/>
                  <a:gd name="T1" fmla="*/ 1 h 15450"/>
                  <a:gd name="T2" fmla="*/ 214 w 11871"/>
                  <a:gd name="T3" fmla="*/ 10 h 15450"/>
                  <a:gd name="T4" fmla="*/ 299 w 11871"/>
                  <a:gd name="T5" fmla="*/ 25 h 15450"/>
                  <a:gd name="T6" fmla="*/ 407 w 11871"/>
                  <a:gd name="T7" fmla="*/ 44 h 15450"/>
                  <a:gd name="T8" fmla="*/ 523 w 11871"/>
                  <a:gd name="T9" fmla="*/ 63 h 15450"/>
                  <a:gd name="T10" fmla="*/ 607 w 11871"/>
                  <a:gd name="T11" fmla="*/ 77 h 15450"/>
                  <a:gd name="T12" fmla="*/ 658 w 11871"/>
                  <a:gd name="T13" fmla="*/ 86 h 15450"/>
                  <a:gd name="T14" fmla="*/ 704 w 11871"/>
                  <a:gd name="T15" fmla="*/ 93 h 15450"/>
                  <a:gd name="T16" fmla="*/ 741 w 11871"/>
                  <a:gd name="T17" fmla="*/ 98 h 15450"/>
                  <a:gd name="T18" fmla="*/ 770 w 11871"/>
                  <a:gd name="T19" fmla="*/ 102 h 15450"/>
                  <a:gd name="T20" fmla="*/ 787 w 11871"/>
                  <a:gd name="T21" fmla="*/ 103 h 15450"/>
                  <a:gd name="T22" fmla="*/ 789 w 11871"/>
                  <a:gd name="T23" fmla="*/ 113 h 15450"/>
                  <a:gd name="T24" fmla="*/ 777 w 11871"/>
                  <a:gd name="T25" fmla="*/ 181 h 15450"/>
                  <a:gd name="T26" fmla="*/ 756 w 11871"/>
                  <a:gd name="T27" fmla="*/ 299 h 15450"/>
                  <a:gd name="T28" fmla="*/ 730 w 11871"/>
                  <a:gd name="T29" fmla="*/ 450 h 15450"/>
                  <a:gd name="T30" fmla="*/ 708 w 11871"/>
                  <a:gd name="T31" fmla="*/ 573 h 15450"/>
                  <a:gd name="T32" fmla="*/ 694 w 11871"/>
                  <a:gd name="T33" fmla="*/ 655 h 15450"/>
                  <a:gd name="T34" fmla="*/ 681 w 11871"/>
                  <a:gd name="T35" fmla="*/ 735 h 15450"/>
                  <a:gd name="T36" fmla="*/ 668 w 11871"/>
                  <a:gd name="T37" fmla="*/ 811 h 15450"/>
                  <a:gd name="T38" fmla="*/ 657 w 11871"/>
                  <a:gd name="T39" fmla="*/ 879 h 15450"/>
                  <a:gd name="T40" fmla="*/ 648 w 11871"/>
                  <a:gd name="T41" fmla="*/ 938 h 15450"/>
                  <a:gd name="T42" fmla="*/ 641 w 11871"/>
                  <a:gd name="T43" fmla="*/ 986 h 15450"/>
                  <a:gd name="T44" fmla="*/ 637 w 11871"/>
                  <a:gd name="T45" fmla="*/ 1019 h 15450"/>
                  <a:gd name="T46" fmla="*/ 630 w 11871"/>
                  <a:gd name="T47" fmla="*/ 1029 h 15450"/>
                  <a:gd name="T48" fmla="*/ 582 w 11871"/>
                  <a:gd name="T49" fmla="*/ 1021 h 15450"/>
                  <a:gd name="T50" fmla="*/ 499 w 11871"/>
                  <a:gd name="T51" fmla="*/ 1008 h 15450"/>
                  <a:gd name="T52" fmla="*/ 394 w 11871"/>
                  <a:gd name="T53" fmla="*/ 990 h 15450"/>
                  <a:gd name="T54" fmla="*/ 280 w 11871"/>
                  <a:gd name="T55" fmla="*/ 972 h 15450"/>
                  <a:gd name="T56" fmla="*/ 170 w 11871"/>
                  <a:gd name="T57" fmla="*/ 954 h 15450"/>
                  <a:gd name="T58" fmla="*/ 78 w 11871"/>
                  <a:gd name="T59" fmla="*/ 939 h 15450"/>
                  <a:gd name="T60" fmla="*/ 16 w 11871"/>
                  <a:gd name="T61" fmla="*/ 929 h 15450"/>
                  <a:gd name="T62" fmla="*/ 2 w 11871"/>
                  <a:gd name="T63" fmla="*/ 918 h 15450"/>
                  <a:gd name="T64" fmla="*/ 14 w 11871"/>
                  <a:gd name="T65" fmla="*/ 852 h 15450"/>
                  <a:gd name="T66" fmla="*/ 35 w 11871"/>
                  <a:gd name="T67" fmla="*/ 737 h 15450"/>
                  <a:gd name="T68" fmla="*/ 62 w 11871"/>
                  <a:gd name="T69" fmla="*/ 590 h 15450"/>
                  <a:gd name="T70" fmla="*/ 83 w 11871"/>
                  <a:gd name="T71" fmla="*/ 470 h 15450"/>
                  <a:gd name="T72" fmla="*/ 97 w 11871"/>
                  <a:gd name="T73" fmla="*/ 388 h 15450"/>
                  <a:gd name="T74" fmla="*/ 111 w 11871"/>
                  <a:gd name="T75" fmla="*/ 309 h 15450"/>
                  <a:gd name="T76" fmla="*/ 124 w 11871"/>
                  <a:gd name="T77" fmla="*/ 233 h 15450"/>
                  <a:gd name="T78" fmla="*/ 135 w 11871"/>
                  <a:gd name="T79" fmla="*/ 164 h 15450"/>
                  <a:gd name="T80" fmla="*/ 144 w 11871"/>
                  <a:gd name="T81" fmla="*/ 103 h 15450"/>
                  <a:gd name="T82" fmla="*/ 152 w 11871"/>
                  <a:gd name="T83" fmla="*/ 52 h 15450"/>
                  <a:gd name="T84" fmla="*/ 156 w 11871"/>
                  <a:gd name="T85" fmla="*/ 14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" name="Freeform 20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51 w 1282"/>
                  <a:gd name="T1" fmla="*/ 2 h 1290"/>
                  <a:gd name="T2" fmla="*/ 21 w 1282"/>
                  <a:gd name="T3" fmla="*/ 28 h 1290"/>
                  <a:gd name="T4" fmla="*/ 16 w 1282"/>
                  <a:gd name="T5" fmla="*/ 28 h 1290"/>
                  <a:gd name="T6" fmla="*/ 12 w 1282"/>
                  <a:gd name="T7" fmla="*/ 29 h 1290"/>
                  <a:gd name="T8" fmla="*/ 9 w 1282"/>
                  <a:gd name="T9" fmla="*/ 30 h 1290"/>
                  <a:gd name="T10" fmla="*/ 6 w 1282"/>
                  <a:gd name="T11" fmla="*/ 32 h 1290"/>
                  <a:gd name="T12" fmla="*/ 3 w 1282"/>
                  <a:gd name="T13" fmla="*/ 35 h 1290"/>
                  <a:gd name="T14" fmla="*/ 1 w 1282"/>
                  <a:gd name="T15" fmla="*/ 40 h 1290"/>
                  <a:gd name="T16" fmla="*/ 0 w 1282"/>
                  <a:gd name="T17" fmla="*/ 45 h 1290"/>
                  <a:gd name="T18" fmla="*/ 0 w 1282"/>
                  <a:gd name="T19" fmla="*/ 49 h 1290"/>
                  <a:gd name="T20" fmla="*/ 1 w 1282"/>
                  <a:gd name="T21" fmla="*/ 51 h 1290"/>
                  <a:gd name="T22" fmla="*/ 2 w 1282"/>
                  <a:gd name="T23" fmla="*/ 54 h 1290"/>
                  <a:gd name="T24" fmla="*/ 4 w 1282"/>
                  <a:gd name="T25" fmla="*/ 57 h 1290"/>
                  <a:gd name="T26" fmla="*/ 6 w 1282"/>
                  <a:gd name="T27" fmla="*/ 61 h 1290"/>
                  <a:gd name="T28" fmla="*/ 9 w 1282"/>
                  <a:gd name="T29" fmla="*/ 65 h 1290"/>
                  <a:gd name="T30" fmla="*/ 12 w 1282"/>
                  <a:gd name="T31" fmla="*/ 69 h 1290"/>
                  <a:gd name="T32" fmla="*/ 15 w 1282"/>
                  <a:gd name="T33" fmla="*/ 72 h 1290"/>
                  <a:gd name="T34" fmla="*/ 20 w 1282"/>
                  <a:gd name="T35" fmla="*/ 77 h 1290"/>
                  <a:gd name="T36" fmla="*/ 26 w 1282"/>
                  <a:gd name="T37" fmla="*/ 81 h 1290"/>
                  <a:gd name="T38" fmla="*/ 31 w 1282"/>
                  <a:gd name="T39" fmla="*/ 83 h 1290"/>
                  <a:gd name="T40" fmla="*/ 37 w 1282"/>
                  <a:gd name="T41" fmla="*/ 85 h 1290"/>
                  <a:gd name="T42" fmla="*/ 41 w 1282"/>
                  <a:gd name="T43" fmla="*/ 86 h 1290"/>
                  <a:gd name="T44" fmla="*/ 45 w 1282"/>
                  <a:gd name="T45" fmla="*/ 86 h 1290"/>
                  <a:gd name="T46" fmla="*/ 48 w 1282"/>
                  <a:gd name="T47" fmla="*/ 86 h 1290"/>
                  <a:gd name="T48" fmla="*/ 51 w 1282"/>
                  <a:gd name="T49" fmla="*/ 86 h 1290"/>
                  <a:gd name="T50" fmla="*/ 52 w 1282"/>
                  <a:gd name="T51" fmla="*/ 85 h 1290"/>
                  <a:gd name="T52" fmla="*/ 54 w 1282"/>
                  <a:gd name="T53" fmla="*/ 84 h 1290"/>
                  <a:gd name="T54" fmla="*/ 56 w 1282"/>
                  <a:gd name="T55" fmla="*/ 83 h 1290"/>
                  <a:gd name="T56" fmla="*/ 57 w 1282"/>
                  <a:gd name="T57" fmla="*/ 81 h 1290"/>
                  <a:gd name="T58" fmla="*/ 58 w 1282"/>
                  <a:gd name="T59" fmla="*/ 79 h 1290"/>
                  <a:gd name="T60" fmla="*/ 59 w 1282"/>
                  <a:gd name="T61" fmla="*/ 76 h 1290"/>
                  <a:gd name="T62" fmla="*/ 60 w 1282"/>
                  <a:gd name="T63" fmla="*/ 71 h 1290"/>
                  <a:gd name="T64" fmla="*/ 60 w 1282"/>
                  <a:gd name="T65" fmla="*/ 66 h 1290"/>
                  <a:gd name="T66" fmla="*/ 60 w 1282"/>
                  <a:gd name="T67" fmla="*/ 61 h 1290"/>
                  <a:gd name="T68" fmla="*/ 60 w 1282"/>
                  <a:gd name="T69" fmla="*/ 56 h 1290"/>
                  <a:gd name="T70" fmla="*/ 84 w 1282"/>
                  <a:gd name="T71" fmla="*/ 31 h 1290"/>
                  <a:gd name="T72" fmla="*/ 84 w 1282"/>
                  <a:gd name="T73" fmla="*/ 28 h 1290"/>
                  <a:gd name="T74" fmla="*/ 82 w 1282"/>
                  <a:gd name="T75" fmla="*/ 25 h 1290"/>
                  <a:gd name="T76" fmla="*/ 80 w 1282"/>
                  <a:gd name="T77" fmla="*/ 21 h 1290"/>
                  <a:gd name="T78" fmla="*/ 78 w 1282"/>
                  <a:gd name="T79" fmla="*/ 17 h 1290"/>
                  <a:gd name="T80" fmla="*/ 75 w 1282"/>
                  <a:gd name="T81" fmla="*/ 14 h 1290"/>
                  <a:gd name="T82" fmla="*/ 72 w 1282"/>
                  <a:gd name="T83" fmla="*/ 11 h 1290"/>
                  <a:gd name="T84" fmla="*/ 68 w 1282"/>
                  <a:gd name="T85" fmla="*/ 8 h 1290"/>
                  <a:gd name="T86" fmla="*/ 64 w 1282"/>
                  <a:gd name="T87" fmla="*/ 6 h 1290"/>
                  <a:gd name="T88" fmla="*/ 60 w 1282"/>
                  <a:gd name="T89" fmla="*/ 4 h 1290"/>
                  <a:gd name="T90" fmla="*/ 55 w 1282"/>
                  <a:gd name="T91" fmla="*/ 2 h 1290"/>
                  <a:gd name="T92" fmla="*/ 50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Freeform 21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1 h 365"/>
                  <a:gd name="T2" fmla="*/ 2 w 116"/>
                  <a:gd name="T3" fmla="*/ 17 h 365"/>
                  <a:gd name="T4" fmla="*/ 7 w 116"/>
                  <a:gd name="T5" fmla="*/ 24 h 365"/>
                  <a:gd name="T6" fmla="*/ 8 w 116"/>
                  <a:gd name="T7" fmla="*/ 15 h 365"/>
                  <a:gd name="T8" fmla="*/ 6 w 116"/>
                  <a:gd name="T9" fmla="*/ 0 h 365"/>
                  <a:gd name="T10" fmla="*/ 0 w 116"/>
                  <a:gd name="T11" fmla="*/ 1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Freeform 22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17 w 1212"/>
                  <a:gd name="T1" fmla="*/ 8 h 795"/>
                  <a:gd name="T2" fmla="*/ 14 w 1212"/>
                  <a:gd name="T3" fmla="*/ 10 h 795"/>
                  <a:gd name="T4" fmla="*/ 10 w 1212"/>
                  <a:gd name="T5" fmla="*/ 12 h 795"/>
                  <a:gd name="T6" fmla="*/ 8 w 1212"/>
                  <a:gd name="T7" fmla="*/ 14 h 795"/>
                  <a:gd name="T8" fmla="*/ 7 w 1212"/>
                  <a:gd name="T9" fmla="*/ 15 h 795"/>
                  <a:gd name="T10" fmla="*/ 4 w 1212"/>
                  <a:gd name="T11" fmla="*/ 18 h 795"/>
                  <a:gd name="T12" fmla="*/ 2 w 1212"/>
                  <a:gd name="T13" fmla="*/ 23 h 795"/>
                  <a:gd name="T14" fmla="*/ 0 w 1212"/>
                  <a:gd name="T15" fmla="*/ 27 h 795"/>
                  <a:gd name="T16" fmla="*/ 0 w 1212"/>
                  <a:gd name="T17" fmla="*/ 32 h 795"/>
                  <a:gd name="T18" fmla="*/ 1 w 1212"/>
                  <a:gd name="T19" fmla="*/ 35 h 795"/>
                  <a:gd name="T20" fmla="*/ 2 w 1212"/>
                  <a:gd name="T21" fmla="*/ 39 h 795"/>
                  <a:gd name="T22" fmla="*/ 5 w 1212"/>
                  <a:gd name="T23" fmla="*/ 42 h 795"/>
                  <a:gd name="T24" fmla="*/ 8 w 1212"/>
                  <a:gd name="T25" fmla="*/ 45 h 795"/>
                  <a:gd name="T26" fmla="*/ 11 w 1212"/>
                  <a:gd name="T27" fmla="*/ 47 h 795"/>
                  <a:gd name="T28" fmla="*/ 15 w 1212"/>
                  <a:gd name="T29" fmla="*/ 49 h 795"/>
                  <a:gd name="T30" fmla="*/ 19 w 1212"/>
                  <a:gd name="T31" fmla="*/ 51 h 795"/>
                  <a:gd name="T32" fmla="*/ 24 w 1212"/>
                  <a:gd name="T33" fmla="*/ 52 h 795"/>
                  <a:gd name="T34" fmla="*/ 29 w 1212"/>
                  <a:gd name="T35" fmla="*/ 53 h 795"/>
                  <a:gd name="T36" fmla="*/ 33 w 1212"/>
                  <a:gd name="T37" fmla="*/ 53 h 795"/>
                  <a:gd name="T38" fmla="*/ 38 w 1212"/>
                  <a:gd name="T39" fmla="*/ 53 h 795"/>
                  <a:gd name="T40" fmla="*/ 42 w 1212"/>
                  <a:gd name="T41" fmla="*/ 52 h 795"/>
                  <a:gd name="T42" fmla="*/ 47 w 1212"/>
                  <a:gd name="T43" fmla="*/ 51 h 795"/>
                  <a:gd name="T44" fmla="*/ 52 w 1212"/>
                  <a:gd name="T45" fmla="*/ 50 h 795"/>
                  <a:gd name="T46" fmla="*/ 57 w 1212"/>
                  <a:gd name="T47" fmla="*/ 48 h 795"/>
                  <a:gd name="T48" fmla="*/ 61 w 1212"/>
                  <a:gd name="T49" fmla="*/ 46 h 795"/>
                  <a:gd name="T50" fmla="*/ 65 w 1212"/>
                  <a:gd name="T51" fmla="*/ 44 h 795"/>
                  <a:gd name="T52" fmla="*/ 68 w 1212"/>
                  <a:gd name="T53" fmla="*/ 42 h 795"/>
                  <a:gd name="T54" fmla="*/ 71 w 1212"/>
                  <a:gd name="T55" fmla="*/ 40 h 795"/>
                  <a:gd name="T56" fmla="*/ 74 w 1212"/>
                  <a:gd name="T57" fmla="*/ 38 h 795"/>
                  <a:gd name="T58" fmla="*/ 76 w 1212"/>
                  <a:gd name="T59" fmla="*/ 36 h 795"/>
                  <a:gd name="T60" fmla="*/ 78 w 1212"/>
                  <a:gd name="T61" fmla="*/ 33 h 795"/>
                  <a:gd name="T62" fmla="*/ 79 w 1212"/>
                  <a:gd name="T63" fmla="*/ 31 h 795"/>
                  <a:gd name="T64" fmla="*/ 80 w 1212"/>
                  <a:gd name="T65" fmla="*/ 28 h 795"/>
                  <a:gd name="T66" fmla="*/ 81 w 1212"/>
                  <a:gd name="T67" fmla="*/ 26 h 795"/>
                  <a:gd name="T68" fmla="*/ 81 w 1212"/>
                  <a:gd name="T69" fmla="*/ 24 h 795"/>
                  <a:gd name="T70" fmla="*/ 81 w 1212"/>
                  <a:gd name="T71" fmla="*/ 21 h 795"/>
                  <a:gd name="T72" fmla="*/ 81 w 1212"/>
                  <a:gd name="T73" fmla="*/ 18 h 795"/>
                  <a:gd name="T74" fmla="*/ 80 w 1212"/>
                  <a:gd name="T75" fmla="*/ 16 h 795"/>
                  <a:gd name="T76" fmla="*/ 79 w 1212"/>
                  <a:gd name="T77" fmla="*/ 13 h 795"/>
                  <a:gd name="T78" fmla="*/ 78 w 1212"/>
                  <a:gd name="T79" fmla="*/ 11 h 795"/>
                  <a:gd name="T80" fmla="*/ 77 w 1212"/>
                  <a:gd name="T81" fmla="*/ 9 h 795"/>
                  <a:gd name="T82" fmla="*/ 76 w 1212"/>
                  <a:gd name="T83" fmla="*/ 7 h 795"/>
                  <a:gd name="T84" fmla="*/ 74 w 1212"/>
                  <a:gd name="T85" fmla="*/ 6 h 795"/>
                  <a:gd name="T86" fmla="*/ 72 w 1212"/>
                  <a:gd name="T87" fmla="*/ 4 h 795"/>
                  <a:gd name="T88" fmla="*/ 70 w 1212"/>
                  <a:gd name="T89" fmla="*/ 3 h 795"/>
                  <a:gd name="T90" fmla="*/ 68 w 1212"/>
                  <a:gd name="T91" fmla="*/ 2 h 795"/>
                  <a:gd name="T92" fmla="*/ 66 w 1212"/>
                  <a:gd name="T93" fmla="*/ 1 h 795"/>
                  <a:gd name="T94" fmla="*/ 63 w 1212"/>
                  <a:gd name="T95" fmla="*/ 0 h 795"/>
                  <a:gd name="T96" fmla="*/ 61 w 1212"/>
                  <a:gd name="T97" fmla="*/ 0 h 795"/>
                  <a:gd name="T98" fmla="*/ 58 w 1212"/>
                  <a:gd name="T99" fmla="*/ 0 h 795"/>
                  <a:gd name="T100" fmla="*/ 56 w 1212"/>
                  <a:gd name="T101" fmla="*/ 0 h 795"/>
                  <a:gd name="T102" fmla="*/ 53 w 1212"/>
                  <a:gd name="T103" fmla="*/ 1 h 795"/>
                  <a:gd name="T104" fmla="*/ 50 w 1212"/>
                  <a:gd name="T105" fmla="*/ 2 h 795"/>
                  <a:gd name="T106" fmla="*/ 45 w 1212"/>
                  <a:gd name="T107" fmla="*/ 3 h 795"/>
                  <a:gd name="T108" fmla="*/ 37 w 1212"/>
                  <a:gd name="T109" fmla="*/ 3 h 795"/>
                  <a:gd name="T110" fmla="*/ 32 w 1212"/>
                  <a:gd name="T111" fmla="*/ 4 h 795"/>
                  <a:gd name="T112" fmla="*/ 28 w 1212"/>
                  <a:gd name="T113" fmla="*/ 5 h 795"/>
                  <a:gd name="T114" fmla="*/ 24 w 1212"/>
                  <a:gd name="T115" fmla="*/ 5 h 795"/>
                  <a:gd name="T116" fmla="*/ 20 w 1212"/>
                  <a:gd name="T117" fmla="*/ 6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" name="Freeform 23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79 w 1208"/>
                  <a:gd name="T1" fmla="*/ 2 h 599"/>
                  <a:gd name="T2" fmla="*/ 78 w 1208"/>
                  <a:gd name="T3" fmla="*/ 1 h 599"/>
                  <a:gd name="T4" fmla="*/ 79 w 1208"/>
                  <a:gd name="T5" fmla="*/ 5 h 599"/>
                  <a:gd name="T6" fmla="*/ 78 w 1208"/>
                  <a:gd name="T7" fmla="*/ 9 h 599"/>
                  <a:gd name="T8" fmla="*/ 77 w 1208"/>
                  <a:gd name="T9" fmla="*/ 13 h 599"/>
                  <a:gd name="T10" fmla="*/ 75 w 1208"/>
                  <a:gd name="T11" fmla="*/ 16 h 599"/>
                  <a:gd name="T12" fmla="*/ 73 w 1208"/>
                  <a:gd name="T13" fmla="*/ 20 h 599"/>
                  <a:gd name="T14" fmla="*/ 69 w 1208"/>
                  <a:gd name="T15" fmla="*/ 23 h 599"/>
                  <a:gd name="T16" fmla="*/ 64 w 1208"/>
                  <a:gd name="T17" fmla="*/ 26 h 599"/>
                  <a:gd name="T18" fmla="*/ 59 w 1208"/>
                  <a:gd name="T19" fmla="*/ 29 h 599"/>
                  <a:gd name="T20" fmla="*/ 52 w 1208"/>
                  <a:gd name="T21" fmla="*/ 32 h 599"/>
                  <a:gd name="T22" fmla="*/ 45 w 1208"/>
                  <a:gd name="T23" fmla="*/ 34 h 599"/>
                  <a:gd name="T24" fmla="*/ 39 w 1208"/>
                  <a:gd name="T25" fmla="*/ 35 h 599"/>
                  <a:gd name="T26" fmla="*/ 35 w 1208"/>
                  <a:gd name="T27" fmla="*/ 36 h 599"/>
                  <a:gd name="T28" fmla="*/ 30 w 1208"/>
                  <a:gd name="T29" fmla="*/ 36 h 599"/>
                  <a:gd name="T30" fmla="*/ 25 w 1208"/>
                  <a:gd name="T31" fmla="*/ 35 h 599"/>
                  <a:gd name="T32" fmla="*/ 21 w 1208"/>
                  <a:gd name="T33" fmla="*/ 34 h 599"/>
                  <a:gd name="T34" fmla="*/ 16 w 1208"/>
                  <a:gd name="T35" fmla="*/ 33 h 599"/>
                  <a:gd name="T36" fmla="*/ 12 w 1208"/>
                  <a:gd name="T37" fmla="*/ 31 h 599"/>
                  <a:gd name="T38" fmla="*/ 8 w 1208"/>
                  <a:gd name="T39" fmla="*/ 29 h 599"/>
                  <a:gd name="T40" fmla="*/ 5 w 1208"/>
                  <a:gd name="T41" fmla="*/ 27 h 599"/>
                  <a:gd name="T42" fmla="*/ 2 w 1208"/>
                  <a:gd name="T43" fmla="*/ 24 h 599"/>
                  <a:gd name="T44" fmla="*/ 0 w 1208"/>
                  <a:gd name="T45" fmla="*/ 20 h 599"/>
                  <a:gd name="T46" fmla="*/ 1 w 1208"/>
                  <a:gd name="T47" fmla="*/ 25 h 599"/>
                  <a:gd name="T48" fmla="*/ 4 w 1208"/>
                  <a:gd name="T49" fmla="*/ 28 h 599"/>
                  <a:gd name="T50" fmla="*/ 7 w 1208"/>
                  <a:gd name="T51" fmla="*/ 31 h 599"/>
                  <a:gd name="T52" fmla="*/ 11 w 1208"/>
                  <a:gd name="T53" fmla="*/ 34 h 599"/>
                  <a:gd name="T54" fmla="*/ 15 w 1208"/>
                  <a:gd name="T55" fmla="*/ 36 h 599"/>
                  <a:gd name="T56" fmla="*/ 20 w 1208"/>
                  <a:gd name="T57" fmla="*/ 38 h 599"/>
                  <a:gd name="T58" fmla="*/ 25 w 1208"/>
                  <a:gd name="T59" fmla="*/ 39 h 599"/>
                  <a:gd name="T60" fmla="*/ 30 w 1208"/>
                  <a:gd name="T61" fmla="*/ 40 h 599"/>
                  <a:gd name="T62" fmla="*/ 35 w 1208"/>
                  <a:gd name="T63" fmla="*/ 40 h 599"/>
                  <a:gd name="T64" fmla="*/ 40 w 1208"/>
                  <a:gd name="T65" fmla="*/ 40 h 599"/>
                  <a:gd name="T66" fmla="*/ 46 w 1208"/>
                  <a:gd name="T67" fmla="*/ 38 h 599"/>
                  <a:gd name="T68" fmla="*/ 54 w 1208"/>
                  <a:gd name="T69" fmla="*/ 36 h 599"/>
                  <a:gd name="T70" fmla="*/ 60 w 1208"/>
                  <a:gd name="T71" fmla="*/ 33 h 599"/>
                  <a:gd name="T72" fmla="*/ 66 w 1208"/>
                  <a:gd name="T73" fmla="*/ 30 h 599"/>
                  <a:gd name="T74" fmla="*/ 70 w 1208"/>
                  <a:gd name="T75" fmla="*/ 27 h 599"/>
                  <a:gd name="T76" fmla="*/ 74 w 1208"/>
                  <a:gd name="T77" fmla="*/ 24 h 599"/>
                  <a:gd name="T78" fmla="*/ 77 w 1208"/>
                  <a:gd name="T79" fmla="*/ 20 h 599"/>
                  <a:gd name="T80" fmla="*/ 79 w 1208"/>
                  <a:gd name="T81" fmla="*/ 17 h 599"/>
                  <a:gd name="T82" fmla="*/ 80 w 1208"/>
                  <a:gd name="T83" fmla="*/ 13 h 599"/>
                  <a:gd name="T84" fmla="*/ 80 w 1208"/>
                  <a:gd name="T85" fmla="*/ 9 h 599"/>
                  <a:gd name="T86" fmla="*/ 80 w 1208"/>
                  <a:gd name="T87" fmla="*/ 5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" name="Freeform 24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 w 919"/>
                  <a:gd name="T1" fmla="*/ 16 h 1344"/>
                  <a:gd name="T2" fmla="*/ 0 w 919"/>
                  <a:gd name="T3" fmla="*/ 19 h 1344"/>
                  <a:gd name="T4" fmla="*/ 0 w 919"/>
                  <a:gd name="T5" fmla="*/ 20 h 1344"/>
                  <a:gd name="T6" fmla="*/ 0 w 919"/>
                  <a:gd name="T7" fmla="*/ 22 h 1344"/>
                  <a:gd name="T8" fmla="*/ 0 w 919"/>
                  <a:gd name="T9" fmla="*/ 24 h 1344"/>
                  <a:gd name="T10" fmla="*/ 1 w 919"/>
                  <a:gd name="T11" fmla="*/ 26 h 1344"/>
                  <a:gd name="T12" fmla="*/ 3 w 919"/>
                  <a:gd name="T13" fmla="*/ 29 h 1344"/>
                  <a:gd name="T14" fmla="*/ 5 w 919"/>
                  <a:gd name="T15" fmla="*/ 31 h 1344"/>
                  <a:gd name="T16" fmla="*/ 7 w 919"/>
                  <a:gd name="T17" fmla="*/ 34 h 1344"/>
                  <a:gd name="T18" fmla="*/ 10 w 919"/>
                  <a:gd name="T19" fmla="*/ 36 h 1344"/>
                  <a:gd name="T20" fmla="*/ 15 w 919"/>
                  <a:gd name="T21" fmla="*/ 40 h 1344"/>
                  <a:gd name="T22" fmla="*/ 22 w 919"/>
                  <a:gd name="T23" fmla="*/ 81 h 1344"/>
                  <a:gd name="T24" fmla="*/ 23 w 919"/>
                  <a:gd name="T25" fmla="*/ 83 h 1344"/>
                  <a:gd name="T26" fmla="*/ 24 w 919"/>
                  <a:gd name="T27" fmla="*/ 84 h 1344"/>
                  <a:gd name="T28" fmla="*/ 25 w 919"/>
                  <a:gd name="T29" fmla="*/ 86 h 1344"/>
                  <a:gd name="T30" fmla="*/ 27 w 919"/>
                  <a:gd name="T31" fmla="*/ 87 h 1344"/>
                  <a:gd name="T32" fmla="*/ 29 w 919"/>
                  <a:gd name="T33" fmla="*/ 88 h 1344"/>
                  <a:gd name="T34" fmla="*/ 30 w 919"/>
                  <a:gd name="T35" fmla="*/ 88 h 1344"/>
                  <a:gd name="T36" fmla="*/ 32 w 919"/>
                  <a:gd name="T37" fmla="*/ 89 h 1344"/>
                  <a:gd name="T38" fmla="*/ 34 w 919"/>
                  <a:gd name="T39" fmla="*/ 89 h 1344"/>
                  <a:gd name="T40" fmla="*/ 36 w 919"/>
                  <a:gd name="T41" fmla="*/ 89 h 1344"/>
                  <a:gd name="T42" fmla="*/ 39 w 919"/>
                  <a:gd name="T43" fmla="*/ 89 h 1344"/>
                  <a:gd name="T44" fmla="*/ 41 w 919"/>
                  <a:gd name="T45" fmla="*/ 89 h 1344"/>
                  <a:gd name="T46" fmla="*/ 43 w 919"/>
                  <a:gd name="T47" fmla="*/ 88 h 1344"/>
                  <a:gd name="T48" fmla="*/ 45 w 919"/>
                  <a:gd name="T49" fmla="*/ 87 h 1344"/>
                  <a:gd name="T50" fmla="*/ 47 w 919"/>
                  <a:gd name="T51" fmla="*/ 87 h 1344"/>
                  <a:gd name="T52" fmla="*/ 49 w 919"/>
                  <a:gd name="T53" fmla="*/ 86 h 1344"/>
                  <a:gd name="T54" fmla="*/ 51 w 919"/>
                  <a:gd name="T55" fmla="*/ 85 h 1344"/>
                  <a:gd name="T56" fmla="*/ 53 w 919"/>
                  <a:gd name="T57" fmla="*/ 83 h 1344"/>
                  <a:gd name="T58" fmla="*/ 56 w 919"/>
                  <a:gd name="T59" fmla="*/ 81 h 1344"/>
                  <a:gd name="T60" fmla="*/ 57 w 919"/>
                  <a:gd name="T61" fmla="*/ 79 h 1344"/>
                  <a:gd name="T62" fmla="*/ 58 w 919"/>
                  <a:gd name="T63" fmla="*/ 77 h 1344"/>
                  <a:gd name="T64" fmla="*/ 58 w 919"/>
                  <a:gd name="T65" fmla="*/ 75 h 1344"/>
                  <a:gd name="T66" fmla="*/ 54 w 919"/>
                  <a:gd name="T67" fmla="*/ 30 h 1344"/>
                  <a:gd name="T68" fmla="*/ 57 w 919"/>
                  <a:gd name="T69" fmla="*/ 26 h 1344"/>
                  <a:gd name="T70" fmla="*/ 59 w 919"/>
                  <a:gd name="T71" fmla="*/ 24 h 1344"/>
                  <a:gd name="T72" fmla="*/ 59 w 919"/>
                  <a:gd name="T73" fmla="*/ 22 h 1344"/>
                  <a:gd name="T74" fmla="*/ 60 w 919"/>
                  <a:gd name="T75" fmla="*/ 20 h 1344"/>
                  <a:gd name="T76" fmla="*/ 61 w 919"/>
                  <a:gd name="T77" fmla="*/ 18 h 1344"/>
                  <a:gd name="T78" fmla="*/ 61 w 919"/>
                  <a:gd name="T79" fmla="*/ 16 h 1344"/>
                  <a:gd name="T80" fmla="*/ 61 w 919"/>
                  <a:gd name="T81" fmla="*/ 13 h 1344"/>
                  <a:gd name="T82" fmla="*/ 60 w 919"/>
                  <a:gd name="T83" fmla="*/ 11 h 1344"/>
                  <a:gd name="T84" fmla="*/ 59 w 919"/>
                  <a:gd name="T85" fmla="*/ 8 h 1344"/>
                  <a:gd name="T86" fmla="*/ 57 w 919"/>
                  <a:gd name="T87" fmla="*/ 6 h 1344"/>
                  <a:gd name="T88" fmla="*/ 55 w 919"/>
                  <a:gd name="T89" fmla="*/ 3 h 1344"/>
                  <a:gd name="T90" fmla="*/ 53 w 919"/>
                  <a:gd name="T91" fmla="*/ 1 h 1344"/>
                  <a:gd name="T92" fmla="*/ 51 w 919"/>
                  <a:gd name="T93" fmla="*/ 1 h 1344"/>
                  <a:gd name="T94" fmla="*/ 49 w 919"/>
                  <a:gd name="T95" fmla="*/ 0 h 1344"/>
                  <a:gd name="T96" fmla="*/ 47 w 919"/>
                  <a:gd name="T97" fmla="*/ 0 h 1344"/>
                  <a:gd name="T98" fmla="*/ 44 w 919"/>
                  <a:gd name="T99" fmla="*/ 0 h 1344"/>
                  <a:gd name="T100" fmla="*/ 41 w 919"/>
                  <a:gd name="T101" fmla="*/ 0 h 1344"/>
                  <a:gd name="T102" fmla="*/ 36 w 919"/>
                  <a:gd name="T103" fmla="*/ 1 h 1344"/>
                  <a:gd name="T104" fmla="*/ 30 w 919"/>
                  <a:gd name="T105" fmla="*/ 2 h 1344"/>
                  <a:gd name="T106" fmla="*/ 23 w 919"/>
                  <a:gd name="T107" fmla="*/ 3 h 1344"/>
                  <a:gd name="T108" fmla="*/ 18 w 919"/>
                  <a:gd name="T109" fmla="*/ 4 h 1344"/>
                  <a:gd name="T110" fmla="*/ 13 w 919"/>
                  <a:gd name="T111" fmla="*/ 6 h 1344"/>
                  <a:gd name="T112" fmla="*/ 10 w 919"/>
                  <a:gd name="T113" fmla="*/ 8 h 1344"/>
                  <a:gd name="T114" fmla="*/ 7 w 919"/>
                  <a:gd name="T115" fmla="*/ 10 h 1344"/>
                  <a:gd name="T116" fmla="*/ 4 w 919"/>
                  <a:gd name="T117" fmla="*/ 12 h 1344"/>
                  <a:gd name="T118" fmla="*/ 2 w 919"/>
                  <a:gd name="T119" fmla="*/ 14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" name="Freeform 25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44 w 810"/>
                  <a:gd name="T1" fmla="*/ 79 h 1247"/>
                  <a:gd name="T2" fmla="*/ 41 w 810"/>
                  <a:gd name="T3" fmla="*/ 79 h 1247"/>
                  <a:gd name="T4" fmla="*/ 39 w 810"/>
                  <a:gd name="T5" fmla="*/ 79 h 1247"/>
                  <a:gd name="T6" fmla="*/ 37 w 810"/>
                  <a:gd name="T7" fmla="*/ 79 h 1247"/>
                  <a:gd name="T8" fmla="*/ 36 w 810"/>
                  <a:gd name="T9" fmla="*/ 78 h 1247"/>
                  <a:gd name="T10" fmla="*/ 34 w 810"/>
                  <a:gd name="T11" fmla="*/ 78 h 1247"/>
                  <a:gd name="T12" fmla="*/ 33 w 810"/>
                  <a:gd name="T13" fmla="*/ 77 h 1247"/>
                  <a:gd name="T14" fmla="*/ 31 w 810"/>
                  <a:gd name="T15" fmla="*/ 75 h 1247"/>
                  <a:gd name="T16" fmla="*/ 29 w 810"/>
                  <a:gd name="T17" fmla="*/ 74 h 1247"/>
                  <a:gd name="T18" fmla="*/ 28 w 810"/>
                  <a:gd name="T19" fmla="*/ 72 h 1247"/>
                  <a:gd name="T20" fmla="*/ 22 w 810"/>
                  <a:gd name="T21" fmla="*/ 31 h 1247"/>
                  <a:gd name="T22" fmla="*/ 13 w 810"/>
                  <a:gd name="T23" fmla="*/ 24 h 1247"/>
                  <a:gd name="T24" fmla="*/ 11 w 810"/>
                  <a:gd name="T25" fmla="*/ 21 h 1247"/>
                  <a:gd name="T26" fmla="*/ 9 w 810"/>
                  <a:gd name="T27" fmla="*/ 19 h 1247"/>
                  <a:gd name="T28" fmla="*/ 7 w 810"/>
                  <a:gd name="T29" fmla="*/ 16 h 1247"/>
                  <a:gd name="T30" fmla="*/ 6 w 810"/>
                  <a:gd name="T31" fmla="*/ 14 h 1247"/>
                  <a:gd name="T32" fmla="*/ 6 w 810"/>
                  <a:gd name="T33" fmla="*/ 12 h 1247"/>
                  <a:gd name="T34" fmla="*/ 6 w 810"/>
                  <a:gd name="T35" fmla="*/ 10 h 1247"/>
                  <a:gd name="T36" fmla="*/ 6 w 810"/>
                  <a:gd name="T37" fmla="*/ 9 h 1247"/>
                  <a:gd name="T38" fmla="*/ 7 w 810"/>
                  <a:gd name="T39" fmla="*/ 6 h 1247"/>
                  <a:gd name="T40" fmla="*/ 8 w 810"/>
                  <a:gd name="T41" fmla="*/ 4 h 1247"/>
                  <a:gd name="T42" fmla="*/ 9 w 810"/>
                  <a:gd name="T43" fmla="*/ 3 h 1247"/>
                  <a:gd name="T44" fmla="*/ 10 w 810"/>
                  <a:gd name="T45" fmla="*/ 2 h 1247"/>
                  <a:gd name="T46" fmla="*/ 12 w 810"/>
                  <a:gd name="T47" fmla="*/ 1 h 1247"/>
                  <a:gd name="T48" fmla="*/ 12 w 810"/>
                  <a:gd name="T49" fmla="*/ 0 h 1247"/>
                  <a:gd name="T50" fmla="*/ 10 w 810"/>
                  <a:gd name="T51" fmla="*/ 1 h 1247"/>
                  <a:gd name="T52" fmla="*/ 7 w 810"/>
                  <a:gd name="T53" fmla="*/ 3 h 1247"/>
                  <a:gd name="T54" fmla="*/ 4 w 810"/>
                  <a:gd name="T55" fmla="*/ 5 h 1247"/>
                  <a:gd name="T56" fmla="*/ 2 w 810"/>
                  <a:gd name="T57" fmla="*/ 8 h 1247"/>
                  <a:gd name="T58" fmla="*/ 1 w 810"/>
                  <a:gd name="T59" fmla="*/ 10 h 1247"/>
                  <a:gd name="T60" fmla="*/ 0 w 810"/>
                  <a:gd name="T61" fmla="*/ 12 h 1247"/>
                  <a:gd name="T62" fmla="*/ 0 w 810"/>
                  <a:gd name="T63" fmla="*/ 14 h 1247"/>
                  <a:gd name="T64" fmla="*/ 0 w 810"/>
                  <a:gd name="T65" fmla="*/ 15 h 1247"/>
                  <a:gd name="T66" fmla="*/ 0 w 810"/>
                  <a:gd name="T67" fmla="*/ 17 h 1247"/>
                  <a:gd name="T68" fmla="*/ 1 w 810"/>
                  <a:gd name="T69" fmla="*/ 20 h 1247"/>
                  <a:gd name="T70" fmla="*/ 3 w 810"/>
                  <a:gd name="T71" fmla="*/ 22 h 1247"/>
                  <a:gd name="T72" fmla="*/ 5 w 810"/>
                  <a:gd name="T73" fmla="*/ 25 h 1247"/>
                  <a:gd name="T74" fmla="*/ 7 w 810"/>
                  <a:gd name="T75" fmla="*/ 27 h 1247"/>
                  <a:gd name="T76" fmla="*/ 10 w 810"/>
                  <a:gd name="T77" fmla="*/ 29 h 1247"/>
                  <a:gd name="T78" fmla="*/ 15 w 810"/>
                  <a:gd name="T79" fmla="*/ 34 h 1247"/>
                  <a:gd name="T80" fmla="*/ 22 w 810"/>
                  <a:gd name="T81" fmla="*/ 75 h 1247"/>
                  <a:gd name="T82" fmla="*/ 23 w 810"/>
                  <a:gd name="T83" fmla="*/ 77 h 1247"/>
                  <a:gd name="T84" fmla="*/ 24 w 810"/>
                  <a:gd name="T85" fmla="*/ 78 h 1247"/>
                  <a:gd name="T86" fmla="*/ 25 w 810"/>
                  <a:gd name="T87" fmla="*/ 80 h 1247"/>
                  <a:gd name="T88" fmla="*/ 28 w 810"/>
                  <a:gd name="T89" fmla="*/ 81 h 1247"/>
                  <a:gd name="T90" fmla="*/ 29 w 810"/>
                  <a:gd name="T91" fmla="*/ 82 h 1247"/>
                  <a:gd name="T92" fmla="*/ 30 w 810"/>
                  <a:gd name="T93" fmla="*/ 82 h 1247"/>
                  <a:gd name="T94" fmla="*/ 32 w 810"/>
                  <a:gd name="T95" fmla="*/ 83 h 1247"/>
                  <a:gd name="T96" fmla="*/ 34 w 810"/>
                  <a:gd name="T97" fmla="*/ 83 h 1247"/>
                  <a:gd name="T98" fmla="*/ 36 w 810"/>
                  <a:gd name="T99" fmla="*/ 83 h 1247"/>
                  <a:gd name="T100" fmla="*/ 39 w 810"/>
                  <a:gd name="T101" fmla="*/ 83 h 1247"/>
                  <a:gd name="T102" fmla="*/ 41 w 810"/>
                  <a:gd name="T103" fmla="*/ 83 h 1247"/>
                  <a:gd name="T104" fmla="*/ 44 w 810"/>
                  <a:gd name="T105" fmla="*/ 82 h 1247"/>
                  <a:gd name="T106" fmla="*/ 46 w 810"/>
                  <a:gd name="T107" fmla="*/ 81 h 1247"/>
                  <a:gd name="T108" fmla="*/ 48 w 810"/>
                  <a:gd name="T109" fmla="*/ 81 h 1247"/>
                  <a:gd name="T110" fmla="*/ 50 w 810"/>
                  <a:gd name="T111" fmla="*/ 80 h 1247"/>
                  <a:gd name="T112" fmla="*/ 51 w 810"/>
                  <a:gd name="T113" fmla="*/ 79 h 1247"/>
                  <a:gd name="T114" fmla="*/ 54 w 810"/>
                  <a:gd name="T115" fmla="*/ 77 h 1247"/>
                  <a:gd name="T116" fmla="*/ 52 w 810"/>
                  <a:gd name="T117" fmla="*/ 78 h 1247"/>
                  <a:gd name="T118" fmla="*/ 50 w 810"/>
                  <a:gd name="T119" fmla="*/ 78 h 1247"/>
                  <a:gd name="T120" fmla="*/ 48 w 810"/>
                  <a:gd name="T121" fmla="*/ 79 h 1247"/>
                  <a:gd name="T122" fmla="*/ 45 w 810"/>
                  <a:gd name="T123" fmla="*/ 79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Freeform 26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54 w 809"/>
                  <a:gd name="T1" fmla="*/ 11 h 443"/>
                  <a:gd name="T2" fmla="*/ 54 w 809"/>
                  <a:gd name="T3" fmla="*/ 12 h 443"/>
                  <a:gd name="T4" fmla="*/ 54 w 809"/>
                  <a:gd name="T5" fmla="*/ 14 h 443"/>
                  <a:gd name="T6" fmla="*/ 53 w 809"/>
                  <a:gd name="T7" fmla="*/ 15 h 443"/>
                  <a:gd name="T8" fmla="*/ 52 w 809"/>
                  <a:gd name="T9" fmla="*/ 17 h 443"/>
                  <a:gd name="T10" fmla="*/ 51 w 809"/>
                  <a:gd name="T11" fmla="*/ 18 h 443"/>
                  <a:gd name="T12" fmla="*/ 50 w 809"/>
                  <a:gd name="T13" fmla="*/ 19 h 443"/>
                  <a:gd name="T14" fmla="*/ 49 w 809"/>
                  <a:gd name="T15" fmla="*/ 21 h 443"/>
                  <a:gd name="T16" fmla="*/ 47 w 809"/>
                  <a:gd name="T17" fmla="*/ 22 h 443"/>
                  <a:gd name="T18" fmla="*/ 45 w 809"/>
                  <a:gd name="T19" fmla="*/ 23 h 443"/>
                  <a:gd name="T20" fmla="*/ 43 w 809"/>
                  <a:gd name="T21" fmla="*/ 25 h 443"/>
                  <a:gd name="T22" fmla="*/ 41 w 809"/>
                  <a:gd name="T23" fmla="*/ 26 h 443"/>
                  <a:gd name="T24" fmla="*/ 39 w 809"/>
                  <a:gd name="T25" fmla="*/ 27 h 443"/>
                  <a:gd name="T26" fmla="*/ 36 w 809"/>
                  <a:gd name="T27" fmla="*/ 27 h 443"/>
                  <a:gd name="T28" fmla="*/ 34 w 809"/>
                  <a:gd name="T29" fmla="*/ 28 h 443"/>
                  <a:gd name="T30" fmla="*/ 31 w 809"/>
                  <a:gd name="T31" fmla="*/ 29 h 443"/>
                  <a:gd name="T32" fmla="*/ 28 w 809"/>
                  <a:gd name="T33" fmla="*/ 29 h 443"/>
                  <a:gd name="T34" fmla="*/ 25 w 809"/>
                  <a:gd name="T35" fmla="*/ 30 h 443"/>
                  <a:gd name="T36" fmla="*/ 23 w 809"/>
                  <a:gd name="T37" fmla="*/ 30 h 443"/>
                  <a:gd name="T38" fmla="*/ 20 w 809"/>
                  <a:gd name="T39" fmla="*/ 30 h 443"/>
                  <a:gd name="T40" fmla="*/ 18 w 809"/>
                  <a:gd name="T41" fmla="*/ 30 h 443"/>
                  <a:gd name="T42" fmla="*/ 15 w 809"/>
                  <a:gd name="T43" fmla="*/ 30 h 443"/>
                  <a:gd name="T44" fmla="*/ 13 w 809"/>
                  <a:gd name="T45" fmla="*/ 29 h 443"/>
                  <a:gd name="T46" fmla="*/ 11 w 809"/>
                  <a:gd name="T47" fmla="*/ 29 h 443"/>
                  <a:gd name="T48" fmla="*/ 9 w 809"/>
                  <a:gd name="T49" fmla="*/ 28 h 443"/>
                  <a:gd name="T50" fmla="*/ 7 w 809"/>
                  <a:gd name="T51" fmla="*/ 27 h 443"/>
                  <a:gd name="T52" fmla="*/ 5 w 809"/>
                  <a:gd name="T53" fmla="*/ 27 h 443"/>
                  <a:gd name="T54" fmla="*/ 4 w 809"/>
                  <a:gd name="T55" fmla="*/ 26 h 443"/>
                  <a:gd name="T56" fmla="*/ 3 w 809"/>
                  <a:gd name="T57" fmla="*/ 25 h 443"/>
                  <a:gd name="T58" fmla="*/ 2 w 809"/>
                  <a:gd name="T59" fmla="*/ 23 h 443"/>
                  <a:gd name="T60" fmla="*/ 1 w 809"/>
                  <a:gd name="T61" fmla="*/ 22 h 443"/>
                  <a:gd name="T62" fmla="*/ 0 w 809"/>
                  <a:gd name="T63" fmla="*/ 21 h 443"/>
                  <a:gd name="T64" fmla="*/ 0 w 809"/>
                  <a:gd name="T65" fmla="*/ 19 h 443"/>
                  <a:gd name="T66" fmla="*/ 0 w 809"/>
                  <a:gd name="T67" fmla="*/ 18 h 443"/>
                  <a:gd name="T68" fmla="*/ 0 w 809"/>
                  <a:gd name="T69" fmla="*/ 16 h 443"/>
                  <a:gd name="T70" fmla="*/ 1 w 809"/>
                  <a:gd name="T71" fmla="*/ 15 h 443"/>
                  <a:gd name="T72" fmla="*/ 2 w 809"/>
                  <a:gd name="T73" fmla="*/ 13 h 443"/>
                  <a:gd name="T74" fmla="*/ 3 w 809"/>
                  <a:gd name="T75" fmla="*/ 12 h 443"/>
                  <a:gd name="T76" fmla="*/ 4 w 809"/>
                  <a:gd name="T77" fmla="*/ 11 h 443"/>
                  <a:gd name="T78" fmla="*/ 5 w 809"/>
                  <a:gd name="T79" fmla="*/ 9 h 443"/>
                  <a:gd name="T80" fmla="*/ 7 w 809"/>
                  <a:gd name="T81" fmla="*/ 8 h 443"/>
                  <a:gd name="T82" fmla="*/ 9 w 809"/>
                  <a:gd name="T83" fmla="*/ 7 h 443"/>
                  <a:gd name="T84" fmla="*/ 12 w 809"/>
                  <a:gd name="T85" fmla="*/ 5 h 443"/>
                  <a:gd name="T86" fmla="*/ 15 w 809"/>
                  <a:gd name="T87" fmla="*/ 3 h 443"/>
                  <a:gd name="T88" fmla="*/ 18 w 809"/>
                  <a:gd name="T89" fmla="*/ 3 h 443"/>
                  <a:gd name="T90" fmla="*/ 20 w 809"/>
                  <a:gd name="T91" fmla="*/ 2 h 443"/>
                  <a:gd name="T92" fmla="*/ 23 w 809"/>
                  <a:gd name="T93" fmla="*/ 1 h 443"/>
                  <a:gd name="T94" fmla="*/ 26 w 809"/>
                  <a:gd name="T95" fmla="*/ 1 h 443"/>
                  <a:gd name="T96" fmla="*/ 29 w 809"/>
                  <a:gd name="T97" fmla="*/ 0 h 443"/>
                  <a:gd name="T98" fmla="*/ 31 w 809"/>
                  <a:gd name="T99" fmla="*/ 0 h 443"/>
                  <a:gd name="T100" fmla="*/ 34 w 809"/>
                  <a:gd name="T101" fmla="*/ 0 h 443"/>
                  <a:gd name="T102" fmla="*/ 36 w 809"/>
                  <a:gd name="T103" fmla="*/ 0 h 443"/>
                  <a:gd name="T104" fmla="*/ 39 w 809"/>
                  <a:gd name="T105" fmla="*/ 0 h 443"/>
                  <a:gd name="T106" fmla="*/ 41 w 809"/>
                  <a:gd name="T107" fmla="*/ 1 h 443"/>
                  <a:gd name="T108" fmla="*/ 43 w 809"/>
                  <a:gd name="T109" fmla="*/ 1 h 443"/>
                  <a:gd name="T110" fmla="*/ 45 w 809"/>
                  <a:gd name="T111" fmla="*/ 2 h 443"/>
                  <a:gd name="T112" fmla="*/ 47 w 809"/>
                  <a:gd name="T113" fmla="*/ 3 h 443"/>
                  <a:gd name="T114" fmla="*/ 49 w 809"/>
                  <a:gd name="T115" fmla="*/ 3 h 443"/>
                  <a:gd name="T116" fmla="*/ 50 w 809"/>
                  <a:gd name="T117" fmla="*/ 4 h 443"/>
                  <a:gd name="T118" fmla="*/ 51 w 809"/>
                  <a:gd name="T119" fmla="*/ 5 h 443"/>
                  <a:gd name="T120" fmla="*/ 52 w 809"/>
                  <a:gd name="T121" fmla="*/ 7 h 443"/>
                  <a:gd name="T122" fmla="*/ 53 w 809"/>
                  <a:gd name="T123" fmla="*/ 8 h 443"/>
                  <a:gd name="T124" fmla="*/ 54 w 809"/>
                  <a:gd name="T125" fmla="*/ 9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Freeform 27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24 w 439"/>
                  <a:gd name="T1" fmla="*/ 0 h 374"/>
                  <a:gd name="T2" fmla="*/ 23 w 439"/>
                  <a:gd name="T3" fmla="*/ 1 h 374"/>
                  <a:gd name="T4" fmla="*/ 22 w 439"/>
                  <a:gd name="T5" fmla="*/ 3 h 374"/>
                  <a:gd name="T6" fmla="*/ 20 w 439"/>
                  <a:gd name="T7" fmla="*/ 6 h 374"/>
                  <a:gd name="T8" fmla="*/ 19 w 439"/>
                  <a:gd name="T9" fmla="*/ 9 h 374"/>
                  <a:gd name="T10" fmla="*/ 18 w 439"/>
                  <a:gd name="T11" fmla="*/ 11 h 374"/>
                  <a:gd name="T12" fmla="*/ 17 w 439"/>
                  <a:gd name="T13" fmla="*/ 12 h 374"/>
                  <a:gd name="T14" fmla="*/ 15 w 439"/>
                  <a:gd name="T15" fmla="*/ 14 h 374"/>
                  <a:gd name="T16" fmla="*/ 14 w 439"/>
                  <a:gd name="T17" fmla="*/ 15 h 374"/>
                  <a:gd name="T18" fmla="*/ 12 w 439"/>
                  <a:gd name="T19" fmla="*/ 16 h 374"/>
                  <a:gd name="T20" fmla="*/ 10 w 439"/>
                  <a:gd name="T21" fmla="*/ 17 h 374"/>
                  <a:gd name="T22" fmla="*/ 8 w 439"/>
                  <a:gd name="T23" fmla="*/ 18 h 374"/>
                  <a:gd name="T24" fmla="*/ 6 w 439"/>
                  <a:gd name="T25" fmla="*/ 19 h 374"/>
                  <a:gd name="T26" fmla="*/ 4 w 439"/>
                  <a:gd name="T27" fmla="*/ 20 h 374"/>
                  <a:gd name="T28" fmla="*/ 2 w 439"/>
                  <a:gd name="T29" fmla="*/ 20 h 374"/>
                  <a:gd name="T30" fmla="*/ 1 w 439"/>
                  <a:gd name="T31" fmla="*/ 21 h 374"/>
                  <a:gd name="T32" fmla="*/ 0 w 439"/>
                  <a:gd name="T33" fmla="*/ 21 h 374"/>
                  <a:gd name="T34" fmla="*/ 0 w 439"/>
                  <a:gd name="T35" fmla="*/ 22 h 374"/>
                  <a:gd name="T36" fmla="*/ 0 w 439"/>
                  <a:gd name="T37" fmla="*/ 23 h 374"/>
                  <a:gd name="T38" fmla="*/ 1 w 439"/>
                  <a:gd name="T39" fmla="*/ 23 h 374"/>
                  <a:gd name="T40" fmla="*/ 2 w 439"/>
                  <a:gd name="T41" fmla="*/ 24 h 374"/>
                  <a:gd name="T42" fmla="*/ 4 w 439"/>
                  <a:gd name="T43" fmla="*/ 25 h 374"/>
                  <a:gd name="T44" fmla="*/ 6 w 439"/>
                  <a:gd name="T45" fmla="*/ 25 h 374"/>
                  <a:gd name="T46" fmla="*/ 8 w 439"/>
                  <a:gd name="T47" fmla="*/ 25 h 374"/>
                  <a:gd name="T48" fmla="*/ 9 w 439"/>
                  <a:gd name="T49" fmla="*/ 25 h 374"/>
                  <a:gd name="T50" fmla="*/ 11 w 439"/>
                  <a:gd name="T51" fmla="*/ 24 h 374"/>
                  <a:gd name="T52" fmla="*/ 12 w 439"/>
                  <a:gd name="T53" fmla="*/ 24 h 374"/>
                  <a:gd name="T54" fmla="*/ 15 w 439"/>
                  <a:gd name="T55" fmla="*/ 23 h 374"/>
                  <a:gd name="T56" fmla="*/ 18 w 439"/>
                  <a:gd name="T57" fmla="*/ 21 h 374"/>
                  <a:gd name="T58" fmla="*/ 21 w 439"/>
                  <a:gd name="T59" fmla="*/ 19 h 374"/>
                  <a:gd name="T60" fmla="*/ 23 w 439"/>
                  <a:gd name="T61" fmla="*/ 16 h 374"/>
                  <a:gd name="T62" fmla="*/ 25 w 439"/>
                  <a:gd name="T63" fmla="*/ 14 h 374"/>
                  <a:gd name="T64" fmla="*/ 27 w 439"/>
                  <a:gd name="T65" fmla="*/ 11 h 374"/>
                  <a:gd name="T66" fmla="*/ 28 w 439"/>
                  <a:gd name="T67" fmla="*/ 9 h 374"/>
                  <a:gd name="T68" fmla="*/ 29 w 439"/>
                  <a:gd name="T69" fmla="*/ 7 h 374"/>
                  <a:gd name="T70" fmla="*/ 29 w 439"/>
                  <a:gd name="T71" fmla="*/ 5 h 374"/>
                  <a:gd name="T72" fmla="*/ 29 w 439"/>
                  <a:gd name="T73" fmla="*/ 4 h 374"/>
                  <a:gd name="T74" fmla="*/ 28 w 439"/>
                  <a:gd name="T75" fmla="*/ 2 h 374"/>
                  <a:gd name="T76" fmla="*/ 28 w 439"/>
                  <a:gd name="T77" fmla="*/ 1 h 374"/>
                  <a:gd name="T78" fmla="*/ 27 w 439"/>
                  <a:gd name="T79" fmla="*/ 0 h 374"/>
                  <a:gd name="T80" fmla="*/ 26 w 439"/>
                  <a:gd name="T81" fmla="*/ 0 h 374"/>
                  <a:gd name="T82" fmla="*/ 25 w 439"/>
                  <a:gd name="T83" fmla="*/ 0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" name="Freeform 28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5 h 742"/>
                  <a:gd name="T2" fmla="*/ 9 w 221"/>
                  <a:gd name="T3" fmla="*/ 50 h 742"/>
                  <a:gd name="T4" fmla="*/ 9 w 221"/>
                  <a:gd name="T5" fmla="*/ 50 h 742"/>
                  <a:gd name="T6" fmla="*/ 10 w 221"/>
                  <a:gd name="T7" fmla="*/ 50 h 742"/>
                  <a:gd name="T8" fmla="*/ 10 w 221"/>
                  <a:gd name="T9" fmla="*/ 50 h 742"/>
                  <a:gd name="T10" fmla="*/ 11 w 221"/>
                  <a:gd name="T11" fmla="*/ 50 h 742"/>
                  <a:gd name="T12" fmla="*/ 11 w 221"/>
                  <a:gd name="T13" fmla="*/ 50 h 742"/>
                  <a:gd name="T14" fmla="*/ 12 w 221"/>
                  <a:gd name="T15" fmla="*/ 50 h 742"/>
                  <a:gd name="T16" fmla="*/ 12 w 221"/>
                  <a:gd name="T17" fmla="*/ 49 h 742"/>
                  <a:gd name="T18" fmla="*/ 13 w 221"/>
                  <a:gd name="T19" fmla="*/ 49 h 742"/>
                  <a:gd name="T20" fmla="*/ 13 w 221"/>
                  <a:gd name="T21" fmla="*/ 49 h 742"/>
                  <a:gd name="T22" fmla="*/ 14 w 221"/>
                  <a:gd name="T23" fmla="*/ 48 h 742"/>
                  <a:gd name="T24" fmla="*/ 14 w 221"/>
                  <a:gd name="T25" fmla="*/ 48 h 742"/>
                  <a:gd name="T26" fmla="*/ 14 w 221"/>
                  <a:gd name="T27" fmla="*/ 48 h 742"/>
                  <a:gd name="T28" fmla="*/ 14 w 221"/>
                  <a:gd name="T29" fmla="*/ 47 h 742"/>
                  <a:gd name="T30" fmla="*/ 14 w 221"/>
                  <a:gd name="T31" fmla="*/ 47 h 742"/>
                  <a:gd name="T32" fmla="*/ 15 w 221"/>
                  <a:gd name="T33" fmla="*/ 46 h 742"/>
                  <a:gd name="T34" fmla="*/ 15 w 221"/>
                  <a:gd name="T35" fmla="*/ 45 h 742"/>
                  <a:gd name="T36" fmla="*/ 15 w 221"/>
                  <a:gd name="T37" fmla="*/ 45 h 742"/>
                  <a:gd name="T38" fmla="*/ 15 w 221"/>
                  <a:gd name="T39" fmla="*/ 44 h 742"/>
                  <a:gd name="T40" fmla="*/ 15 w 221"/>
                  <a:gd name="T41" fmla="*/ 43 h 742"/>
                  <a:gd name="T42" fmla="*/ 15 w 221"/>
                  <a:gd name="T43" fmla="*/ 42 h 742"/>
                  <a:gd name="T44" fmla="*/ 9 w 221"/>
                  <a:gd name="T45" fmla="*/ 0 h 742"/>
                  <a:gd name="T46" fmla="*/ 0 w 221"/>
                  <a:gd name="T47" fmla="*/ 5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40" name="Text Box 29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조건에 따라서 여러 개의 실행 경로 가운데 하나를 선택</a:t>
              </a:r>
            </a:p>
          </p:txBody>
        </p:sp>
      </p:grpSp>
      <p:grpSp>
        <p:nvGrpSpPr>
          <p:cNvPr id="967710" name="Group 30"/>
          <p:cNvGrpSpPr>
            <a:grpSpLocks/>
          </p:cNvGrpSpPr>
          <p:nvPr/>
        </p:nvGrpSpPr>
        <p:grpSpPr bwMode="auto">
          <a:xfrm>
            <a:off x="6176963" y="4159250"/>
            <a:ext cx="1255712" cy="1658938"/>
            <a:chOff x="1425" y="2887"/>
            <a:chExt cx="791" cy="1045"/>
          </a:xfrm>
        </p:grpSpPr>
        <p:grpSp>
          <p:nvGrpSpPr>
            <p:cNvPr id="5127" name="Group 31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29" name="Freeform 32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164 w 11871"/>
                  <a:gd name="T1" fmla="*/ 1 h 15450"/>
                  <a:gd name="T2" fmla="*/ 214 w 11871"/>
                  <a:gd name="T3" fmla="*/ 10 h 15450"/>
                  <a:gd name="T4" fmla="*/ 299 w 11871"/>
                  <a:gd name="T5" fmla="*/ 25 h 15450"/>
                  <a:gd name="T6" fmla="*/ 407 w 11871"/>
                  <a:gd name="T7" fmla="*/ 44 h 15450"/>
                  <a:gd name="T8" fmla="*/ 523 w 11871"/>
                  <a:gd name="T9" fmla="*/ 63 h 15450"/>
                  <a:gd name="T10" fmla="*/ 607 w 11871"/>
                  <a:gd name="T11" fmla="*/ 77 h 15450"/>
                  <a:gd name="T12" fmla="*/ 658 w 11871"/>
                  <a:gd name="T13" fmla="*/ 86 h 15450"/>
                  <a:gd name="T14" fmla="*/ 704 w 11871"/>
                  <a:gd name="T15" fmla="*/ 93 h 15450"/>
                  <a:gd name="T16" fmla="*/ 741 w 11871"/>
                  <a:gd name="T17" fmla="*/ 98 h 15450"/>
                  <a:gd name="T18" fmla="*/ 770 w 11871"/>
                  <a:gd name="T19" fmla="*/ 102 h 15450"/>
                  <a:gd name="T20" fmla="*/ 787 w 11871"/>
                  <a:gd name="T21" fmla="*/ 103 h 15450"/>
                  <a:gd name="T22" fmla="*/ 789 w 11871"/>
                  <a:gd name="T23" fmla="*/ 113 h 15450"/>
                  <a:gd name="T24" fmla="*/ 777 w 11871"/>
                  <a:gd name="T25" fmla="*/ 181 h 15450"/>
                  <a:gd name="T26" fmla="*/ 756 w 11871"/>
                  <a:gd name="T27" fmla="*/ 299 h 15450"/>
                  <a:gd name="T28" fmla="*/ 730 w 11871"/>
                  <a:gd name="T29" fmla="*/ 450 h 15450"/>
                  <a:gd name="T30" fmla="*/ 708 w 11871"/>
                  <a:gd name="T31" fmla="*/ 573 h 15450"/>
                  <a:gd name="T32" fmla="*/ 694 w 11871"/>
                  <a:gd name="T33" fmla="*/ 655 h 15450"/>
                  <a:gd name="T34" fmla="*/ 681 w 11871"/>
                  <a:gd name="T35" fmla="*/ 735 h 15450"/>
                  <a:gd name="T36" fmla="*/ 668 w 11871"/>
                  <a:gd name="T37" fmla="*/ 811 h 15450"/>
                  <a:gd name="T38" fmla="*/ 657 w 11871"/>
                  <a:gd name="T39" fmla="*/ 879 h 15450"/>
                  <a:gd name="T40" fmla="*/ 648 w 11871"/>
                  <a:gd name="T41" fmla="*/ 938 h 15450"/>
                  <a:gd name="T42" fmla="*/ 641 w 11871"/>
                  <a:gd name="T43" fmla="*/ 986 h 15450"/>
                  <a:gd name="T44" fmla="*/ 637 w 11871"/>
                  <a:gd name="T45" fmla="*/ 1019 h 15450"/>
                  <a:gd name="T46" fmla="*/ 630 w 11871"/>
                  <a:gd name="T47" fmla="*/ 1029 h 15450"/>
                  <a:gd name="T48" fmla="*/ 582 w 11871"/>
                  <a:gd name="T49" fmla="*/ 1021 h 15450"/>
                  <a:gd name="T50" fmla="*/ 499 w 11871"/>
                  <a:gd name="T51" fmla="*/ 1008 h 15450"/>
                  <a:gd name="T52" fmla="*/ 394 w 11871"/>
                  <a:gd name="T53" fmla="*/ 990 h 15450"/>
                  <a:gd name="T54" fmla="*/ 280 w 11871"/>
                  <a:gd name="T55" fmla="*/ 972 h 15450"/>
                  <a:gd name="T56" fmla="*/ 170 w 11871"/>
                  <a:gd name="T57" fmla="*/ 954 h 15450"/>
                  <a:gd name="T58" fmla="*/ 78 w 11871"/>
                  <a:gd name="T59" fmla="*/ 939 h 15450"/>
                  <a:gd name="T60" fmla="*/ 16 w 11871"/>
                  <a:gd name="T61" fmla="*/ 929 h 15450"/>
                  <a:gd name="T62" fmla="*/ 2 w 11871"/>
                  <a:gd name="T63" fmla="*/ 918 h 15450"/>
                  <a:gd name="T64" fmla="*/ 14 w 11871"/>
                  <a:gd name="T65" fmla="*/ 852 h 15450"/>
                  <a:gd name="T66" fmla="*/ 35 w 11871"/>
                  <a:gd name="T67" fmla="*/ 737 h 15450"/>
                  <a:gd name="T68" fmla="*/ 62 w 11871"/>
                  <a:gd name="T69" fmla="*/ 590 h 15450"/>
                  <a:gd name="T70" fmla="*/ 83 w 11871"/>
                  <a:gd name="T71" fmla="*/ 470 h 15450"/>
                  <a:gd name="T72" fmla="*/ 97 w 11871"/>
                  <a:gd name="T73" fmla="*/ 388 h 15450"/>
                  <a:gd name="T74" fmla="*/ 111 w 11871"/>
                  <a:gd name="T75" fmla="*/ 309 h 15450"/>
                  <a:gd name="T76" fmla="*/ 124 w 11871"/>
                  <a:gd name="T77" fmla="*/ 233 h 15450"/>
                  <a:gd name="T78" fmla="*/ 135 w 11871"/>
                  <a:gd name="T79" fmla="*/ 164 h 15450"/>
                  <a:gd name="T80" fmla="*/ 144 w 11871"/>
                  <a:gd name="T81" fmla="*/ 103 h 15450"/>
                  <a:gd name="T82" fmla="*/ 152 w 11871"/>
                  <a:gd name="T83" fmla="*/ 52 h 15450"/>
                  <a:gd name="T84" fmla="*/ 156 w 11871"/>
                  <a:gd name="T85" fmla="*/ 14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0" name="Freeform 33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51 w 1282"/>
                  <a:gd name="T1" fmla="*/ 2 h 1290"/>
                  <a:gd name="T2" fmla="*/ 21 w 1282"/>
                  <a:gd name="T3" fmla="*/ 28 h 1290"/>
                  <a:gd name="T4" fmla="*/ 16 w 1282"/>
                  <a:gd name="T5" fmla="*/ 28 h 1290"/>
                  <a:gd name="T6" fmla="*/ 12 w 1282"/>
                  <a:gd name="T7" fmla="*/ 29 h 1290"/>
                  <a:gd name="T8" fmla="*/ 9 w 1282"/>
                  <a:gd name="T9" fmla="*/ 30 h 1290"/>
                  <a:gd name="T10" fmla="*/ 6 w 1282"/>
                  <a:gd name="T11" fmla="*/ 32 h 1290"/>
                  <a:gd name="T12" fmla="*/ 3 w 1282"/>
                  <a:gd name="T13" fmla="*/ 35 h 1290"/>
                  <a:gd name="T14" fmla="*/ 1 w 1282"/>
                  <a:gd name="T15" fmla="*/ 40 h 1290"/>
                  <a:gd name="T16" fmla="*/ 0 w 1282"/>
                  <a:gd name="T17" fmla="*/ 45 h 1290"/>
                  <a:gd name="T18" fmla="*/ 0 w 1282"/>
                  <a:gd name="T19" fmla="*/ 49 h 1290"/>
                  <a:gd name="T20" fmla="*/ 1 w 1282"/>
                  <a:gd name="T21" fmla="*/ 51 h 1290"/>
                  <a:gd name="T22" fmla="*/ 2 w 1282"/>
                  <a:gd name="T23" fmla="*/ 54 h 1290"/>
                  <a:gd name="T24" fmla="*/ 4 w 1282"/>
                  <a:gd name="T25" fmla="*/ 57 h 1290"/>
                  <a:gd name="T26" fmla="*/ 6 w 1282"/>
                  <a:gd name="T27" fmla="*/ 61 h 1290"/>
                  <a:gd name="T28" fmla="*/ 9 w 1282"/>
                  <a:gd name="T29" fmla="*/ 65 h 1290"/>
                  <a:gd name="T30" fmla="*/ 12 w 1282"/>
                  <a:gd name="T31" fmla="*/ 69 h 1290"/>
                  <a:gd name="T32" fmla="*/ 15 w 1282"/>
                  <a:gd name="T33" fmla="*/ 72 h 1290"/>
                  <a:gd name="T34" fmla="*/ 20 w 1282"/>
                  <a:gd name="T35" fmla="*/ 77 h 1290"/>
                  <a:gd name="T36" fmla="*/ 26 w 1282"/>
                  <a:gd name="T37" fmla="*/ 81 h 1290"/>
                  <a:gd name="T38" fmla="*/ 31 w 1282"/>
                  <a:gd name="T39" fmla="*/ 83 h 1290"/>
                  <a:gd name="T40" fmla="*/ 37 w 1282"/>
                  <a:gd name="T41" fmla="*/ 85 h 1290"/>
                  <a:gd name="T42" fmla="*/ 41 w 1282"/>
                  <a:gd name="T43" fmla="*/ 86 h 1290"/>
                  <a:gd name="T44" fmla="*/ 45 w 1282"/>
                  <a:gd name="T45" fmla="*/ 86 h 1290"/>
                  <a:gd name="T46" fmla="*/ 48 w 1282"/>
                  <a:gd name="T47" fmla="*/ 86 h 1290"/>
                  <a:gd name="T48" fmla="*/ 51 w 1282"/>
                  <a:gd name="T49" fmla="*/ 86 h 1290"/>
                  <a:gd name="T50" fmla="*/ 52 w 1282"/>
                  <a:gd name="T51" fmla="*/ 85 h 1290"/>
                  <a:gd name="T52" fmla="*/ 54 w 1282"/>
                  <a:gd name="T53" fmla="*/ 84 h 1290"/>
                  <a:gd name="T54" fmla="*/ 56 w 1282"/>
                  <a:gd name="T55" fmla="*/ 83 h 1290"/>
                  <a:gd name="T56" fmla="*/ 57 w 1282"/>
                  <a:gd name="T57" fmla="*/ 81 h 1290"/>
                  <a:gd name="T58" fmla="*/ 58 w 1282"/>
                  <a:gd name="T59" fmla="*/ 79 h 1290"/>
                  <a:gd name="T60" fmla="*/ 59 w 1282"/>
                  <a:gd name="T61" fmla="*/ 76 h 1290"/>
                  <a:gd name="T62" fmla="*/ 60 w 1282"/>
                  <a:gd name="T63" fmla="*/ 71 h 1290"/>
                  <a:gd name="T64" fmla="*/ 60 w 1282"/>
                  <a:gd name="T65" fmla="*/ 66 h 1290"/>
                  <a:gd name="T66" fmla="*/ 60 w 1282"/>
                  <a:gd name="T67" fmla="*/ 61 h 1290"/>
                  <a:gd name="T68" fmla="*/ 60 w 1282"/>
                  <a:gd name="T69" fmla="*/ 56 h 1290"/>
                  <a:gd name="T70" fmla="*/ 84 w 1282"/>
                  <a:gd name="T71" fmla="*/ 31 h 1290"/>
                  <a:gd name="T72" fmla="*/ 84 w 1282"/>
                  <a:gd name="T73" fmla="*/ 28 h 1290"/>
                  <a:gd name="T74" fmla="*/ 82 w 1282"/>
                  <a:gd name="T75" fmla="*/ 25 h 1290"/>
                  <a:gd name="T76" fmla="*/ 80 w 1282"/>
                  <a:gd name="T77" fmla="*/ 21 h 1290"/>
                  <a:gd name="T78" fmla="*/ 78 w 1282"/>
                  <a:gd name="T79" fmla="*/ 17 h 1290"/>
                  <a:gd name="T80" fmla="*/ 75 w 1282"/>
                  <a:gd name="T81" fmla="*/ 14 h 1290"/>
                  <a:gd name="T82" fmla="*/ 72 w 1282"/>
                  <a:gd name="T83" fmla="*/ 11 h 1290"/>
                  <a:gd name="T84" fmla="*/ 68 w 1282"/>
                  <a:gd name="T85" fmla="*/ 8 h 1290"/>
                  <a:gd name="T86" fmla="*/ 64 w 1282"/>
                  <a:gd name="T87" fmla="*/ 6 h 1290"/>
                  <a:gd name="T88" fmla="*/ 60 w 1282"/>
                  <a:gd name="T89" fmla="*/ 4 h 1290"/>
                  <a:gd name="T90" fmla="*/ 55 w 1282"/>
                  <a:gd name="T91" fmla="*/ 2 h 1290"/>
                  <a:gd name="T92" fmla="*/ 50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" name="Freeform 34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1 h 365"/>
                  <a:gd name="T2" fmla="*/ 2 w 116"/>
                  <a:gd name="T3" fmla="*/ 17 h 365"/>
                  <a:gd name="T4" fmla="*/ 7 w 116"/>
                  <a:gd name="T5" fmla="*/ 24 h 365"/>
                  <a:gd name="T6" fmla="*/ 8 w 116"/>
                  <a:gd name="T7" fmla="*/ 15 h 365"/>
                  <a:gd name="T8" fmla="*/ 6 w 116"/>
                  <a:gd name="T9" fmla="*/ 0 h 365"/>
                  <a:gd name="T10" fmla="*/ 0 w 116"/>
                  <a:gd name="T11" fmla="*/ 1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" name="Freeform 35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17 w 1212"/>
                  <a:gd name="T1" fmla="*/ 8 h 795"/>
                  <a:gd name="T2" fmla="*/ 14 w 1212"/>
                  <a:gd name="T3" fmla="*/ 10 h 795"/>
                  <a:gd name="T4" fmla="*/ 10 w 1212"/>
                  <a:gd name="T5" fmla="*/ 12 h 795"/>
                  <a:gd name="T6" fmla="*/ 8 w 1212"/>
                  <a:gd name="T7" fmla="*/ 14 h 795"/>
                  <a:gd name="T8" fmla="*/ 7 w 1212"/>
                  <a:gd name="T9" fmla="*/ 15 h 795"/>
                  <a:gd name="T10" fmla="*/ 4 w 1212"/>
                  <a:gd name="T11" fmla="*/ 18 h 795"/>
                  <a:gd name="T12" fmla="*/ 2 w 1212"/>
                  <a:gd name="T13" fmla="*/ 23 h 795"/>
                  <a:gd name="T14" fmla="*/ 0 w 1212"/>
                  <a:gd name="T15" fmla="*/ 27 h 795"/>
                  <a:gd name="T16" fmla="*/ 0 w 1212"/>
                  <a:gd name="T17" fmla="*/ 32 h 795"/>
                  <a:gd name="T18" fmla="*/ 1 w 1212"/>
                  <a:gd name="T19" fmla="*/ 35 h 795"/>
                  <a:gd name="T20" fmla="*/ 2 w 1212"/>
                  <a:gd name="T21" fmla="*/ 39 h 795"/>
                  <a:gd name="T22" fmla="*/ 5 w 1212"/>
                  <a:gd name="T23" fmla="*/ 42 h 795"/>
                  <a:gd name="T24" fmla="*/ 8 w 1212"/>
                  <a:gd name="T25" fmla="*/ 45 h 795"/>
                  <a:gd name="T26" fmla="*/ 11 w 1212"/>
                  <a:gd name="T27" fmla="*/ 47 h 795"/>
                  <a:gd name="T28" fmla="*/ 15 w 1212"/>
                  <a:gd name="T29" fmla="*/ 49 h 795"/>
                  <a:gd name="T30" fmla="*/ 19 w 1212"/>
                  <a:gd name="T31" fmla="*/ 51 h 795"/>
                  <a:gd name="T32" fmla="*/ 24 w 1212"/>
                  <a:gd name="T33" fmla="*/ 52 h 795"/>
                  <a:gd name="T34" fmla="*/ 29 w 1212"/>
                  <a:gd name="T35" fmla="*/ 53 h 795"/>
                  <a:gd name="T36" fmla="*/ 33 w 1212"/>
                  <a:gd name="T37" fmla="*/ 53 h 795"/>
                  <a:gd name="T38" fmla="*/ 38 w 1212"/>
                  <a:gd name="T39" fmla="*/ 53 h 795"/>
                  <a:gd name="T40" fmla="*/ 42 w 1212"/>
                  <a:gd name="T41" fmla="*/ 52 h 795"/>
                  <a:gd name="T42" fmla="*/ 47 w 1212"/>
                  <a:gd name="T43" fmla="*/ 51 h 795"/>
                  <a:gd name="T44" fmla="*/ 52 w 1212"/>
                  <a:gd name="T45" fmla="*/ 50 h 795"/>
                  <a:gd name="T46" fmla="*/ 57 w 1212"/>
                  <a:gd name="T47" fmla="*/ 48 h 795"/>
                  <a:gd name="T48" fmla="*/ 61 w 1212"/>
                  <a:gd name="T49" fmla="*/ 46 h 795"/>
                  <a:gd name="T50" fmla="*/ 65 w 1212"/>
                  <a:gd name="T51" fmla="*/ 44 h 795"/>
                  <a:gd name="T52" fmla="*/ 68 w 1212"/>
                  <a:gd name="T53" fmla="*/ 42 h 795"/>
                  <a:gd name="T54" fmla="*/ 71 w 1212"/>
                  <a:gd name="T55" fmla="*/ 40 h 795"/>
                  <a:gd name="T56" fmla="*/ 74 w 1212"/>
                  <a:gd name="T57" fmla="*/ 38 h 795"/>
                  <a:gd name="T58" fmla="*/ 76 w 1212"/>
                  <a:gd name="T59" fmla="*/ 36 h 795"/>
                  <a:gd name="T60" fmla="*/ 78 w 1212"/>
                  <a:gd name="T61" fmla="*/ 33 h 795"/>
                  <a:gd name="T62" fmla="*/ 79 w 1212"/>
                  <a:gd name="T63" fmla="*/ 31 h 795"/>
                  <a:gd name="T64" fmla="*/ 80 w 1212"/>
                  <a:gd name="T65" fmla="*/ 28 h 795"/>
                  <a:gd name="T66" fmla="*/ 81 w 1212"/>
                  <a:gd name="T67" fmla="*/ 26 h 795"/>
                  <a:gd name="T68" fmla="*/ 81 w 1212"/>
                  <a:gd name="T69" fmla="*/ 24 h 795"/>
                  <a:gd name="T70" fmla="*/ 81 w 1212"/>
                  <a:gd name="T71" fmla="*/ 21 h 795"/>
                  <a:gd name="T72" fmla="*/ 81 w 1212"/>
                  <a:gd name="T73" fmla="*/ 18 h 795"/>
                  <a:gd name="T74" fmla="*/ 80 w 1212"/>
                  <a:gd name="T75" fmla="*/ 16 h 795"/>
                  <a:gd name="T76" fmla="*/ 79 w 1212"/>
                  <a:gd name="T77" fmla="*/ 13 h 795"/>
                  <a:gd name="T78" fmla="*/ 78 w 1212"/>
                  <a:gd name="T79" fmla="*/ 11 h 795"/>
                  <a:gd name="T80" fmla="*/ 77 w 1212"/>
                  <a:gd name="T81" fmla="*/ 9 h 795"/>
                  <a:gd name="T82" fmla="*/ 76 w 1212"/>
                  <a:gd name="T83" fmla="*/ 7 h 795"/>
                  <a:gd name="T84" fmla="*/ 74 w 1212"/>
                  <a:gd name="T85" fmla="*/ 6 h 795"/>
                  <a:gd name="T86" fmla="*/ 72 w 1212"/>
                  <a:gd name="T87" fmla="*/ 4 h 795"/>
                  <a:gd name="T88" fmla="*/ 70 w 1212"/>
                  <a:gd name="T89" fmla="*/ 3 h 795"/>
                  <a:gd name="T90" fmla="*/ 68 w 1212"/>
                  <a:gd name="T91" fmla="*/ 2 h 795"/>
                  <a:gd name="T92" fmla="*/ 66 w 1212"/>
                  <a:gd name="T93" fmla="*/ 1 h 795"/>
                  <a:gd name="T94" fmla="*/ 63 w 1212"/>
                  <a:gd name="T95" fmla="*/ 0 h 795"/>
                  <a:gd name="T96" fmla="*/ 61 w 1212"/>
                  <a:gd name="T97" fmla="*/ 0 h 795"/>
                  <a:gd name="T98" fmla="*/ 58 w 1212"/>
                  <a:gd name="T99" fmla="*/ 0 h 795"/>
                  <a:gd name="T100" fmla="*/ 56 w 1212"/>
                  <a:gd name="T101" fmla="*/ 0 h 795"/>
                  <a:gd name="T102" fmla="*/ 53 w 1212"/>
                  <a:gd name="T103" fmla="*/ 1 h 795"/>
                  <a:gd name="T104" fmla="*/ 50 w 1212"/>
                  <a:gd name="T105" fmla="*/ 2 h 795"/>
                  <a:gd name="T106" fmla="*/ 45 w 1212"/>
                  <a:gd name="T107" fmla="*/ 3 h 795"/>
                  <a:gd name="T108" fmla="*/ 37 w 1212"/>
                  <a:gd name="T109" fmla="*/ 3 h 795"/>
                  <a:gd name="T110" fmla="*/ 32 w 1212"/>
                  <a:gd name="T111" fmla="*/ 4 h 795"/>
                  <a:gd name="T112" fmla="*/ 28 w 1212"/>
                  <a:gd name="T113" fmla="*/ 5 h 795"/>
                  <a:gd name="T114" fmla="*/ 24 w 1212"/>
                  <a:gd name="T115" fmla="*/ 5 h 795"/>
                  <a:gd name="T116" fmla="*/ 20 w 1212"/>
                  <a:gd name="T117" fmla="*/ 6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" name="Freeform 36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79 w 1208"/>
                  <a:gd name="T1" fmla="*/ 2 h 599"/>
                  <a:gd name="T2" fmla="*/ 78 w 1208"/>
                  <a:gd name="T3" fmla="*/ 1 h 599"/>
                  <a:gd name="T4" fmla="*/ 79 w 1208"/>
                  <a:gd name="T5" fmla="*/ 5 h 599"/>
                  <a:gd name="T6" fmla="*/ 78 w 1208"/>
                  <a:gd name="T7" fmla="*/ 9 h 599"/>
                  <a:gd name="T8" fmla="*/ 77 w 1208"/>
                  <a:gd name="T9" fmla="*/ 13 h 599"/>
                  <a:gd name="T10" fmla="*/ 75 w 1208"/>
                  <a:gd name="T11" fmla="*/ 16 h 599"/>
                  <a:gd name="T12" fmla="*/ 73 w 1208"/>
                  <a:gd name="T13" fmla="*/ 20 h 599"/>
                  <a:gd name="T14" fmla="*/ 69 w 1208"/>
                  <a:gd name="T15" fmla="*/ 23 h 599"/>
                  <a:gd name="T16" fmla="*/ 64 w 1208"/>
                  <a:gd name="T17" fmla="*/ 26 h 599"/>
                  <a:gd name="T18" fmla="*/ 59 w 1208"/>
                  <a:gd name="T19" fmla="*/ 29 h 599"/>
                  <a:gd name="T20" fmla="*/ 52 w 1208"/>
                  <a:gd name="T21" fmla="*/ 32 h 599"/>
                  <a:gd name="T22" fmla="*/ 45 w 1208"/>
                  <a:gd name="T23" fmla="*/ 34 h 599"/>
                  <a:gd name="T24" fmla="*/ 39 w 1208"/>
                  <a:gd name="T25" fmla="*/ 35 h 599"/>
                  <a:gd name="T26" fmla="*/ 35 w 1208"/>
                  <a:gd name="T27" fmla="*/ 36 h 599"/>
                  <a:gd name="T28" fmla="*/ 30 w 1208"/>
                  <a:gd name="T29" fmla="*/ 36 h 599"/>
                  <a:gd name="T30" fmla="*/ 25 w 1208"/>
                  <a:gd name="T31" fmla="*/ 35 h 599"/>
                  <a:gd name="T32" fmla="*/ 21 w 1208"/>
                  <a:gd name="T33" fmla="*/ 34 h 599"/>
                  <a:gd name="T34" fmla="*/ 16 w 1208"/>
                  <a:gd name="T35" fmla="*/ 33 h 599"/>
                  <a:gd name="T36" fmla="*/ 12 w 1208"/>
                  <a:gd name="T37" fmla="*/ 31 h 599"/>
                  <a:gd name="T38" fmla="*/ 8 w 1208"/>
                  <a:gd name="T39" fmla="*/ 29 h 599"/>
                  <a:gd name="T40" fmla="*/ 5 w 1208"/>
                  <a:gd name="T41" fmla="*/ 27 h 599"/>
                  <a:gd name="T42" fmla="*/ 2 w 1208"/>
                  <a:gd name="T43" fmla="*/ 24 h 599"/>
                  <a:gd name="T44" fmla="*/ 0 w 1208"/>
                  <a:gd name="T45" fmla="*/ 20 h 599"/>
                  <a:gd name="T46" fmla="*/ 1 w 1208"/>
                  <a:gd name="T47" fmla="*/ 25 h 599"/>
                  <a:gd name="T48" fmla="*/ 4 w 1208"/>
                  <a:gd name="T49" fmla="*/ 28 h 599"/>
                  <a:gd name="T50" fmla="*/ 7 w 1208"/>
                  <a:gd name="T51" fmla="*/ 31 h 599"/>
                  <a:gd name="T52" fmla="*/ 11 w 1208"/>
                  <a:gd name="T53" fmla="*/ 34 h 599"/>
                  <a:gd name="T54" fmla="*/ 15 w 1208"/>
                  <a:gd name="T55" fmla="*/ 36 h 599"/>
                  <a:gd name="T56" fmla="*/ 20 w 1208"/>
                  <a:gd name="T57" fmla="*/ 38 h 599"/>
                  <a:gd name="T58" fmla="*/ 25 w 1208"/>
                  <a:gd name="T59" fmla="*/ 39 h 599"/>
                  <a:gd name="T60" fmla="*/ 30 w 1208"/>
                  <a:gd name="T61" fmla="*/ 40 h 599"/>
                  <a:gd name="T62" fmla="*/ 35 w 1208"/>
                  <a:gd name="T63" fmla="*/ 40 h 599"/>
                  <a:gd name="T64" fmla="*/ 40 w 1208"/>
                  <a:gd name="T65" fmla="*/ 40 h 599"/>
                  <a:gd name="T66" fmla="*/ 46 w 1208"/>
                  <a:gd name="T67" fmla="*/ 38 h 599"/>
                  <a:gd name="T68" fmla="*/ 54 w 1208"/>
                  <a:gd name="T69" fmla="*/ 36 h 599"/>
                  <a:gd name="T70" fmla="*/ 60 w 1208"/>
                  <a:gd name="T71" fmla="*/ 33 h 599"/>
                  <a:gd name="T72" fmla="*/ 66 w 1208"/>
                  <a:gd name="T73" fmla="*/ 30 h 599"/>
                  <a:gd name="T74" fmla="*/ 70 w 1208"/>
                  <a:gd name="T75" fmla="*/ 27 h 599"/>
                  <a:gd name="T76" fmla="*/ 74 w 1208"/>
                  <a:gd name="T77" fmla="*/ 24 h 599"/>
                  <a:gd name="T78" fmla="*/ 77 w 1208"/>
                  <a:gd name="T79" fmla="*/ 20 h 599"/>
                  <a:gd name="T80" fmla="*/ 79 w 1208"/>
                  <a:gd name="T81" fmla="*/ 17 h 599"/>
                  <a:gd name="T82" fmla="*/ 80 w 1208"/>
                  <a:gd name="T83" fmla="*/ 13 h 599"/>
                  <a:gd name="T84" fmla="*/ 80 w 1208"/>
                  <a:gd name="T85" fmla="*/ 9 h 599"/>
                  <a:gd name="T86" fmla="*/ 80 w 1208"/>
                  <a:gd name="T87" fmla="*/ 5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" name="Freeform 37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 w 919"/>
                  <a:gd name="T1" fmla="*/ 16 h 1344"/>
                  <a:gd name="T2" fmla="*/ 0 w 919"/>
                  <a:gd name="T3" fmla="*/ 19 h 1344"/>
                  <a:gd name="T4" fmla="*/ 0 w 919"/>
                  <a:gd name="T5" fmla="*/ 20 h 1344"/>
                  <a:gd name="T6" fmla="*/ 0 w 919"/>
                  <a:gd name="T7" fmla="*/ 22 h 1344"/>
                  <a:gd name="T8" fmla="*/ 0 w 919"/>
                  <a:gd name="T9" fmla="*/ 24 h 1344"/>
                  <a:gd name="T10" fmla="*/ 1 w 919"/>
                  <a:gd name="T11" fmla="*/ 26 h 1344"/>
                  <a:gd name="T12" fmla="*/ 3 w 919"/>
                  <a:gd name="T13" fmla="*/ 29 h 1344"/>
                  <a:gd name="T14" fmla="*/ 5 w 919"/>
                  <a:gd name="T15" fmla="*/ 31 h 1344"/>
                  <a:gd name="T16" fmla="*/ 7 w 919"/>
                  <a:gd name="T17" fmla="*/ 34 h 1344"/>
                  <a:gd name="T18" fmla="*/ 10 w 919"/>
                  <a:gd name="T19" fmla="*/ 36 h 1344"/>
                  <a:gd name="T20" fmla="*/ 15 w 919"/>
                  <a:gd name="T21" fmla="*/ 40 h 1344"/>
                  <a:gd name="T22" fmla="*/ 22 w 919"/>
                  <a:gd name="T23" fmla="*/ 81 h 1344"/>
                  <a:gd name="T24" fmla="*/ 23 w 919"/>
                  <a:gd name="T25" fmla="*/ 83 h 1344"/>
                  <a:gd name="T26" fmla="*/ 24 w 919"/>
                  <a:gd name="T27" fmla="*/ 84 h 1344"/>
                  <a:gd name="T28" fmla="*/ 25 w 919"/>
                  <a:gd name="T29" fmla="*/ 86 h 1344"/>
                  <a:gd name="T30" fmla="*/ 27 w 919"/>
                  <a:gd name="T31" fmla="*/ 87 h 1344"/>
                  <a:gd name="T32" fmla="*/ 29 w 919"/>
                  <a:gd name="T33" fmla="*/ 88 h 1344"/>
                  <a:gd name="T34" fmla="*/ 30 w 919"/>
                  <a:gd name="T35" fmla="*/ 88 h 1344"/>
                  <a:gd name="T36" fmla="*/ 32 w 919"/>
                  <a:gd name="T37" fmla="*/ 89 h 1344"/>
                  <a:gd name="T38" fmla="*/ 34 w 919"/>
                  <a:gd name="T39" fmla="*/ 89 h 1344"/>
                  <a:gd name="T40" fmla="*/ 36 w 919"/>
                  <a:gd name="T41" fmla="*/ 89 h 1344"/>
                  <a:gd name="T42" fmla="*/ 39 w 919"/>
                  <a:gd name="T43" fmla="*/ 89 h 1344"/>
                  <a:gd name="T44" fmla="*/ 41 w 919"/>
                  <a:gd name="T45" fmla="*/ 89 h 1344"/>
                  <a:gd name="T46" fmla="*/ 43 w 919"/>
                  <a:gd name="T47" fmla="*/ 88 h 1344"/>
                  <a:gd name="T48" fmla="*/ 45 w 919"/>
                  <a:gd name="T49" fmla="*/ 87 h 1344"/>
                  <a:gd name="T50" fmla="*/ 47 w 919"/>
                  <a:gd name="T51" fmla="*/ 87 h 1344"/>
                  <a:gd name="T52" fmla="*/ 49 w 919"/>
                  <a:gd name="T53" fmla="*/ 86 h 1344"/>
                  <a:gd name="T54" fmla="*/ 51 w 919"/>
                  <a:gd name="T55" fmla="*/ 85 h 1344"/>
                  <a:gd name="T56" fmla="*/ 53 w 919"/>
                  <a:gd name="T57" fmla="*/ 83 h 1344"/>
                  <a:gd name="T58" fmla="*/ 56 w 919"/>
                  <a:gd name="T59" fmla="*/ 81 h 1344"/>
                  <a:gd name="T60" fmla="*/ 57 w 919"/>
                  <a:gd name="T61" fmla="*/ 79 h 1344"/>
                  <a:gd name="T62" fmla="*/ 58 w 919"/>
                  <a:gd name="T63" fmla="*/ 77 h 1344"/>
                  <a:gd name="T64" fmla="*/ 58 w 919"/>
                  <a:gd name="T65" fmla="*/ 75 h 1344"/>
                  <a:gd name="T66" fmla="*/ 54 w 919"/>
                  <a:gd name="T67" fmla="*/ 30 h 1344"/>
                  <a:gd name="T68" fmla="*/ 57 w 919"/>
                  <a:gd name="T69" fmla="*/ 26 h 1344"/>
                  <a:gd name="T70" fmla="*/ 59 w 919"/>
                  <a:gd name="T71" fmla="*/ 24 h 1344"/>
                  <a:gd name="T72" fmla="*/ 59 w 919"/>
                  <a:gd name="T73" fmla="*/ 22 h 1344"/>
                  <a:gd name="T74" fmla="*/ 60 w 919"/>
                  <a:gd name="T75" fmla="*/ 20 h 1344"/>
                  <a:gd name="T76" fmla="*/ 61 w 919"/>
                  <a:gd name="T77" fmla="*/ 18 h 1344"/>
                  <a:gd name="T78" fmla="*/ 61 w 919"/>
                  <a:gd name="T79" fmla="*/ 16 h 1344"/>
                  <a:gd name="T80" fmla="*/ 61 w 919"/>
                  <a:gd name="T81" fmla="*/ 13 h 1344"/>
                  <a:gd name="T82" fmla="*/ 60 w 919"/>
                  <a:gd name="T83" fmla="*/ 11 h 1344"/>
                  <a:gd name="T84" fmla="*/ 59 w 919"/>
                  <a:gd name="T85" fmla="*/ 8 h 1344"/>
                  <a:gd name="T86" fmla="*/ 57 w 919"/>
                  <a:gd name="T87" fmla="*/ 6 h 1344"/>
                  <a:gd name="T88" fmla="*/ 55 w 919"/>
                  <a:gd name="T89" fmla="*/ 3 h 1344"/>
                  <a:gd name="T90" fmla="*/ 53 w 919"/>
                  <a:gd name="T91" fmla="*/ 1 h 1344"/>
                  <a:gd name="T92" fmla="*/ 51 w 919"/>
                  <a:gd name="T93" fmla="*/ 1 h 1344"/>
                  <a:gd name="T94" fmla="*/ 49 w 919"/>
                  <a:gd name="T95" fmla="*/ 0 h 1344"/>
                  <a:gd name="T96" fmla="*/ 47 w 919"/>
                  <a:gd name="T97" fmla="*/ 0 h 1344"/>
                  <a:gd name="T98" fmla="*/ 44 w 919"/>
                  <a:gd name="T99" fmla="*/ 0 h 1344"/>
                  <a:gd name="T100" fmla="*/ 41 w 919"/>
                  <a:gd name="T101" fmla="*/ 0 h 1344"/>
                  <a:gd name="T102" fmla="*/ 36 w 919"/>
                  <a:gd name="T103" fmla="*/ 1 h 1344"/>
                  <a:gd name="T104" fmla="*/ 30 w 919"/>
                  <a:gd name="T105" fmla="*/ 2 h 1344"/>
                  <a:gd name="T106" fmla="*/ 23 w 919"/>
                  <a:gd name="T107" fmla="*/ 3 h 1344"/>
                  <a:gd name="T108" fmla="*/ 18 w 919"/>
                  <a:gd name="T109" fmla="*/ 4 h 1344"/>
                  <a:gd name="T110" fmla="*/ 13 w 919"/>
                  <a:gd name="T111" fmla="*/ 6 h 1344"/>
                  <a:gd name="T112" fmla="*/ 10 w 919"/>
                  <a:gd name="T113" fmla="*/ 8 h 1344"/>
                  <a:gd name="T114" fmla="*/ 7 w 919"/>
                  <a:gd name="T115" fmla="*/ 10 h 1344"/>
                  <a:gd name="T116" fmla="*/ 4 w 919"/>
                  <a:gd name="T117" fmla="*/ 12 h 1344"/>
                  <a:gd name="T118" fmla="*/ 2 w 919"/>
                  <a:gd name="T119" fmla="*/ 14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" name="Freeform 38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44 w 810"/>
                  <a:gd name="T1" fmla="*/ 79 h 1247"/>
                  <a:gd name="T2" fmla="*/ 41 w 810"/>
                  <a:gd name="T3" fmla="*/ 79 h 1247"/>
                  <a:gd name="T4" fmla="*/ 39 w 810"/>
                  <a:gd name="T5" fmla="*/ 79 h 1247"/>
                  <a:gd name="T6" fmla="*/ 37 w 810"/>
                  <a:gd name="T7" fmla="*/ 79 h 1247"/>
                  <a:gd name="T8" fmla="*/ 36 w 810"/>
                  <a:gd name="T9" fmla="*/ 78 h 1247"/>
                  <a:gd name="T10" fmla="*/ 34 w 810"/>
                  <a:gd name="T11" fmla="*/ 78 h 1247"/>
                  <a:gd name="T12" fmla="*/ 33 w 810"/>
                  <a:gd name="T13" fmla="*/ 77 h 1247"/>
                  <a:gd name="T14" fmla="*/ 31 w 810"/>
                  <a:gd name="T15" fmla="*/ 75 h 1247"/>
                  <a:gd name="T16" fmla="*/ 29 w 810"/>
                  <a:gd name="T17" fmla="*/ 74 h 1247"/>
                  <a:gd name="T18" fmla="*/ 28 w 810"/>
                  <a:gd name="T19" fmla="*/ 72 h 1247"/>
                  <a:gd name="T20" fmla="*/ 22 w 810"/>
                  <a:gd name="T21" fmla="*/ 31 h 1247"/>
                  <a:gd name="T22" fmla="*/ 13 w 810"/>
                  <a:gd name="T23" fmla="*/ 24 h 1247"/>
                  <a:gd name="T24" fmla="*/ 11 w 810"/>
                  <a:gd name="T25" fmla="*/ 21 h 1247"/>
                  <a:gd name="T26" fmla="*/ 9 w 810"/>
                  <a:gd name="T27" fmla="*/ 19 h 1247"/>
                  <a:gd name="T28" fmla="*/ 7 w 810"/>
                  <a:gd name="T29" fmla="*/ 16 h 1247"/>
                  <a:gd name="T30" fmla="*/ 6 w 810"/>
                  <a:gd name="T31" fmla="*/ 14 h 1247"/>
                  <a:gd name="T32" fmla="*/ 6 w 810"/>
                  <a:gd name="T33" fmla="*/ 12 h 1247"/>
                  <a:gd name="T34" fmla="*/ 6 w 810"/>
                  <a:gd name="T35" fmla="*/ 10 h 1247"/>
                  <a:gd name="T36" fmla="*/ 6 w 810"/>
                  <a:gd name="T37" fmla="*/ 9 h 1247"/>
                  <a:gd name="T38" fmla="*/ 7 w 810"/>
                  <a:gd name="T39" fmla="*/ 6 h 1247"/>
                  <a:gd name="T40" fmla="*/ 8 w 810"/>
                  <a:gd name="T41" fmla="*/ 4 h 1247"/>
                  <a:gd name="T42" fmla="*/ 9 w 810"/>
                  <a:gd name="T43" fmla="*/ 3 h 1247"/>
                  <a:gd name="T44" fmla="*/ 10 w 810"/>
                  <a:gd name="T45" fmla="*/ 2 h 1247"/>
                  <a:gd name="T46" fmla="*/ 12 w 810"/>
                  <a:gd name="T47" fmla="*/ 1 h 1247"/>
                  <a:gd name="T48" fmla="*/ 12 w 810"/>
                  <a:gd name="T49" fmla="*/ 0 h 1247"/>
                  <a:gd name="T50" fmla="*/ 10 w 810"/>
                  <a:gd name="T51" fmla="*/ 1 h 1247"/>
                  <a:gd name="T52" fmla="*/ 7 w 810"/>
                  <a:gd name="T53" fmla="*/ 3 h 1247"/>
                  <a:gd name="T54" fmla="*/ 4 w 810"/>
                  <a:gd name="T55" fmla="*/ 5 h 1247"/>
                  <a:gd name="T56" fmla="*/ 2 w 810"/>
                  <a:gd name="T57" fmla="*/ 8 h 1247"/>
                  <a:gd name="T58" fmla="*/ 1 w 810"/>
                  <a:gd name="T59" fmla="*/ 10 h 1247"/>
                  <a:gd name="T60" fmla="*/ 0 w 810"/>
                  <a:gd name="T61" fmla="*/ 12 h 1247"/>
                  <a:gd name="T62" fmla="*/ 0 w 810"/>
                  <a:gd name="T63" fmla="*/ 14 h 1247"/>
                  <a:gd name="T64" fmla="*/ 0 w 810"/>
                  <a:gd name="T65" fmla="*/ 15 h 1247"/>
                  <a:gd name="T66" fmla="*/ 0 w 810"/>
                  <a:gd name="T67" fmla="*/ 17 h 1247"/>
                  <a:gd name="T68" fmla="*/ 1 w 810"/>
                  <a:gd name="T69" fmla="*/ 20 h 1247"/>
                  <a:gd name="T70" fmla="*/ 3 w 810"/>
                  <a:gd name="T71" fmla="*/ 22 h 1247"/>
                  <a:gd name="T72" fmla="*/ 5 w 810"/>
                  <a:gd name="T73" fmla="*/ 25 h 1247"/>
                  <a:gd name="T74" fmla="*/ 7 w 810"/>
                  <a:gd name="T75" fmla="*/ 27 h 1247"/>
                  <a:gd name="T76" fmla="*/ 10 w 810"/>
                  <a:gd name="T77" fmla="*/ 29 h 1247"/>
                  <a:gd name="T78" fmla="*/ 15 w 810"/>
                  <a:gd name="T79" fmla="*/ 34 h 1247"/>
                  <a:gd name="T80" fmla="*/ 22 w 810"/>
                  <a:gd name="T81" fmla="*/ 75 h 1247"/>
                  <a:gd name="T82" fmla="*/ 23 w 810"/>
                  <a:gd name="T83" fmla="*/ 77 h 1247"/>
                  <a:gd name="T84" fmla="*/ 24 w 810"/>
                  <a:gd name="T85" fmla="*/ 78 h 1247"/>
                  <a:gd name="T86" fmla="*/ 25 w 810"/>
                  <a:gd name="T87" fmla="*/ 80 h 1247"/>
                  <a:gd name="T88" fmla="*/ 28 w 810"/>
                  <a:gd name="T89" fmla="*/ 81 h 1247"/>
                  <a:gd name="T90" fmla="*/ 29 w 810"/>
                  <a:gd name="T91" fmla="*/ 82 h 1247"/>
                  <a:gd name="T92" fmla="*/ 30 w 810"/>
                  <a:gd name="T93" fmla="*/ 82 h 1247"/>
                  <a:gd name="T94" fmla="*/ 32 w 810"/>
                  <a:gd name="T95" fmla="*/ 83 h 1247"/>
                  <a:gd name="T96" fmla="*/ 34 w 810"/>
                  <a:gd name="T97" fmla="*/ 83 h 1247"/>
                  <a:gd name="T98" fmla="*/ 36 w 810"/>
                  <a:gd name="T99" fmla="*/ 83 h 1247"/>
                  <a:gd name="T100" fmla="*/ 39 w 810"/>
                  <a:gd name="T101" fmla="*/ 83 h 1247"/>
                  <a:gd name="T102" fmla="*/ 41 w 810"/>
                  <a:gd name="T103" fmla="*/ 83 h 1247"/>
                  <a:gd name="T104" fmla="*/ 44 w 810"/>
                  <a:gd name="T105" fmla="*/ 82 h 1247"/>
                  <a:gd name="T106" fmla="*/ 46 w 810"/>
                  <a:gd name="T107" fmla="*/ 81 h 1247"/>
                  <a:gd name="T108" fmla="*/ 48 w 810"/>
                  <a:gd name="T109" fmla="*/ 81 h 1247"/>
                  <a:gd name="T110" fmla="*/ 50 w 810"/>
                  <a:gd name="T111" fmla="*/ 80 h 1247"/>
                  <a:gd name="T112" fmla="*/ 51 w 810"/>
                  <a:gd name="T113" fmla="*/ 79 h 1247"/>
                  <a:gd name="T114" fmla="*/ 54 w 810"/>
                  <a:gd name="T115" fmla="*/ 77 h 1247"/>
                  <a:gd name="T116" fmla="*/ 52 w 810"/>
                  <a:gd name="T117" fmla="*/ 78 h 1247"/>
                  <a:gd name="T118" fmla="*/ 50 w 810"/>
                  <a:gd name="T119" fmla="*/ 78 h 1247"/>
                  <a:gd name="T120" fmla="*/ 48 w 810"/>
                  <a:gd name="T121" fmla="*/ 79 h 1247"/>
                  <a:gd name="T122" fmla="*/ 45 w 810"/>
                  <a:gd name="T123" fmla="*/ 79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" name="Freeform 39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54 w 809"/>
                  <a:gd name="T1" fmla="*/ 11 h 443"/>
                  <a:gd name="T2" fmla="*/ 54 w 809"/>
                  <a:gd name="T3" fmla="*/ 12 h 443"/>
                  <a:gd name="T4" fmla="*/ 54 w 809"/>
                  <a:gd name="T5" fmla="*/ 14 h 443"/>
                  <a:gd name="T6" fmla="*/ 53 w 809"/>
                  <a:gd name="T7" fmla="*/ 15 h 443"/>
                  <a:gd name="T8" fmla="*/ 52 w 809"/>
                  <a:gd name="T9" fmla="*/ 17 h 443"/>
                  <a:gd name="T10" fmla="*/ 51 w 809"/>
                  <a:gd name="T11" fmla="*/ 18 h 443"/>
                  <a:gd name="T12" fmla="*/ 50 w 809"/>
                  <a:gd name="T13" fmla="*/ 19 h 443"/>
                  <a:gd name="T14" fmla="*/ 49 w 809"/>
                  <a:gd name="T15" fmla="*/ 21 h 443"/>
                  <a:gd name="T16" fmla="*/ 47 w 809"/>
                  <a:gd name="T17" fmla="*/ 22 h 443"/>
                  <a:gd name="T18" fmla="*/ 45 w 809"/>
                  <a:gd name="T19" fmla="*/ 23 h 443"/>
                  <a:gd name="T20" fmla="*/ 43 w 809"/>
                  <a:gd name="T21" fmla="*/ 25 h 443"/>
                  <a:gd name="T22" fmla="*/ 41 w 809"/>
                  <a:gd name="T23" fmla="*/ 26 h 443"/>
                  <a:gd name="T24" fmla="*/ 39 w 809"/>
                  <a:gd name="T25" fmla="*/ 27 h 443"/>
                  <a:gd name="T26" fmla="*/ 36 w 809"/>
                  <a:gd name="T27" fmla="*/ 27 h 443"/>
                  <a:gd name="T28" fmla="*/ 34 w 809"/>
                  <a:gd name="T29" fmla="*/ 28 h 443"/>
                  <a:gd name="T30" fmla="*/ 31 w 809"/>
                  <a:gd name="T31" fmla="*/ 29 h 443"/>
                  <a:gd name="T32" fmla="*/ 28 w 809"/>
                  <a:gd name="T33" fmla="*/ 29 h 443"/>
                  <a:gd name="T34" fmla="*/ 25 w 809"/>
                  <a:gd name="T35" fmla="*/ 30 h 443"/>
                  <a:gd name="T36" fmla="*/ 23 w 809"/>
                  <a:gd name="T37" fmla="*/ 30 h 443"/>
                  <a:gd name="T38" fmla="*/ 20 w 809"/>
                  <a:gd name="T39" fmla="*/ 30 h 443"/>
                  <a:gd name="T40" fmla="*/ 18 w 809"/>
                  <a:gd name="T41" fmla="*/ 30 h 443"/>
                  <a:gd name="T42" fmla="*/ 15 w 809"/>
                  <a:gd name="T43" fmla="*/ 30 h 443"/>
                  <a:gd name="T44" fmla="*/ 13 w 809"/>
                  <a:gd name="T45" fmla="*/ 29 h 443"/>
                  <a:gd name="T46" fmla="*/ 11 w 809"/>
                  <a:gd name="T47" fmla="*/ 29 h 443"/>
                  <a:gd name="T48" fmla="*/ 9 w 809"/>
                  <a:gd name="T49" fmla="*/ 28 h 443"/>
                  <a:gd name="T50" fmla="*/ 7 w 809"/>
                  <a:gd name="T51" fmla="*/ 27 h 443"/>
                  <a:gd name="T52" fmla="*/ 5 w 809"/>
                  <a:gd name="T53" fmla="*/ 27 h 443"/>
                  <a:gd name="T54" fmla="*/ 4 w 809"/>
                  <a:gd name="T55" fmla="*/ 26 h 443"/>
                  <a:gd name="T56" fmla="*/ 3 w 809"/>
                  <a:gd name="T57" fmla="*/ 25 h 443"/>
                  <a:gd name="T58" fmla="*/ 2 w 809"/>
                  <a:gd name="T59" fmla="*/ 23 h 443"/>
                  <a:gd name="T60" fmla="*/ 1 w 809"/>
                  <a:gd name="T61" fmla="*/ 22 h 443"/>
                  <a:gd name="T62" fmla="*/ 0 w 809"/>
                  <a:gd name="T63" fmla="*/ 21 h 443"/>
                  <a:gd name="T64" fmla="*/ 0 w 809"/>
                  <a:gd name="T65" fmla="*/ 19 h 443"/>
                  <a:gd name="T66" fmla="*/ 0 w 809"/>
                  <a:gd name="T67" fmla="*/ 18 h 443"/>
                  <a:gd name="T68" fmla="*/ 0 w 809"/>
                  <a:gd name="T69" fmla="*/ 16 h 443"/>
                  <a:gd name="T70" fmla="*/ 1 w 809"/>
                  <a:gd name="T71" fmla="*/ 15 h 443"/>
                  <a:gd name="T72" fmla="*/ 2 w 809"/>
                  <a:gd name="T73" fmla="*/ 13 h 443"/>
                  <a:gd name="T74" fmla="*/ 3 w 809"/>
                  <a:gd name="T75" fmla="*/ 12 h 443"/>
                  <a:gd name="T76" fmla="*/ 4 w 809"/>
                  <a:gd name="T77" fmla="*/ 11 h 443"/>
                  <a:gd name="T78" fmla="*/ 5 w 809"/>
                  <a:gd name="T79" fmla="*/ 9 h 443"/>
                  <a:gd name="T80" fmla="*/ 7 w 809"/>
                  <a:gd name="T81" fmla="*/ 8 h 443"/>
                  <a:gd name="T82" fmla="*/ 9 w 809"/>
                  <a:gd name="T83" fmla="*/ 7 h 443"/>
                  <a:gd name="T84" fmla="*/ 12 w 809"/>
                  <a:gd name="T85" fmla="*/ 5 h 443"/>
                  <a:gd name="T86" fmla="*/ 15 w 809"/>
                  <a:gd name="T87" fmla="*/ 3 h 443"/>
                  <a:gd name="T88" fmla="*/ 18 w 809"/>
                  <a:gd name="T89" fmla="*/ 3 h 443"/>
                  <a:gd name="T90" fmla="*/ 20 w 809"/>
                  <a:gd name="T91" fmla="*/ 2 h 443"/>
                  <a:gd name="T92" fmla="*/ 23 w 809"/>
                  <a:gd name="T93" fmla="*/ 1 h 443"/>
                  <a:gd name="T94" fmla="*/ 26 w 809"/>
                  <a:gd name="T95" fmla="*/ 1 h 443"/>
                  <a:gd name="T96" fmla="*/ 29 w 809"/>
                  <a:gd name="T97" fmla="*/ 0 h 443"/>
                  <a:gd name="T98" fmla="*/ 31 w 809"/>
                  <a:gd name="T99" fmla="*/ 0 h 443"/>
                  <a:gd name="T100" fmla="*/ 34 w 809"/>
                  <a:gd name="T101" fmla="*/ 0 h 443"/>
                  <a:gd name="T102" fmla="*/ 36 w 809"/>
                  <a:gd name="T103" fmla="*/ 0 h 443"/>
                  <a:gd name="T104" fmla="*/ 39 w 809"/>
                  <a:gd name="T105" fmla="*/ 0 h 443"/>
                  <a:gd name="T106" fmla="*/ 41 w 809"/>
                  <a:gd name="T107" fmla="*/ 1 h 443"/>
                  <a:gd name="T108" fmla="*/ 43 w 809"/>
                  <a:gd name="T109" fmla="*/ 1 h 443"/>
                  <a:gd name="T110" fmla="*/ 45 w 809"/>
                  <a:gd name="T111" fmla="*/ 2 h 443"/>
                  <a:gd name="T112" fmla="*/ 47 w 809"/>
                  <a:gd name="T113" fmla="*/ 3 h 443"/>
                  <a:gd name="T114" fmla="*/ 49 w 809"/>
                  <a:gd name="T115" fmla="*/ 3 h 443"/>
                  <a:gd name="T116" fmla="*/ 50 w 809"/>
                  <a:gd name="T117" fmla="*/ 4 h 443"/>
                  <a:gd name="T118" fmla="*/ 51 w 809"/>
                  <a:gd name="T119" fmla="*/ 5 h 443"/>
                  <a:gd name="T120" fmla="*/ 52 w 809"/>
                  <a:gd name="T121" fmla="*/ 7 h 443"/>
                  <a:gd name="T122" fmla="*/ 53 w 809"/>
                  <a:gd name="T123" fmla="*/ 8 h 443"/>
                  <a:gd name="T124" fmla="*/ 54 w 809"/>
                  <a:gd name="T125" fmla="*/ 9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" name="Freeform 40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24 w 439"/>
                  <a:gd name="T1" fmla="*/ 0 h 374"/>
                  <a:gd name="T2" fmla="*/ 23 w 439"/>
                  <a:gd name="T3" fmla="*/ 1 h 374"/>
                  <a:gd name="T4" fmla="*/ 22 w 439"/>
                  <a:gd name="T5" fmla="*/ 3 h 374"/>
                  <a:gd name="T6" fmla="*/ 20 w 439"/>
                  <a:gd name="T7" fmla="*/ 6 h 374"/>
                  <a:gd name="T8" fmla="*/ 19 w 439"/>
                  <a:gd name="T9" fmla="*/ 9 h 374"/>
                  <a:gd name="T10" fmla="*/ 18 w 439"/>
                  <a:gd name="T11" fmla="*/ 11 h 374"/>
                  <a:gd name="T12" fmla="*/ 17 w 439"/>
                  <a:gd name="T13" fmla="*/ 12 h 374"/>
                  <a:gd name="T14" fmla="*/ 15 w 439"/>
                  <a:gd name="T15" fmla="*/ 14 h 374"/>
                  <a:gd name="T16" fmla="*/ 14 w 439"/>
                  <a:gd name="T17" fmla="*/ 15 h 374"/>
                  <a:gd name="T18" fmla="*/ 12 w 439"/>
                  <a:gd name="T19" fmla="*/ 16 h 374"/>
                  <a:gd name="T20" fmla="*/ 10 w 439"/>
                  <a:gd name="T21" fmla="*/ 17 h 374"/>
                  <a:gd name="T22" fmla="*/ 8 w 439"/>
                  <a:gd name="T23" fmla="*/ 18 h 374"/>
                  <a:gd name="T24" fmla="*/ 6 w 439"/>
                  <a:gd name="T25" fmla="*/ 19 h 374"/>
                  <a:gd name="T26" fmla="*/ 4 w 439"/>
                  <a:gd name="T27" fmla="*/ 20 h 374"/>
                  <a:gd name="T28" fmla="*/ 2 w 439"/>
                  <a:gd name="T29" fmla="*/ 20 h 374"/>
                  <a:gd name="T30" fmla="*/ 1 w 439"/>
                  <a:gd name="T31" fmla="*/ 21 h 374"/>
                  <a:gd name="T32" fmla="*/ 0 w 439"/>
                  <a:gd name="T33" fmla="*/ 21 h 374"/>
                  <a:gd name="T34" fmla="*/ 0 w 439"/>
                  <a:gd name="T35" fmla="*/ 22 h 374"/>
                  <a:gd name="T36" fmla="*/ 0 w 439"/>
                  <a:gd name="T37" fmla="*/ 23 h 374"/>
                  <a:gd name="T38" fmla="*/ 1 w 439"/>
                  <a:gd name="T39" fmla="*/ 23 h 374"/>
                  <a:gd name="T40" fmla="*/ 2 w 439"/>
                  <a:gd name="T41" fmla="*/ 24 h 374"/>
                  <a:gd name="T42" fmla="*/ 4 w 439"/>
                  <a:gd name="T43" fmla="*/ 25 h 374"/>
                  <a:gd name="T44" fmla="*/ 6 w 439"/>
                  <a:gd name="T45" fmla="*/ 25 h 374"/>
                  <a:gd name="T46" fmla="*/ 8 w 439"/>
                  <a:gd name="T47" fmla="*/ 25 h 374"/>
                  <a:gd name="T48" fmla="*/ 9 w 439"/>
                  <a:gd name="T49" fmla="*/ 25 h 374"/>
                  <a:gd name="T50" fmla="*/ 11 w 439"/>
                  <a:gd name="T51" fmla="*/ 24 h 374"/>
                  <a:gd name="T52" fmla="*/ 12 w 439"/>
                  <a:gd name="T53" fmla="*/ 24 h 374"/>
                  <a:gd name="T54" fmla="*/ 15 w 439"/>
                  <a:gd name="T55" fmla="*/ 23 h 374"/>
                  <a:gd name="T56" fmla="*/ 18 w 439"/>
                  <a:gd name="T57" fmla="*/ 21 h 374"/>
                  <a:gd name="T58" fmla="*/ 21 w 439"/>
                  <a:gd name="T59" fmla="*/ 19 h 374"/>
                  <a:gd name="T60" fmla="*/ 23 w 439"/>
                  <a:gd name="T61" fmla="*/ 16 h 374"/>
                  <a:gd name="T62" fmla="*/ 25 w 439"/>
                  <a:gd name="T63" fmla="*/ 14 h 374"/>
                  <a:gd name="T64" fmla="*/ 27 w 439"/>
                  <a:gd name="T65" fmla="*/ 11 h 374"/>
                  <a:gd name="T66" fmla="*/ 28 w 439"/>
                  <a:gd name="T67" fmla="*/ 9 h 374"/>
                  <a:gd name="T68" fmla="*/ 29 w 439"/>
                  <a:gd name="T69" fmla="*/ 7 h 374"/>
                  <a:gd name="T70" fmla="*/ 29 w 439"/>
                  <a:gd name="T71" fmla="*/ 5 h 374"/>
                  <a:gd name="T72" fmla="*/ 29 w 439"/>
                  <a:gd name="T73" fmla="*/ 4 h 374"/>
                  <a:gd name="T74" fmla="*/ 28 w 439"/>
                  <a:gd name="T75" fmla="*/ 2 h 374"/>
                  <a:gd name="T76" fmla="*/ 28 w 439"/>
                  <a:gd name="T77" fmla="*/ 1 h 374"/>
                  <a:gd name="T78" fmla="*/ 27 w 439"/>
                  <a:gd name="T79" fmla="*/ 0 h 374"/>
                  <a:gd name="T80" fmla="*/ 26 w 439"/>
                  <a:gd name="T81" fmla="*/ 0 h 374"/>
                  <a:gd name="T82" fmla="*/ 25 w 439"/>
                  <a:gd name="T83" fmla="*/ 0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" name="Freeform 41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5 h 742"/>
                  <a:gd name="T2" fmla="*/ 9 w 221"/>
                  <a:gd name="T3" fmla="*/ 50 h 742"/>
                  <a:gd name="T4" fmla="*/ 9 w 221"/>
                  <a:gd name="T5" fmla="*/ 50 h 742"/>
                  <a:gd name="T6" fmla="*/ 10 w 221"/>
                  <a:gd name="T7" fmla="*/ 50 h 742"/>
                  <a:gd name="T8" fmla="*/ 10 w 221"/>
                  <a:gd name="T9" fmla="*/ 50 h 742"/>
                  <a:gd name="T10" fmla="*/ 11 w 221"/>
                  <a:gd name="T11" fmla="*/ 50 h 742"/>
                  <a:gd name="T12" fmla="*/ 11 w 221"/>
                  <a:gd name="T13" fmla="*/ 50 h 742"/>
                  <a:gd name="T14" fmla="*/ 12 w 221"/>
                  <a:gd name="T15" fmla="*/ 50 h 742"/>
                  <a:gd name="T16" fmla="*/ 12 w 221"/>
                  <a:gd name="T17" fmla="*/ 49 h 742"/>
                  <a:gd name="T18" fmla="*/ 13 w 221"/>
                  <a:gd name="T19" fmla="*/ 49 h 742"/>
                  <a:gd name="T20" fmla="*/ 13 w 221"/>
                  <a:gd name="T21" fmla="*/ 49 h 742"/>
                  <a:gd name="T22" fmla="*/ 14 w 221"/>
                  <a:gd name="T23" fmla="*/ 48 h 742"/>
                  <a:gd name="T24" fmla="*/ 14 w 221"/>
                  <a:gd name="T25" fmla="*/ 48 h 742"/>
                  <a:gd name="T26" fmla="*/ 14 w 221"/>
                  <a:gd name="T27" fmla="*/ 48 h 742"/>
                  <a:gd name="T28" fmla="*/ 14 w 221"/>
                  <a:gd name="T29" fmla="*/ 47 h 742"/>
                  <a:gd name="T30" fmla="*/ 14 w 221"/>
                  <a:gd name="T31" fmla="*/ 47 h 742"/>
                  <a:gd name="T32" fmla="*/ 15 w 221"/>
                  <a:gd name="T33" fmla="*/ 46 h 742"/>
                  <a:gd name="T34" fmla="*/ 15 w 221"/>
                  <a:gd name="T35" fmla="*/ 45 h 742"/>
                  <a:gd name="T36" fmla="*/ 15 w 221"/>
                  <a:gd name="T37" fmla="*/ 45 h 742"/>
                  <a:gd name="T38" fmla="*/ 15 w 221"/>
                  <a:gd name="T39" fmla="*/ 44 h 742"/>
                  <a:gd name="T40" fmla="*/ 15 w 221"/>
                  <a:gd name="T41" fmla="*/ 43 h 742"/>
                  <a:gd name="T42" fmla="*/ 15 w 221"/>
                  <a:gd name="T43" fmla="*/ 42 h 742"/>
                  <a:gd name="T44" fmla="*/ 9 w 221"/>
                  <a:gd name="T45" fmla="*/ 0 h 742"/>
                  <a:gd name="T46" fmla="*/ 0 w 221"/>
                  <a:gd name="T47" fmla="*/ 5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28" name="Text Box 42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조건에 따라서 여러 개의 같은 처리를 반복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927977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7" y="2159866"/>
            <a:ext cx="8229600" cy="170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030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4</a:t>
            </a:r>
            <a:r>
              <a:rPr lang="ko-KR" altLang="en-US" b="0" dirty="0"/>
              <a:t>까지 출력하기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3" y="1801813"/>
            <a:ext cx="815187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362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/>
              <a:t>정수의 합 계산하기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1801813"/>
            <a:ext cx="749562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859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계산하기</a:t>
            </a:r>
            <a:endParaRPr lang="ko-KR" alt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3703"/>
            <a:ext cx="7290924" cy="565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80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중첩 </a:t>
            </a:r>
            <a:r>
              <a:rPr lang="ko-KR" altLang="en-US" b="0" dirty="0" err="1"/>
              <a:t>반복문</a:t>
            </a:r>
            <a:endParaRPr lang="ko-KR" alt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4" y="1867557"/>
            <a:ext cx="8229600" cy="199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03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 </a:t>
            </a:r>
            <a:r>
              <a:rPr lang="en-US" altLang="ko-KR" b="0" dirty="0"/>
              <a:t>: </a:t>
            </a:r>
            <a:r>
              <a:rPr lang="ko-KR" altLang="en-US" b="0" dirty="0"/>
              <a:t>사각형 모양 </a:t>
            </a:r>
            <a:r>
              <a:rPr lang="ko-KR" altLang="en-US" b="0" dirty="0" smtClean="0"/>
              <a:t>출력하기</a:t>
            </a:r>
            <a:endParaRPr lang="ko-KR" alt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6390"/>
            <a:ext cx="8229600" cy="20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66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0" y="757616"/>
            <a:ext cx="78676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5" y="2834066"/>
            <a:ext cx="86963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526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5" y="1084332"/>
            <a:ext cx="7464573" cy="531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624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4" y="1135298"/>
            <a:ext cx="8229600" cy="224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5721"/>
          <a:stretch/>
        </p:blipFill>
        <p:spPr bwMode="auto">
          <a:xfrm>
            <a:off x="563199" y="3284735"/>
            <a:ext cx="8232843" cy="320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0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83358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일상 생활에서의 조건문의 예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만약 비가 오지 않으면 테니스를 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만약 결석이 </a:t>
            </a:r>
            <a:r>
              <a:rPr lang="en-US" altLang="ko-KR" smtClean="0"/>
              <a:t>1/3</a:t>
            </a:r>
            <a:r>
              <a:rPr lang="ko-KR" altLang="en-US" smtClean="0"/>
              <a:t>이상이면 </a:t>
            </a:r>
            <a:r>
              <a:rPr lang="en-US" altLang="ko-KR" smtClean="0"/>
              <a:t>F</a:t>
            </a:r>
            <a:r>
              <a:rPr lang="ko-KR" altLang="en-US" smtClean="0"/>
              <a:t>학점을 받는다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만약 시간이 없는 경우에는 택시를 탄다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만약 날씨가 좋고 공휴일이면 공원에 산책을 간다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점수가 </a:t>
            </a:r>
            <a:r>
              <a:rPr lang="en-US" altLang="ko-KR" smtClean="0"/>
              <a:t>60</a:t>
            </a:r>
            <a:r>
              <a:rPr lang="ko-KR" altLang="en-US" smtClean="0"/>
              <a:t>점 이상이면 합격이고 그렇지 않으면 불합격이다</a:t>
            </a:r>
            <a:r>
              <a:rPr lang="en-US" altLang="ko-KR" smtClean="0"/>
              <a:t>.</a:t>
            </a: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1997075" y="3590925"/>
            <a:ext cx="3571875" cy="2959100"/>
          </a:xfrm>
          <a:custGeom>
            <a:avLst/>
            <a:gdLst>
              <a:gd name="T0" fmla="*/ 1652588 w 2250"/>
              <a:gd name="T1" fmla="*/ 158750 h 1864"/>
              <a:gd name="T2" fmla="*/ 1398588 w 2250"/>
              <a:gd name="T3" fmla="*/ 881063 h 1864"/>
              <a:gd name="T4" fmla="*/ 1490663 w 2250"/>
              <a:gd name="T5" fmla="*/ 1341438 h 1864"/>
              <a:gd name="T6" fmla="*/ 1382713 w 2250"/>
              <a:gd name="T7" fmla="*/ 1457325 h 1864"/>
              <a:gd name="T8" fmla="*/ 1360488 w 2250"/>
              <a:gd name="T9" fmla="*/ 1503363 h 1864"/>
              <a:gd name="T10" fmla="*/ 100013 w 2250"/>
              <a:gd name="T11" fmla="*/ 2601913 h 1864"/>
              <a:gd name="T12" fmla="*/ 760413 w 2250"/>
              <a:gd name="T13" fmla="*/ 2817813 h 1864"/>
              <a:gd name="T14" fmla="*/ 1982788 w 2250"/>
              <a:gd name="T15" fmla="*/ 1749425 h 1864"/>
              <a:gd name="T16" fmla="*/ 2720975 w 2250"/>
              <a:gd name="T17" fmla="*/ 2586038 h 1864"/>
              <a:gd name="T18" fmla="*/ 3273425 w 2250"/>
              <a:gd name="T19" fmla="*/ 2586038 h 1864"/>
              <a:gd name="T20" fmla="*/ 3549650 w 2250"/>
              <a:gd name="T21" fmla="*/ 2363788 h 1864"/>
              <a:gd name="T22" fmla="*/ 3411538 w 2250"/>
              <a:gd name="T23" fmla="*/ 2179638 h 1864"/>
              <a:gd name="T24" fmla="*/ 2881313 w 2250"/>
              <a:gd name="T25" fmla="*/ 1941513 h 1864"/>
              <a:gd name="T26" fmla="*/ 2536825 w 2250"/>
              <a:gd name="T27" fmla="*/ 1633538 h 1864"/>
              <a:gd name="T28" fmla="*/ 2290763 w 2250"/>
              <a:gd name="T29" fmla="*/ 1403350 h 1864"/>
              <a:gd name="T30" fmla="*/ 2259013 w 2250"/>
              <a:gd name="T31" fmla="*/ 711200 h 1864"/>
              <a:gd name="T32" fmla="*/ 2428875 w 2250"/>
              <a:gd name="T33" fmla="*/ 158750 h 1864"/>
              <a:gd name="T34" fmla="*/ 2428875 w 2250"/>
              <a:gd name="T35" fmla="*/ 20638 h 1864"/>
              <a:gd name="T36" fmla="*/ 1866900 w 2250"/>
              <a:gd name="T37" fmla="*/ 34925 h 1864"/>
              <a:gd name="T38" fmla="*/ 1652588 w 2250"/>
              <a:gd name="T39" fmla="*/ 158750 h 18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50" h="1864">
                <a:moveTo>
                  <a:pt x="1041" y="100"/>
                </a:moveTo>
                <a:cubicBezTo>
                  <a:pt x="1016" y="185"/>
                  <a:pt x="898" y="431"/>
                  <a:pt x="881" y="555"/>
                </a:cubicBezTo>
                <a:cubicBezTo>
                  <a:pt x="864" y="679"/>
                  <a:pt x="941" y="785"/>
                  <a:pt x="939" y="845"/>
                </a:cubicBezTo>
                <a:cubicBezTo>
                  <a:pt x="937" y="905"/>
                  <a:pt x="885" y="901"/>
                  <a:pt x="871" y="918"/>
                </a:cubicBezTo>
                <a:cubicBezTo>
                  <a:pt x="857" y="935"/>
                  <a:pt x="992" y="827"/>
                  <a:pt x="857" y="947"/>
                </a:cubicBezTo>
                <a:cubicBezTo>
                  <a:pt x="722" y="1067"/>
                  <a:pt x="126" y="1501"/>
                  <a:pt x="63" y="1639"/>
                </a:cubicBezTo>
                <a:cubicBezTo>
                  <a:pt x="0" y="1777"/>
                  <a:pt x="281" y="1864"/>
                  <a:pt x="479" y="1775"/>
                </a:cubicBezTo>
                <a:cubicBezTo>
                  <a:pt x="677" y="1686"/>
                  <a:pt x="1043" y="1126"/>
                  <a:pt x="1249" y="1102"/>
                </a:cubicBezTo>
                <a:cubicBezTo>
                  <a:pt x="1455" y="1078"/>
                  <a:pt x="1579" y="1541"/>
                  <a:pt x="1714" y="1629"/>
                </a:cubicBezTo>
                <a:cubicBezTo>
                  <a:pt x="1849" y="1717"/>
                  <a:pt x="1975" y="1652"/>
                  <a:pt x="2062" y="1629"/>
                </a:cubicBezTo>
                <a:cubicBezTo>
                  <a:pt x="2149" y="1606"/>
                  <a:pt x="2222" y="1532"/>
                  <a:pt x="2236" y="1489"/>
                </a:cubicBezTo>
                <a:cubicBezTo>
                  <a:pt x="2250" y="1446"/>
                  <a:pt x="2219" y="1417"/>
                  <a:pt x="2149" y="1373"/>
                </a:cubicBezTo>
                <a:cubicBezTo>
                  <a:pt x="2079" y="1329"/>
                  <a:pt x="1907" y="1280"/>
                  <a:pt x="1815" y="1223"/>
                </a:cubicBezTo>
                <a:cubicBezTo>
                  <a:pt x="1723" y="1166"/>
                  <a:pt x="1660" y="1085"/>
                  <a:pt x="1598" y="1029"/>
                </a:cubicBezTo>
                <a:cubicBezTo>
                  <a:pt x="1536" y="973"/>
                  <a:pt x="1472" y="981"/>
                  <a:pt x="1443" y="884"/>
                </a:cubicBezTo>
                <a:cubicBezTo>
                  <a:pt x="1414" y="787"/>
                  <a:pt x="1408" y="579"/>
                  <a:pt x="1423" y="448"/>
                </a:cubicBezTo>
                <a:cubicBezTo>
                  <a:pt x="1438" y="317"/>
                  <a:pt x="1512" y="172"/>
                  <a:pt x="1530" y="100"/>
                </a:cubicBezTo>
                <a:cubicBezTo>
                  <a:pt x="1548" y="28"/>
                  <a:pt x="1589" y="26"/>
                  <a:pt x="1530" y="13"/>
                </a:cubicBezTo>
                <a:cubicBezTo>
                  <a:pt x="1471" y="0"/>
                  <a:pt x="1257" y="8"/>
                  <a:pt x="1176" y="22"/>
                </a:cubicBezTo>
                <a:cubicBezTo>
                  <a:pt x="1095" y="36"/>
                  <a:pt x="1069" y="84"/>
                  <a:pt x="1041" y="10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 rot="-2698151">
            <a:off x="3929063" y="5132388"/>
            <a:ext cx="754062" cy="889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150" name="Picture 6" descr="MCj02131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2688" y="5449888"/>
            <a:ext cx="3127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1" name="Group 7"/>
          <p:cNvGrpSpPr>
            <a:grpSpLocks/>
          </p:cNvGrpSpPr>
          <p:nvPr/>
        </p:nvGrpSpPr>
        <p:grpSpPr bwMode="auto">
          <a:xfrm rot="-792903">
            <a:off x="3497263" y="3868738"/>
            <a:ext cx="700087" cy="476250"/>
            <a:chOff x="3578" y="2529"/>
            <a:chExt cx="896" cy="581"/>
          </a:xfrm>
        </p:grpSpPr>
        <p:sp>
          <p:nvSpPr>
            <p:cNvPr id="6189" name="Freeform 8"/>
            <p:cNvSpPr>
              <a:spLocks/>
            </p:cNvSpPr>
            <p:nvPr/>
          </p:nvSpPr>
          <p:spPr bwMode="auto">
            <a:xfrm>
              <a:off x="3666" y="2968"/>
              <a:ext cx="125" cy="118"/>
            </a:xfrm>
            <a:custGeom>
              <a:avLst/>
              <a:gdLst>
                <a:gd name="T0" fmla="*/ 83 w 1876"/>
                <a:gd name="T1" fmla="*/ 109 h 1773"/>
                <a:gd name="T2" fmla="*/ 79 w 1876"/>
                <a:gd name="T3" fmla="*/ 99 h 1773"/>
                <a:gd name="T4" fmla="*/ 73 w 1876"/>
                <a:gd name="T5" fmla="*/ 91 h 1773"/>
                <a:gd name="T6" fmla="*/ 66 w 1876"/>
                <a:gd name="T7" fmla="*/ 84 h 1773"/>
                <a:gd name="T8" fmla="*/ 58 w 1876"/>
                <a:gd name="T9" fmla="*/ 80 h 1773"/>
                <a:gd name="T10" fmla="*/ 46 w 1876"/>
                <a:gd name="T11" fmla="*/ 74 h 1773"/>
                <a:gd name="T12" fmla="*/ 34 w 1876"/>
                <a:gd name="T13" fmla="*/ 69 h 1773"/>
                <a:gd name="T14" fmla="*/ 26 w 1876"/>
                <a:gd name="T15" fmla="*/ 65 h 1773"/>
                <a:gd name="T16" fmla="*/ 17 w 1876"/>
                <a:gd name="T17" fmla="*/ 59 h 1773"/>
                <a:gd name="T18" fmla="*/ 10 w 1876"/>
                <a:gd name="T19" fmla="*/ 52 h 1773"/>
                <a:gd name="T20" fmla="*/ 3 w 1876"/>
                <a:gd name="T21" fmla="*/ 42 h 1773"/>
                <a:gd name="T22" fmla="*/ 0 w 1876"/>
                <a:gd name="T23" fmla="*/ 31 h 1773"/>
                <a:gd name="T24" fmla="*/ 1 w 1876"/>
                <a:gd name="T25" fmla="*/ 22 h 1773"/>
                <a:gd name="T26" fmla="*/ 5 w 1876"/>
                <a:gd name="T27" fmla="*/ 14 h 1773"/>
                <a:gd name="T28" fmla="*/ 11 w 1876"/>
                <a:gd name="T29" fmla="*/ 8 h 1773"/>
                <a:gd name="T30" fmla="*/ 19 w 1876"/>
                <a:gd name="T31" fmla="*/ 3 h 1773"/>
                <a:gd name="T32" fmla="*/ 28 w 1876"/>
                <a:gd name="T33" fmla="*/ 1 h 1773"/>
                <a:gd name="T34" fmla="*/ 38 w 1876"/>
                <a:gd name="T35" fmla="*/ 0 h 1773"/>
                <a:gd name="T36" fmla="*/ 48 w 1876"/>
                <a:gd name="T37" fmla="*/ 2 h 1773"/>
                <a:gd name="T38" fmla="*/ 57 w 1876"/>
                <a:gd name="T39" fmla="*/ 7 h 1773"/>
                <a:gd name="T40" fmla="*/ 65 w 1876"/>
                <a:gd name="T41" fmla="*/ 15 h 1773"/>
                <a:gd name="T42" fmla="*/ 66 w 1876"/>
                <a:gd name="T43" fmla="*/ 18 h 1773"/>
                <a:gd name="T44" fmla="*/ 70 w 1876"/>
                <a:gd name="T45" fmla="*/ 26 h 1773"/>
                <a:gd name="T46" fmla="*/ 74 w 1876"/>
                <a:gd name="T47" fmla="*/ 36 h 1773"/>
                <a:gd name="T48" fmla="*/ 77 w 1876"/>
                <a:gd name="T49" fmla="*/ 42 h 1773"/>
                <a:gd name="T50" fmla="*/ 80 w 1876"/>
                <a:gd name="T51" fmla="*/ 46 h 1773"/>
                <a:gd name="T52" fmla="*/ 83 w 1876"/>
                <a:gd name="T53" fmla="*/ 49 h 1773"/>
                <a:gd name="T54" fmla="*/ 86 w 1876"/>
                <a:gd name="T55" fmla="*/ 50 h 1773"/>
                <a:gd name="T56" fmla="*/ 89 w 1876"/>
                <a:gd name="T57" fmla="*/ 49 h 1773"/>
                <a:gd name="T58" fmla="*/ 92 w 1876"/>
                <a:gd name="T59" fmla="*/ 44 h 1773"/>
                <a:gd name="T60" fmla="*/ 93 w 1876"/>
                <a:gd name="T61" fmla="*/ 39 h 1773"/>
                <a:gd name="T62" fmla="*/ 93 w 1876"/>
                <a:gd name="T63" fmla="*/ 35 h 1773"/>
                <a:gd name="T64" fmla="*/ 91 w 1876"/>
                <a:gd name="T65" fmla="*/ 30 h 1773"/>
                <a:gd name="T66" fmla="*/ 87 w 1876"/>
                <a:gd name="T67" fmla="*/ 20 h 1773"/>
                <a:gd name="T68" fmla="*/ 84 w 1876"/>
                <a:gd name="T69" fmla="*/ 14 h 1773"/>
                <a:gd name="T70" fmla="*/ 84 w 1876"/>
                <a:gd name="T71" fmla="*/ 9 h 1773"/>
                <a:gd name="T72" fmla="*/ 84 w 1876"/>
                <a:gd name="T73" fmla="*/ 6 h 1773"/>
                <a:gd name="T74" fmla="*/ 87 w 1876"/>
                <a:gd name="T75" fmla="*/ 3 h 1773"/>
                <a:gd name="T76" fmla="*/ 93 w 1876"/>
                <a:gd name="T77" fmla="*/ 1 h 1773"/>
                <a:gd name="T78" fmla="*/ 101 w 1876"/>
                <a:gd name="T79" fmla="*/ 1 h 1773"/>
                <a:gd name="T80" fmla="*/ 111 w 1876"/>
                <a:gd name="T81" fmla="*/ 6 h 1773"/>
                <a:gd name="T82" fmla="*/ 118 w 1876"/>
                <a:gd name="T83" fmla="*/ 14 h 1773"/>
                <a:gd name="T84" fmla="*/ 122 w 1876"/>
                <a:gd name="T85" fmla="*/ 25 h 1773"/>
                <a:gd name="T86" fmla="*/ 125 w 1876"/>
                <a:gd name="T87" fmla="*/ 38 h 1773"/>
                <a:gd name="T88" fmla="*/ 125 w 1876"/>
                <a:gd name="T89" fmla="*/ 52 h 1773"/>
                <a:gd name="T90" fmla="*/ 124 w 1876"/>
                <a:gd name="T91" fmla="*/ 67 h 1773"/>
                <a:gd name="T92" fmla="*/ 121 w 1876"/>
                <a:gd name="T93" fmla="*/ 82 h 1773"/>
                <a:gd name="T94" fmla="*/ 116 w 1876"/>
                <a:gd name="T95" fmla="*/ 95 h 1773"/>
                <a:gd name="T96" fmla="*/ 111 w 1876"/>
                <a:gd name="T97" fmla="*/ 106 h 1773"/>
                <a:gd name="T98" fmla="*/ 105 w 1876"/>
                <a:gd name="T99" fmla="*/ 114 h 17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76" h="1773">
                  <a:moveTo>
                    <a:pt x="1286" y="1773"/>
                  </a:moveTo>
                  <a:lnTo>
                    <a:pt x="1270" y="1704"/>
                  </a:lnTo>
                  <a:lnTo>
                    <a:pt x="1252" y="1641"/>
                  </a:lnTo>
                  <a:lnTo>
                    <a:pt x="1232" y="1583"/>
                  </a:lnTo>
                  <a:lnTo>
                    <a:pt x="1208" y="1530"/>
                  </a:lnTo>
                  <a:lnTo>
                    <a:pt x="1182" y="1482"/>
                  </a:lnTo>
                  <a:lnTo>
                    <a:pt x="1154" y="1438"/>
                  </a:lnTo>
                  <a:lnTo>
                    <a:pt x="1123" y="1397"/>
                  </a:lnTo>
                  <a:lnTo>
                    <a:pt x="1091" y="1361"/>
                  </a:lnTo>
                  <a:lnTo>
                    <a:pt x="1057" y="1326"/>
                  </a:lnTo>
                  <a:lnTo>
                    <a:pt x="1021" y="1296"/>
                  </a:lnTo>
                  <a:lnTo>
                    <a:pt x="984" y="1268"/>
                  </a:lnTo>
                  <a:lnTo>
                    <a:pt x="945" y="1242"/>
                  </a:lnTo>
                  <a:lnTo>
                    <a:pt x="905" y="1219"/>
                  </a:lnTo>
                  <a:lnTo>
                    <a:pt x="864" y="1197"/>
                  </a:lnTo>
                  <a:lnTo>
                    <a:pt x="822" y="1176"/>
                  </a:lnTo>
                  <a:lnTo>
                    <a:pt x="779" y="1157"/>
                  </a:lnTo>
                  <a:lnTo>
                    <a:pt x="693" y="1119"/>
                  </a:lnTo>
                  <a:lnTo>
                    <a:pt x="603" y="1083"/>
                  </a:lnTo>
                  <a:lnTo>
                    <a:pt x="559" y="1064"/>
                  </a:lnTo>
                  <a:lnTo>
                    <a:pt x="515" y="1044"/>
                  </a:lnTo>
                  <a:lnTo>
                    <a:pt x="471" y="1023"/>
                  </a:lnTo>
                  <a:lnTo>
                    <a:pt x="427" y="1001"/>
                  </a:lnTo>
                  <a:lnTo>
                    <a:pt x="385" y="978"/>
                  </a:lnTo>
                  <a:lnTo>
                    <a:pt x="342" y="952"/>
                  </a:lnTo>
                  <a:lnTo>
                    <a:pt x="301" y="923"/>
                  </a:lnTo>
                  <a:lnTo>
                    <a:pt x="261" y="892"/>
                  </a:lnTo>
                  <a:lnTo>
                    <a:pt x="221" y="858"/>
                  </a:lnTo>
                  <a:lnTo>
                    <a:pt x="184" y="820"/>
                  </a:lnTo>
                  <a:lnTo>
                    <a:pt x="147" y="779"/>
                  </a:lnTo>
                  <a:lnTo>
                    <a:pt x="112" y="734"/>
                  </a:lnTo>
                  <a:lnTo>
                    <a:pt x="75" y="679"/>
                  </a:lnTo>
                  <a:lnTo>
                    <a:pt x="46" y="624"/>
                  </a:lnTo>
                  <a:lnTo>
                    <a:pt x="25" y="571"/>
                  </a:lnTo>
                  <a:lnTo>
                    <a:pt x="10" y="519"/>
                  </a:lnTo>
                  <a:lnTo>
                    <a:pt x="2" y="469"/>
                  </a:lnTo>
                  <a:lnTo>
                    <a:pt x="0" y="421"/>
                  </a:lnTo>
                  <a:lnTo>
                    <a:pt x="3" y="375"/>
                  </a:lnTo>
                  <a:lnTo>
                    <a:pt x="12" y="330"/>
                  </a:lnTo>
                  <a:lnTo>
                    <a:pt x="27" y="288"/>
                  </a:lnTo>
                  <a:lnTo>
                    <a:pt x="45" y="248"/>
                  </a:lnTo>
                  <a:lnTo>
                    <a:pt x="69" y="211"/>
                  </a:lnTo>
                  <a:lnTo>
                    <a:pt x="96" y="176"/>
                  </a:lnTo>
                  <a:lnTo>
                    <a:pt x="129" y="144"/>
                  </a:lnTo>
                  <a:lnTo>
                    <a:pt x="163" y="115"/>
                  </a:lnTo>
                  <a:lnTo>
                    <a:pt x="200" y="89"/>
                  </a:lnTo>
                  <a:lnTo>
                    <a:pt x="241" y="66"/>
                  </a:lnTo>
                  <a:lnTo>
                    <a:pt x="284" y="46"/>
                  </a:lnTo>
                  <a:lnTo>
                    <a:pt x="328" y="30"/>
                  </a:lnTo>
                  <a:lnTo>
                    <a:pt x="375" y="16"/>
                  </a:lnTo>
                  <a:lnTo>
                    <a:pt x="423" y="8"/>
                  </a:lnTo>
                  <a:lnTo>
                    <a:pt x="472" y="1"/>
                  </a:lnTo>
                  <a:lnTo>
                    <a:pt x="521" y="0"/>
                  </a:lnTo>
                  <a:lnTo>
                    <a:pt x="571" y="2"/>
                  </a:lnTo>
                  <a:lnTo>
                    <a:pt x="620" y="10"/>
                  </a:lnTo>
                  <a:lnTo>
                    <a:pt x="670" y="21"/>
                  </a:lnTo>
                  <a:lnTo>
                    <a:pt x="718" y="37"/>
                  </a:lnTo>
                  <a:lnTo>
                    <a:pt x="764" y="57"/>
                  </a:lnTo>
                  <a:lnTo>
                    <a:pt x="810" y="82"/>
                  </a:lnTo>
                  <a:lnTo>
                    <a:pt x="854" y="112"/>
                  </a:lnTo>
                  <a:lnTo>
                    <a:pt x="896" y="147"/>
                  </a:lnTo>
                  <a:lnTo>
                    <a:pt x="934" y="187"/>
                  </a:lnTo>
                  <a:lnTo>
                    <a:pt x="970" y="232"/>
                  </a:lnTo>
                  <a:lnTo>
                    <a:pt x="978" y="244"/>
                  </a:lnTo>
                  <a:lnTo>
                    <a:pt x="986" y="258"/>
                  </a:lnTo>
                  <a:lnTo>
                    <a:pt x="995" y="276"/>
                  </a:lnTo>
                  <a:lnTo>
                    <a:pt x="1005" y="297"/>
                  </a:lnTo>
                  <a:lnTo>
                    <a:pt x="1026" y="344"/>
                  </a:lnTo>
                  <a:lnTo>
                    <a:pt x="1048" y="398"/>
                  </a:lnTo>
                  <a:lnTo>
                    <a:pt x="1072" y="455"/>
                  </a:lnTo>
                  <a:lnTo>
                    <a:pt x="1099" y="513"/>
                  </a:lnTo>
                  <a:lnTo>
                    <a:pt x="1113" y="543"/>
                  </a:lnTo>
                  <a:lnTo>
                    <a:pt x="1127" y="572"/>
                  </a:lnTo>
                  <a:lnTo>
                    <a:pt x="1141" y="599"/>
                  </a:lnTo>
                  <a:lnTo>
                    <a:pt x="1156" y="626"/>
                  </a:lnTo>
                  <a:lnTo>
                    <a:pt x="1170" y="651"/>
                  </a:lnTo>
                  <a:lnTo>
                    <a:pt x="1185" y="674"/>
                  </a:lnTo>
                  <a:lnTo>
                    <a:pt x="1199" y="694"/>
                  </a:lnTo>
                  <a:lnTo>
                    <a:pt x="1215" y="712"/>
                  </a:lnTo>
                  <a:lnTo>
                    <a:pt x="1231" y="728"/>
                  </a:lnTo>
                  <a:lnTo>
                    <a:pt x="1245" y="740"/>
                  </a:lnTo>
                  <a:lnTo>
                    <a:pt x="1261" y="750"/>
                  </a:lnTo>
                  <a:lnTo>
                    <a:pt x="1276" y="755"/>
                  </a:lnTo>
                  <a:lnTo>
                    <a:pt x="1291" y="757"/>
                  </a:lnTo>
                  <a:lnTo>
                    <a:pt x="1307" y="754"/>
                  </a:lnTo>
                  <a:lnTo>
                    <a:pt x="1322" y="745"/>
                  </a:lnTo>
                  <a:lnTo>
                    <a:pt x="1337" y="733"/>
                  </a:lnTo>
                  <a:lnTo>
                    <a:pt x="1351" y="715"/>
                  </a:lnTo>
                  <a:lnTo>
                    <a:pt x="1366" y="691"/>
                  </a:lnTo>
                  <a:lnTo>
                    <a:pt x="1380" y="662"/>
                  </a:lnTo>
                  <a:lnTo>
                    <a:pt x="1395" y="627"/>
                  </a:lnTo>
                  <a:lnTo>
                    <a:pt x="1399" y="610"/>
                  </a:lnTo>
                  <a:lnTo>
                    <a:pt x="1401" y="591"/>
                  </a:lnTo>
                  <a:lnTo>
                    <a:pt x="1400" y="572"/>
                  </a:lnTo>
                  <a:lnTo>
                    <a:pt x="1397" y="551"/>
                  </a:lnTo>
                  <a:lnTo>
                    <a:pt x="1392" y="530"/>
                  </a:lnTo>
                  <a:lnTo>
                    <a:pt x="1385" y="507"/>
                  </a:lnTo>
                  <a:lnTo>
                    <a:pt x="1376" y="483"/>
                  </a:lnTo>
                  <a:lnTo>
                    <a:pt x="1367" y="458"/>
                  </a:lnTo>
                  <a:lnTo>
                    <a:pt x="1345" y="408"/>
                  </a:lnTo>
                  <a:lnTo>
                    <a:pt x="1322" y="357"/>
                  </a:lnTo>
                  <a:lnTo>
                    <a:pt x="1299" y="305"/>
                  </a:lnTo>
                  <a:lnTo>
                    <a:pt x="1279" y="255"/>
                  </a:lnTo>
                  <a:lnTo>
                    <a:pt x="1271" y="230"/>
                  </a:lnTo>
                  <a:lnTo>
                    <a:pt x="1264" y="206"/>
                  </a:lnTo>
                  <a:lnTo>
                    <a:pt x="1259" y="184"/>
                  </a:lnTo>
                  <a:lnTo>
                    <a:pt x="1256" y="162"/>
                  </a:lnTo>
                  <a:lnTo>
                    <a:pt x="1255" y="141"/>
                  </a:lnTo>
                  <a:lnTo>
                    <a:pt x="1256" y="121"/>
                  </a:lnTo>
                  <a:lnTo>
                    <a:pt x="1260" y="102"/>
                  </a:lnTo>
                  <a:lnTo>
                    <a:pt x="1267" y="85"/>
                  </a:lnTo>
                  <a:lnTo>
                    <a:pt x="1277" y="70"/>
                  </a:lnTo>
                  <a:lnTo>
                    <a:pt x="1292" y="56"/>
                  </a:lnTo>
                  <a:lnTo>
                    <a:pt x="1310" y="44"/>
                  </a:lnTo>
                  <a:lnTo>
                    <a:pt x="1332" y="34"/>
                  </a:lnTo>
                  <a:lnTo>
                    <a:pt x="1358" y="26"/>
                  </a:lnTo>
                  <a:lnTo>
                    <a:pt x="1389" y="21"/>
                  </a:lnTo>
                  <a:lnTo>
                    <a:pt x="1424" y="18"/>
                  </a:lnTo>
                  <a:lnTo>
                    <a:pt x="1465" y="17"/>
                  </a:lnTo>
                  <a:lnTo>
                    <a:pt x="1521" y="22"/>
                  </a:lnTo>
                  <a:lnTo>
                    <a:pt x="1573" y="36"/>
                  </a:lnTo>
                  <a:lnTo>
                    <a:pt x="1620" y="57"/>
                  </a:lnTo>
                  <a:lnTo>
                    <a:pt x="1663" y="84"/>
                  </a:lnTo>
                  <a:lnTo>
                    <a:pt x="1702" y="118"/>
                  </a:lnTo>
                  <a:lnTo>
                    <a:pt x="1736" y="159"/>
                  </a:lnTo>
                  <a:lnTo>
                    <a:pt x="1767" y="204"/>
                  </a:lnTo>
                  <a:lnTo>
                    <a:pt x="1793" y="254"/>
                  </a:lnTo>
                  <a:lnTo>
                    <a:pt x="1815" y="310"/>
                  </a:lnTo>
                  <a:lnTo>
                    <a:pt x="1834" y="370"/>
                  </a:lnTo>
                  <a:lnTo>
                    <a:pt x="1849" y="432"/>
                  </a:lnTo>
                  <a:lnTo>
                    <a:pt x="1861" y="499"/>
                  </a:lnTo>
                  <a:lnTo>
                    <a:pt x="1870" y="568"/>
                  </a:lnTo>
                  <a:lnTo>
                    <a:pt x="1875" y="638"/>
                  </a:lnTo>
                  <a:lnTo>
                    <a:pt x="1876" y="711"/>
                  </a:lnTo>
                  <a:lnTo>
                    <a:pt x="1875" y="785"/>
                  </a:lnTo>
                  <a:lnTo>
                    <a:pt x="1871" y="860"/>
                  </a:lnTo>
                  <a:lnTo>
                    <a:pt x="1864" y="935"/>
                  </a:lnTo>
                  <a:lnTo>
                    <a:pt x="1855" y="1010"/>
                  </a:lnTo>
                  <a:lnTo>
                    <a:pt x="1842" y="1084"/>
                  </a:lnTo>
                  <a:lnTo>
                    <a:pt x="1828" y="1156"/>
                  </a:lnTo>
                  <a:lnTo>
                    <a:pt x="1811" y="1227"/>
                  </a:lnTo>
                  <a:lnTo>
                    <a:pt x="1791" y="1296"/>
                  </a:lnTo>
                  <a:lnTo>
                    <a:pt x="1771" y="1362"/>
                  </a:lnTo>
                  <a:lnTo>
                    <a:pt x="1747" y="1425"/>
                  </a:lnTo>
                  <a:lnTo>
                    <a:pt x="1722" y="1484"/>
                  </a:lnTo>
                  <a:lnTo>
                    <a:pt x="1695" y="1540"/>
                  </a:lnTo>
                  <a:lnTo>
                    <a:pt x="1666" y="1589"/>
                  </a:lnTo>
                  <a:lnTo>
                    <a:pt x="1635" y="1635"/>
                  </a:lnTo>
                  <a:lnTo>
                    <a:pt x="1604" y="1676"/>
                  </a:lnTo>
                  <a:lnTo>
                    <a:pt x="1571" y="1709"/>
                  </a:lnTo>
                  <a:lnTo>
                    <a:pt x="1537" y="1737"/>
                  </a:lnTo>
                  <a:lnTo>
                    <a:pt x="1286" y="1773"/>
                  </a:lnTo>
                  <a:close/>
                </a:path>
              </a:pathLst>
            </a:custGeom>
            <a:solidFill>
              <a:srgbClr val="68A7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0" name="Freeform 9"/>
            <p:cNvSpPr>
              <a:spLocks/>
            </p:cNvSpPr>
            <p:nvPr/>
          </p:nvSpPr>
          <p:spPr bwMode="auto">
            <a:xfrm>
              <a:off x="3578" y="2529"/>
              <a:ext cx="895" cy="560"/>
            </a:xfrm>
            <a:custGeom>
              <a:avLst/>
              <a:gdLst>
                <a:gd name="T0" fmla="*/ 885 w 13422"/>
                <a:gd name="T1" fmla="*/ 376 h 8395"/>
                <a:gd name="T2" fmla="*/ 834 w 13422"/>
                <a:gd name="T3" fmla="*/ 243 h 8395"/>
                <a:gd name="T4" fmla="*/ 835 w 13422"/>
                <a:gd name="T5" fmla="*/ 236 h 8395"/>
                <a:gd name="T6" fmla="*/ 837 w 13422"/>
                <a:gd name="T7" fmla="*/ 232 h 8395"/>
                <a:gd name="T8" fmla="*/ 842 w 13422"/>
                <a:gd name="T9" fmla="*/ 229 h 8395"/>
                <a:gd name="T10" fmla="*/ 847 w 13422"/>
                <a:gd name="T11" fmla="*/ 227 h 8395"/>
                <a:gd name="T12" fmla="*/ 856 w 13422"/>
                <a:gd name="T13" fmla="*/ 185 h 8395"/>
                <a:gd name="T14" fmla="*/ 642 w 13422"/>
                <a:gd name="T15" fmla="*/ 38 h 8395"/>
                <a:gd name="T16" fmla="*/ 278 w 13422"/>
                <a:gd name="T17" fmla="*/ 19 h 8395"/>
                <a:gd name="T18" fmla="*/ 232 w 13422"/>
                <a:gd name="T19" fmla="*/ 10 h 8395"/>
                <a:gd name="T20" fmla="*/ 178 w 13422"/>
                <a:gd name="T21" fmla="*/ 3 h 8395"/>
                <a:gd name="T22" fmla="*/ 127 w 13422"/>
                <a:gd name="T23" fmla="*/ 0 h 8395"/>
                <a:gd name="T24" fmla="*/ 93 w 13422"/>
                <a:gd name="T25" fmla="*/ 0 h 8395"/>
                <a:gd name="T26" fmla="*/ 67 w 13422"/>
                <a:gd name="T27" fmla="*/ 3 h 8395"/>
                <a:gd name="T28" fmla="*/ 50 w 13422"/>
                <a:gd name="T29" fmla="*/ 6 h 8395"/>
                <a:gd name="T30" fmla="*/ 33 w 13422"/>
                <a:gd name="T31" fmla="*/ 12 h 8395"/>
                <a:gd name="T32" fmla="*/ 19 w 13422"/>
                <a:gd name="T33" fmla="*/ 20 h 8395"/>
                <a:gd name="T34" fmla="*/ 9 w 13422"/>
                <a:gd name="T35" fmla="*/ 28 h 8395"/>
                <a:gd name="T36" fmla="*/ 4 w 13422"/>
                <a:gd name="T37" fmla="*/ 37 h 8395"/>
                <a:gd name="T38" fmla="*/ 1 w 13422"/>
                <a:gd name="T39" fmla="*/ 47 h 8395"/>
                <a:gd name="T40" fmla="*/ 0 w 13422"/>
                <a:gd name="T41" fmla="*/ 55 h 8395"/>
                <a:gd name="T42" fmla="*/ 8 w 13422"/>
                <a:gd name="T43" fmla="*/ 87 h 8395"/>
                <a:gd name="T44" fmla="*/ 18 w 13422"/>
                <a:gd name="T45" fmla="*/ 111 h 8395"/>
                <a:gd name="T46" fmla="*/ 30 w 13422"/>
                <a:gd name="T47" fmla="*/ 133 h 8395"/>
                <a:gd name="T48" fmla="*/ 47 w 13422"/>
                <a:gd name="T49" fmla="*/ 163 h 8395"/>
                <a:gd name="T50" fmla="*/ 76 w 13422"/>
                <a:gd name="T51" fmla="*/ 206 h 8395"/>
                <a:gd name="T52" fmla="*/ 104 w 13422"/>
                <a:gd name="T53" fmla="*/ 253 h 8395"/>
                <a:gd name="T54" fmla="*/ 131 w 13422"/>
                <a:gd name="T55" fmla="*/ 302 h 8395"/>
                <a:gd name="T56" fmla="*/ 143 w 13422"/>
                <a:gd name="T57" fmla="*/ 329 h 8395"/>
                <a:gd name="T58" fmla="*/ 152 w 13422"/>
                <a:gd name="T59" fmla="*/ 354 h 8395"/>
                <a:gd name="T60" fmla="*/ 162 w 13422"/>
                <a:gd name="T61" fmla="*/ 382 h 8395"/>
                <a:gd name="T62" fmla="*/ 170 w 13422"/>
                <a:gd name="T63" fmla="*/ 410 h 8395"/>
                <a:gd name="T64" fmla="*/ 178 w 13422"/>
                <a:gd name="T65" fmla="*/ 443 h 8395"/>
                <a:gd name="T66" fmla="*/ 182 w 13422"/>
                <a:gd name="T67" fmla="*/ 476 h 8395"/>
                <a:gd name="T68" fmla="*/ 182 w 13422"/>
                <a:gd name="T69" fmla="*/ 497 h 8395"/>
                <a:gd name="T70" fmla="*/ 180 w 13422"/>
                <a:gd name="T71" fmla="*/ 511 h 8395"/>
                <a:gd name="T72" fmla="*/ 175 w 13422"/>
                <a:gd name="T73" fmla="*/ 523 h 8395"/>
                <a:gd name="T74" fmla="*/ 171 w 13422"/>
                <a:gd name="T75" fmla="*/ 532 h 8395"/>
                <a:gd name="T76" fmla="*/ 169 w 13422"/>
                <a:gd name="T77" fmla="*/ 541 h 8395"/>
                <a:gd name="T78" fmla="*/ 170 w 13422"/>
                <a:gd name="T79" fmla="*/ 546 h 8395"/>
                <a:gd name="T80" fmla="*/ 174 w 13422"/>
                <a:gd name="T81" fmla="*/ 553 h 8395"/>
                <a:gd name="T82" fmla="*/ 180 w 13422"/>
                <a:gd name="T83" fmla="*/ 557 h 8395"/>
                <a:gd name="T84" fmla="*/ 189 w 13422"/>
                <a:gd name="T85" fmla="*/ 560 h 8395"/>
                <a:gd name="T86" fmla="*/ 234 w 13422"/>
                <a:gd name="T87" fmla="*/ 559 h 8395"/>
                <a:gd name="T88" fmla="*/ 323 w 13422"/>
                <a:gd name="T89" fmla="*/ 553 h 8395"/>
                <a:gd name="T90" fmla="*/ 438 w 13422"/>
                <a:gd name="T91" fmla="*/ 542 h 8395"/>
                <a:gd name="T92" fmla="*/ 563 w 13422"/>
                <a:gd name="T93" fmla="*/ 526 h 8395"/>
                <a:gd name="T94" fmla="*/ 680 w 13422"/>
                <a:gd name="T95" fmla="*/ 506 h 8395"/>
                <a:gd name="T96" fmla="*/ 753 w 13422"/>
                <a:gd name="T97" fmla="*/ 490 h 8395"/>
                <a:gd name="T98" fmla="*/ 831 w 13422"/>
                <a:gd name="T99" fmla="*/ 471 h 8395"/>
                <a:gd name="T100" fmla="*/ 862 w 13422"/>
                <a:gd name="T101" fmla="*/ 462 h 8395"/>
                <a:gd name="T102" fmla="*/ 877 w 13422"/>
                <a:gd name="T103" fmla="*/ 455 h 8395"/>
                <a:gd name="T104" fmla="*/ 883 w 13422"/>
                <a:gd name="T105" fmla="*/ 434 h 8395"/>
                <a:gd name="T106" fmla="*/ 888 w 13422"/>
                <a:gd name="T107" fmla="*/ 410 h 8395"/>
                <a:gd name="T108" fmla="*/ 892 w 13422"/>
                <a:gd name="T109" fmla="*/ 398 h 839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3422" h="8395">
                  <a:moveTo>
                    <a:pt x="13364" y="5844"/>
                  </a:moveTo>
                  <a:lnTo>
                    <a:pt x="13357" y="5839"/>
                  </a:lnTo>
                  <a:lnTo>
                    <a:pt x="13339" y="5826"/>
                  </a:lnTo>
                  <a:lnTo>
                    <a:pt x="13311" y="5805"/>
                  </a:lnTo>
                  <a:lnTo>
                    <a:pt x="13274" y="5778"/>
                  </a:lnTo>
                  <a:lnTo>
                    <a:pt x="13266" y="5640"/>
                  </a:lnTo>
                  <a:lnTo>
                    <a:pt x="13247" y="5619"/>
                  </a:lnTo>
                  <a:lnTo>
                    <a:pt x="13242" y="5612"/>
                  </a:lnTo>
                  <a:lnTo>
                    <a:pt x="13236" y="5606"/>
                  </a:lnTo>
                  <a:lnTo>
                    <a:pt x="13236" y="4522"/>
                  </a:lnTo>
                  <a:lnTo>
                    <a:pt x="12506" y="3658"/>
                  </a:lnTo>
                  <a:lnTo>
                    <a:pt x="12507" y="3640"/>
                  </a:lnTo>
                  <a:lnTo>
                    <a:pt x="12508" y="3623"/>
                  </a:lnTo>
                  <a:lnTo>
                    <a:pt x="12510" y="3606"/>
                  </a:lnTo>
                  <a:lnTo>
                    <a:pt x="12513" y="3589"/>
                  </a:lnTo>
                  <a:lnTo>
                    <a:pt x="12516" y="3574"/>
                  </a:lnTo>
                  <a:lnTo>
                    <a:pt x="12520" y="3559"/>
                  </a:lnTo>
                  <a:lnTo>
                    <a:pt x="12524" y="3545"/>
                  </a:lnTo>
                  <a:lnTo>
                    <a:pt x="12528" y="3531"/>
                  </a:lnTo>
                  <a:lnTo>
                    <a:pt x="12533" y="3519"/>
                  </a:lnTo>
                  <a:lnTo>
                    <a:pt x="12539" y="3506"/>
                  </a:lnTo>
                  <a:lnTo>
                    <a:pt x="12545" y="3495"/>
                  </a:lnTo>
                  <a:lnTo>
                    <a:pt x="12551" y="3484"/>
                  </a:lnTo>
                  <a:lnTo>
                    <a:pt x="12558" y="3475"/>
                  </a:lnTo>
                  <a:lnTo>
                    <a:pt x="12567" y="3465"/>
                  </a:lnTo>
                  <a:lnTo>
                    <a:pt x="12575" y="3457"/>
                  </a:lnTo>
                  <a:lnTo>
                    <a:pt x="12583" y="3449"/>
                  </a:lnTo>
                  <a:lnTo>
                    <a:pt x="12595" y="3440"/>
                  </a:lnTo>
                  <a:lnTo>
                    <a:pt x="12607" y="3433"/>
                  </a:lnTo>
                  <a:lnTo>
                    <a:pt x="12620" y="3427"/>
                  </a:lnTo>
                  <a:lnTo>
                    <a:pt x="12632" y="3422"/>
                  </a:lnTo>
                  <a:lnTo>
                    <a:pt x="12645" y="3418"/>
                  </a:lnTo>
                  <a:lnTo>
                    <a:pt x="12657" y="3414"/>
                  </a:lnTo>
                  <a:lnTo>
                    <a:pt x="12670" y="3412"/>
                  </a:lnTo>
                  <a:lnTo>
                    <a:pt x="12680" y="3411"/>
                  </a:lnTo>
                  <a:lnTo>
                    <a:pt x="12701" y="3410"/>
                  </a:lnTo>
                  <a:lnTo>
                    <a:pt x="12718" y="3410"/>
                  </a:lnTo>
                  <a:lnTo>
                    <a:pt x="12728" y="3411"/>
                  </a:lnTo>
                  <a:lnTo>
                    <a:pt x="12732" y="3411"/>
                  </a:lnTo>
                  <a:lnTo>
                    <a:pt x="12830" y="3428"/>
                  </a:lnTo>
                  <a:lnTo>
                    <a:pt x="12832" y="3329"/>
                  </a:lnTo>
                  <a:lnTo>
                    <a:pt x="12837" y="2778"/>
                  </a:lnTo>
                  <a:lnTo>
                    <a:pt x="12747" y="2783"/>
                  </a:lnTo>
                  <a:lnTo>
                    <a:pt x="11816" y="2837"/>
                  </a:lnTo>
                  <a:lnTo>
                    <a:pt x="11812" y="2599"/>
                  </a:lnTo>
                  <a:lnTo>
                    <a:pt x="10210" y="542"/>
                  </a:lnTo>
                  <a:lnTo>
                    <a:pt x="10166" y="544"/>
                  </a:lnTo>
                  <a:lnTo>
                    <a:pt x="9626" y="568"/>
                  </a:lnTo>
                  <a:lnTo>
                    <a:pt x="9187" y="80"/>
                  </a:lnTo>
                  <a:lnTo>
                    <a:pt x="9146" y="82"/>
                  </a:lnTo>
                  <a:lnTo>
                    <a:pt x="4252" y="311"/>
                  </a:lnTo>
                  <a:lnTo>
                    <a:pt x="4223" y="305"/>
                  </a:lnTo>
                  <a:lnTo>
                    <a:pt x="4195" y="298"/>
                  </a:lnTo>
                  <a:lnTo>
                    <a:pt x="4166" y="290"/>
                  </a:lnTo>
                  <a:lnTo>
                    <a:pt x="4137" y="283"/>
                  </a:lnTo>
                  <a:lnTo>
                    <a:pt x="4007" y="254"/>
                  </a:lnTo>
                  <a:lnTo>
                    <a:pt x="3876" y="227"/>
                  </a:lnTo>
                  <a:lnTo>
                    <a:pt x="3745" y="201"/>
                  </a:lnTo>
                  <a:lnTo>
                    <a:pt x="3613" y="177"/>
                  </a:lnTo>
                  <a:lnTo>
                    <a:pt x="3480" y="154"/>
                  </a:lnTo>
                  <a:lnTo>
                    <a:pt x="3347" y="133"/>
                  </a:lnTo>
                  <a:lnTo>
                    <a:pt x="3214" y="114"/>
                  </a:lnTo>
                  <a:lnTo>
                    <a:pt x="3078" y="96"/>
                  </a:lnTo>
                  <a:lnTo>
                    <a:pt x="2943" y="79"/>
                  </a:lnTo>
                  <a:lnTo>
                    <a:pt x="2808" y="64"/>
                  </a:lnTo>
                  <a:lnTo>
                    <a:pt x="2671" y="50"/>
                  </a:lnTo>
                  <a:lnTo>
                    <a:pt x="2535" y="39"/>
                  </a:lnTo>
                  <a:lnTo>
                    <a:pt x="2398" y="28"/>
                  </a:lnTo>
                  <a:lnTo>
                    <a:pt x="2260" y="19"/>
                  </a:lnTo>
                  <a:lnTo>
                    <a:pt x="2122" y="12"/>
                  </a:lnTo>
                  <a:lnTo>
                    <a:pt x="1984" y="6"/>
                  </a:lnTo>
                  <a:lnTo>
                    <a:pt x="1899" y="3"/>
                  </a:lnTo>
                  <a:lnTo>
                    <a:pt x="1815" y="1"/>
                  </a:lnTo>
                  <a:lnTo>
                    <a:pt x="1730" y="0"/>
                  </a:lnTo>
                  <a:lnTo>
                    <a:pt x="1644" y="0"/>
                  </a:lnTo>
                  <a:lnTo>
                    <a:pt x="1559" y="1"/>
                  </a:lnTo>
                  <a:lnTo>
                    <a:pt x="1474" y="3"/>
                  </a:lnTo>
                  <a:lnTo>
                    <a:pt x="1388" y="6"/>
                  </a:lnTo>
                  <a:lnTo>
                    <a:pt x="1302" y="12"/>
                  </a:lnTo>
                  <a:lnTo>
                    <a:pt x="1217" y="19"/>
                  </a:lnTo>
                  <a:lnTo>
                    <a:pt x="1132" y="27"/>
                  </a:lnTo>
                  <a:lnTo>
                    <a:pt x="1090" y="32"/>
                  </a:lnTo>
                  <a:lnTo>
                    <a:pt x="1047" y="39"/>
                  </a:lnTo>
                  <a:lnTo>
                    <a:pt x="1005" y="45"/>
                  </a:lnTo>
                  <a:lnTo>
                    <a:pt x="963" y="51"/>
                  </a:lnTo>
                  <a:lnTo>
                    <a:pt x="921" y="59"/>
                  </a:lnTo>
                  <a:lnTo>
                    <a:pt x="879" y="67"/>
                  </a:lnTo>
                  <a:lnTo>
                    <a:pt x="838" y="76"/>
                  </a:lnTo>
                  <a:lnTo>
                    <a:pt x="796" y="85"/>
                  </a:lnTo>
                  <a:lnTo>
                    <a:pt x="756" y="96"/>
                  </a:lnTo>
                  <a:lnTo>
                    <a:pt x="715" y="106"/>
                  </a:lnTo>
                  <a:lnTo>
                    <a:pt x="673" y="118"/>
                  </a:lnTo>
                  <a:lnTo>
                    <a:pt x="634" y="130"/>
                  </a:lnTo>
                  <a:lnTo>
                    <a:pt x="586" y="146"/>
                  </a:lnTo>
                  <a:lnTo>
                    <a:pt x="541" y="162"/>
                  </a:lnTo>
                  <a:lnTo>
                    <a:pt x="499" y="179"/>
                  </a:lnTo>
                  <a:lnTo>
                    <a:pt x="458" y="197"/>
                  </a:lnTo>
                  <a:lnTo>
                    <a:pt x="419" y="215"/>
                  </a:lnTo>
                  <a:lnTo>
                    <a:pt x="383" y="234"/>
                  </a:lnTo>
                  <a:lnTo>
                    <a:pt x="349" y="254"/>
                  </a:lnTo>
                  <a:lnTo>
                    <a:pt x="316" y="274"/>
                  </a:lnTo>
                  <a:lnTo>
                    <a:pt x="285" y="294"/>
                  </a:lnTo>
                  <a:lnTo>
                    <a:pt x="257" y="314"/>
                  </a:lnTo>
                  <a:lnTo>
                    <a:pt x="230" y="336"/>
                  </a:lnTo>
                  <a:lnTo>
                    <a:pt x="205" y="358"/>
                  </a:lnTo>
                  <a:lnTo>
                    <a:pt x="182" y="380"/>
                  </a:lnTo>
                  <a:lnTo>
                    <a:pt x="160" y="402"/>
                  </a:lnTo>
                  <a:lnTo>
                    <a:pt x="141" y="424"/>
                  </a:lnTo>
                  <a:lnTo>
                    <a:pt x="123" y="447"/>
                  </a:lnTo>
                  <a:lnTo>
                    <a:pt x="106" y="469"/>
                  </a:lnTo>
                  <a:lnTo>
                    <a:pt x="91" y="492"/>
                  </a:lnTo>
                  <a:lnTo>
                    <a:pt x="77" y="515"/>
                  </a:lnTo>
                  <a:lnTo>
                    <a:pt x="65" y="539"/>
                  </a:lnTo>
                  <a:lnTo>
                    <a:pt x="53" y="562"/>
                  </a:lnTo>
                  <a:lnTo>
                    <a:pt x="43" y="585"/>
                  </a:lnTo>
                  <a:lnTo>
                    <a:pt x="34" y="609"/>
                  </a:lnTo>
                  <a:lnTo>
                    <a:pt x="26" y="632"/>
                  </a:lnTo>
                  <a:lnTo>
                    <a:pt x="20" y="655"/>
                  </a:lnTo>
                  <a:lnTo>
                    <a:pt x="15" y="678"/>
                  </a:lnTo>
                  <a:lnTo>
                    <a:pt x="11" y="700"/>
                  </a:lnTo>
                  <a:lnTo>
                    <a:pt x="6" y="723"/>
                  </a:lnTo>
                  <a:lnTo>
                    <a:pt x="4" y="745"/>
                  </a:lnTo>
                  <a:lnTo>
                    <a:pt x="2" y="767"/>
                  </a:lnTo>
                  <a:lnTo>
                    <a:pt x="1" y="789"/>
                  </a:lnTo>
                  <a:lnTo>
                    <a:pt x="0" y="811"/>
                  </a:lnTo>
                  <a:lnTo>
                    <a:pt x="0" y="825"/>
                  </a:lnTo>
                  <a:lnTo>
                    <a:pt x="1" y="839"/>
                  </a:lnTo>
                  <a:lnTo>
                    <a:pt x="38" y="1043"/>
                  </a:lnTo>
                  <a:lnTo>
                    <a:pt x="57" y="1108"/>
                  </a:lnTo>
                  <a:lnTo>
                    <a:pt x="79" y="1173"/>
                  </a:lnTo>
                  <a:lnTo>
                    <a:pt x="101" y="1236"/>
                  </a:lnTo>
                  <a:lnTo>
                    <a:pt x="124" y="1299"/>
                  </a:lnTo>
                  <a:lnTo>
                    <a:pt x="147" y="1360"/>
                  </a:lnTo>
                  <a:lnTo>
                    <a:pt x="172" y="1422"/>
                  </a:lnTo>
                  <a:lnTo>
                    <a:pt x="197" y="1482"/>
                  </a:lnTo>
                  <a:lnTo>
                    <a:pt x="222" y="1542"/>
                  </a:lnTo>
                  <a:lnTo>
                    <a:pt x="249" y="1601"/>
                  </a:lnTo>
                  <a:lnTo>
                    <a:pt x="276" y="1660"/>
                  </a:lnTo>
                  <a:lnTo>
                    <a:pt x="303" y="1718"/>
                  </a:lnTo>
                  <a:lnTo>
                    <a:pt x="331" y="1775"/>
                  </a:lnTo>
                  <a:lnTo>
                    <a:pt x="360" y="1833"/>
                  </a:lnTo>
                  <a:lnTo>
                    <a:pt x="389" y="1889"/>
                  </a:lnTo>
                  <a:lnTo>
                    <a:pt x="419" y="1945"/>
                  </a:lnTo>
                  <a:lnTo>
                    <a:pt x="450" y="2001"/>
                  </a:lnTo>
                  <a:lnTo>
                    <a:pt x="481" y="2056"/>
                  </a:lnTo>
                  <a:lnTo>
                    <a:pt x="512" y="2112"/>
                  </a:lnTo>
                  <a:lnTo>
                    <a:pt x="544" y="2167"/>
                  </a:lnTo>
                  <a:lnTo>
                    <a:pt x="577" y="2221"/>
                  </a:lnTo>
                  <a:lnTo>
                    <a:pt x="642" y="2330"/>
                  </a:lnTo>
                  <a:lnTo>
                    <a:pt x="709" y="2438"/>
                  </a:lnTo>
                  <a:lnTo>
                    <a:pt x="777" y="2546"/>
                  </a:lnTo>
                  <a:lnTo>
                    <a:pt x="847" y="2654"/>
                  </a:lnTo>
                  <a:lnTo>
                    <a:pt x="917" y="2761"/>
                  </a:lnTo>
                  <a:lnTo>
                    <a:pt x="989" y="2870"/>
                  </a:lnTo>
                  <a:lnTo>
                    <a:pt x="1060" y="2981"/>
                  </a:lnTo>
                  <a:lnTo>
                    <a:pt x="1133" y="3093"/>
                  </a:lnTo>
                  <a:lnTo>
                    <a:pt x="1206" y="3206"/>
                  </a:lnTo>
                  <a:lnTo>
                    <a:pt x="1279" y="3322"/>
                  </a:lnTo>
                  <a:lnTo>
                    <a:pt x="1351" y="3437"/>
                  </a:lnTo>
                  <a:lnTo>
                    <a:pt x="1423" y="3554"/>
                  </a:lnTo>
                  <a:lnTo>
                    <a:pt x="1494" y="3673"/>
                  </a:lnTo>
                  <a:lnTo>
                    <a:pt x="1564" y="3792"/>
                  </a:lnTo>
                  <a:lnTo>
                    <a:pt x="1634" y="3913"/>
                  </a:lnTo>
                  <a:lnTo>
                    <a:pt x="1703" y="4034"/>
                  </a:lnTo>
                  <a:lnTo>
                    <a:pt x="1770" y="4157"/>
                  </a:lnTo>
                  <a:lnTo>
                    <a:pt x="1836" y="4281"/>
                  </a:lnTo>
                  <a:lnTo>
                    <a:pt x="1900" y="4406"/>
                  </a:lnTo>
                  <a:lnTo>
                    <a:pt x="1964" y="4532"/>
                  </a:lnTo>
                  <a:lnTo>
                    <a:pt x="1994" y="4597"/>
                  </a:lnTo>
                  <a:lnTo>
                    <a:pt x="2024" y="4660"/>
                  </a:lnTo>
                  <a:lnTo>
                    <a:pt x="2054" y="4725"/>
                  </a:lnTo>
                  <a:lnTo>
                    <a:pt x="2083" y="4788"/>
                  </a:lnTo>
                  <a:lnTo>
                    <a:pt x="2116" y="4862"/>
                  </a:lnTo>
                  <a:lnTo>
                    <a:pt x="2146" y="4932"/>
                  </a:lnTo>
                  <a:lnTo>
                    <a:pt x="2173" y="4999"/>
                  </a:lnTo>
                  <a:lnTo>
                    <a:pt x="2199" y="5065"/>
                  </a:lnTo>
                  <a:lnTo>
                    <a:pt x="2223" y="5128"/>
                  </a:lnTo>
                  <a:lnTo>
                    <a:pt x="2245" y="5190"/>
                  </a:lnTo>
                  <a:lnTo>
                    <a:pt x="2266" y="5249"/>
                  </a:lnTo>
                  <a:lnTo>
                    <a:pt x="2283" y="5308"/>
                  </a:lnTo>
                  <a:lnTo>
                    <a:pt x="2289" y="5325"/>
                  </a:lnTo>
                  <a:lnTo>
                    <a:pt x="2305" y="5366"/>
                  </a:lnTo>
                  <a:lnTo>
                    <a:pt x="2328" y="5429"/>
                  </a:lnTo>
                  <a:lnTo>
                    <a:pt x="2357" y="5512"/>
                  </a:lnTo>
                  <a:lnTo>
                    <a:pt x="2391" y="5613"/>
                  </a:lnTo>
                  <a:lnTo>
                    <a:pt x="2430" y="5731"/>
                  </a:lnTo>
                  <a:lnTo>
                    <a:pt x="2450" y="5794"/>
                  </a:lnTo>
                  <a:lnTo>
                    <a:pt x="2471" y="5861"/>
                  </a:lnTo>
                  <a:lnTo>
                    <a:pt x="2491" y="5931"/>
                  </a:lnTo>
                  <a:lnTo>
                    <a:pt x="2513" y="6003"/>
                  </a:lnTo>
                  <a:lnTo>
                    <a:pt x="2534" y="6077"/>
                  </a:lnTo>
                  <a:lnTo>
                    <a:pt x="2555" y="6153"/>
                  </a:lnTo>
                  <a:lnTo>
                    <a:pt x="2575" y="6233"/>
                  </a:lnTo>
                  <a:lnTo>
                    <a:pt x="2595" y="6312"/>
                  </a:lnTo>
                  <a:lnTo>
                    <a:pt x="2614" y="6393"/>
                  </a:lnTo>
                  <a:lnTo>
                    <a:pt x="2633" y="6475"/>
                  </a:lnTo>
                  <a:lnTo>
                    <a:pt x="2651" y="6558"/>
                  </a:lnTo>
                  <a:lnTo>
                    <a:pt x="2666" y="6640"/>
                  </a:lnTo>
                  <a:lnTo>
                    <a:pt x="2682" y="6724"/>
                  </a:lnTo>
                  <a:lnTo>
                    <a:pt x="2695" y="6807"/>
                  </a:lnTo>
                  <a:lnTo>
                    <a:pt x="2707" y="6890"/>
                  </a:lnTo>
                  <a:lnTo>
                    <a:pt x="2717" y="6972"/>
                  </a:lnTo>
                  <a:lnTo>
                    <a:pt x="2725" y="7054"/>
                  </a:lnTo>
                  <a:lnTo>
                    <a:pt x="2731" y="7133"/>
                  </a:lnTo>
                  <a:lnTo>
                    <a:pt x="2735" y="7212"/>
                  </a:lnTo>
                  <a:lnTo>
                    <a:pt x="2736" y="7289"/>
                  </a:lnTo>
                  <a:lnTo>
                    <a:pt x="2736" y="7329"/>
                  </a:lnTo>
                  <a:lnTo>
                    <a:pt x="2735" y="7370"/>
                  </a:lnTo>
                  <a:lnTo>
                    <a:pt x="2733" y="7410"/>
                  </a:lnTo>
                  <a:lnTo>
                    <a:pt x="2730" y="7448"/>
                  </a:lnTo>
                  <a:lnTo>
                    <a:pt x="2725" y="7487"/>
                  </a:lnTo>
                  <a:lnTo>
                    <a:pt x="2721" y="7524"/>
                  </a:lnTo>
                  <a:lnTo>
                    <a:pt x="2716" y="7560"/>
                  </a:lnTo>
                  <a:lnTo>
                    <a:pt x="2709" y="7596"/>
                  </a:lnTo>
                  <a:lnTo>
                    <a:pt x="2702" y="7630"/>
                  </a:lnTo>
                  <a:lnTo>
                    <a:pt x="2693" y="7664"/>
                  </a:lnTo>
                  <a:lnTo>
                    <a:pt x="2684" y="7697"/>
                  </a:lnTo>
                  <a:lnTo>
                    <a:pt x="2672" y="7728"/>
                  </a:lnTo>
                  <a:lnTo>
                    <a:pt x="2661" y="7758"/>
                  </a:lnTo>
                  <a:lnTo>
                    <a:pt x="2648" y="7787"/>
                  </a:lnTo>
                  <a:lnTo>
                    <a:pt x="2634" y="7815"/>
                  </a:lnTo>
                  <a:lnTo>
                    <a:pt x="2619" y="7842"/>
                  </a:lnTo>
                  <a:lnTo>
                    <a:pt x="2613" y="7853"/>
                  </a:lnTo>
                  <a:lnTo>
                    <a:pt x="2602" y="7872"/>
                  </a:lnTo>
                  <a:lnTo>
                    <a:pt x="2589" y="7898"/>
                  </a:lnTo>
                  <a:lnTo>
                    <a:pt x="2575" y="7930"/>
                  </a:lnTo>
                  <a:lnTo>
                    <a:pt x="2567" y="7949"/>
                  </a:lnTo>
                  <a:lnTo>
                    <a:pt x="2560" y="7968"/>
                  </a:lnTo>
                  <a:lnTo>
                    <a:pt x="2554" y="7989"/>
                  </a:lnTo>
                  <a:lnTo>
                    <a:pt x="2549" y="8010"/>
                  </a:lnTo>
                  <a:lnTo>
                    <a:pt x="2543" y="8033"/>
                  </a:lnTo>
                  <a:lnTo>
                    <a:pt x="2540" y="8056"/>
                  </a:lnTo>
                  <a:lnTo>
                    <a:pt x="2537" y="8079"/>
                  </a:lnTo>
                  <a:lnTo>
                    <a:pt x="2537" y="8103"/>
                  </a:lnTo>
                  <a:lnTo>
                    <a:pt x="2537" y="8117"/>
                  </a:lnTo>
                  <a:lnTo>
                    <a:pt x="2538" y="8133"/>
                  </a:lnTo>
                  <a:lnTo>
                    <a:pt x="2540" y="8147"/>
                  </a:lnTo>
                  <a:lnTo>
                    <a:pt x="2542" y="8162"/>
                  </a:lnTo>
                  <a:lnTo>
                    <a:pt x="2545" y="8177"/>
                  </a:lnTo>
                  <a:lnTo>
                    <a:pt x="2550" y="8191"/>
                  </a:lnTo>
                  <a:lnTo>
                    <a:pt x="2555" y="8206"/>
                  </a:lnTo>
                  <a:lnTo>
                    <a:pt x="2562" y="8220"/>
                  </a:lnTo>
                  <a:lnTo>
                    <a:pt x="2570" y="8238"/>
                  </a:lnTo>
                  <a:lnTo>
                    <a:pt x="2580" y="8254"/>
                  </a:lnTo>
                  <a:lnTo>
                    <a:pt x="2591" y="8269"/>
                  </a:lnTo>
                  <a:lnTo>
                    <a:pt x="2604" y="8284"/>
                  </a:lnTo>
                  <a:lnTo>
                    <a:pt x="2616" y="8297"/>
                  </a:lnTo>
                  <a:lnTo>
                    <a:pt x="2631" y="8310"/>
                  </a:lnTo>
                  <a:lnTo>
                    <a:pt x="2646" y="8322"/>
                  </a:lnTo>
                  <a:lnTo>
                    <a:pt x="2663" y="8333"/>
                  </a:lnTo>
                  <a:lnTo>
                    <a:pt x="2681" y="8343"/>
                  </a:lnTo>
                  <a:lnTo>
                    <a:pt x="2701" y="8352"/>
                  </a:lnTo>
                  <a:lnTo>
                    <a:pt x="2720" y="8361"/>
                  </a:lnTo>
                  <a:lnTo>
                    <a:pt x="2742" y="8368"/>
                  </a:lnTo>
                  <a:lnTo>
                    <a:pt x="2764" y="8375"/>
                  </a:lnTo>
                  <a:lnTo>
                    <a:pt x="2788" y="8380"/>
                  </a:lnTo>
                  <a:lnTo>
                    <a:pt x="2812" y="8386"/>
                  </a:lnTo>
                  <a:lnTo>
                    <a:pt x="2838" y="8389"/>
                  </a:lnTo>
                  <a:lnTo>
                    <a:pt x="2892" y="8393"/>
                  </a:lnTo>
                  <a:lnTo>
                    <a:pt x="2970" y="8395"/>
                  </a:lnTo>
                  <a:lnTo>
                    <a:pt x="3072" y="8395"/>
                  </a:lnTo>
                  <a:lnTo>
                    <a:pt x="3196" y="8392"/>
                  </a:lnTo>
                  <a:lnTo>
                    <a:pt x="3341" y="8387"/>
                  </a:lnTo>
                  <a:lnTo>
                    <a:pt x="3505" y="8379"/>
                  </a:lnTo>
                  <a:lnTo>
                    <a:pt x="3688" y="8369"/>
                  </a:lnTo>
                  <a:lnTo>
                    <a:pt x="3889" y="8358"/>
                  </a:lnTo>
                  <a:lnTo>
                    <a:pt x="4105" y="8343"/>
                  </a:lnTo>
                  <a:lnTo>
                    <a:pt x="4336" y="8326"/>
                  </a:lnTo>
                  <a:lnTo>
                    <a:pt x="4582" y="8308"/>
                  </a:lnTo>
                  <a:lnTo>
                    <a:pt x="4839" y="8287"/>
                  </a:lnTo>
                  <a:lnTo>
                    <a:pt x="5107" y="8264"/>
                  </a:lnTo>
                  <a:lnTo>
                    <a:pt x="5386" y="8239"/>
                  </a:lnTo>
                  <a:lnTo>
                    <a:pt x="5674" y="8212"/>
                  </a:lnTo>
                  <a:lnTo>
                    <a:pt x="5968" y="8184"/>
                  </a:lnTo>
                  <a:lnTo>
                    <a:pt x="6269" y="8153"/>
                  </a:lnTo>
                  <a:lnTo>
                    <a:pt x="6575" y="8119"/>
                  </a:lnTo>
                  <a:lnTo>
                    <a:pt x="6885" y="8085"/>
                  </a:lnTo>
                  <a:lnTo>
                    <a:pt x="7197" y="8049"/>
                  </a:lnTo>
                  <a:lnTo>
                    <a:pt x="7511" y="8010"/>
                  </a:lnTo>
                  <a:lnTo>
                    <a:pt x="7826" y="7969"/>
                  </a:lnTo>
                  <a:lnTo>
                    <a:pt x="8138" y="7928"/>
                  </a:lnTo>
                  <a:lnTo>
                    <a:pt x="8449" y="7883"/>
                  </a:lnTo>
                  <a:lnTo>
                    <a:pt x="8756" y="7838"/>
                  </a:lnTo>
                  <a:lnTo>
                    <a:pt x="9058" y="7790"/>
                  </a:lnTo>
                  <a:lnTo>
                    <a:pt x="9354" y="7742"/>
                  </a:lnTo>
                  <a:lnTo>
                    <a:pt x="9643" y="7691"/>
                  </a:lnTo>
                  <a:lnTo>
                    <a:pt x="9923" y="7638"/>
                  </a:lnTo>
                  <a:lnTo>
                    <a:pt x="10194" y="7584"/>
                  </a:lnTo>
                  <a:lnTo>
                    <a:pt x="10454" y="7529"/>
                  </a:lnTo>
                  <a:lnTo>
                    <a:pt x="10702" y="7473"/>
                  </a:lnTo>
                  <a:lnTo>
                    <a:pt x="10816" y="7447"/>
                  </a:lnTo>
                  <a:lnTo>
                    <a:pt x="10956" y="7417"/>
                  </a:lnTo>
                  <a:lnTo>
                    <a:pt x="11116" y="7380"/>
                  </a:lnTo>
                  <a:lnTo>
                    <a:pt x="11292" y="7341"/>
                  </a:lnTo>
                  <a:lnTo>
                    <a:pt x="11480" y="7298"/>
                  </a:lnTo>
                  <a:lnTo>
                    <a:pt x="11677" y="7251"/>
                  </a:lnTo>
                  <a:lnTo>
                    <a:pt x="11877" y="7205"/>
                  </a:lnTo>
                  <a:lnTo>
                    <a:pt x="12077" y="7156"/>
                  </a:lnTo>
                  <a:lnTo>
                    <a:pt x="12271" y="7107"/>
                  </a:lnTo>
                  <a:lnTo>
                    <a:pt x="12458" y="7059"/>
                  </a:lnTo>
                  <a:lnTo>
                    <a:pt x="12547" y="7035"/>
                  </a:lnTo>
                  <a:lnTo>
                    <a:pt x="12631" y="7012"/>
                  </a:lnTo>
                  <a:lnTo>
                    <a:pt x="12712" y="6989"/>
                  </a:lnTo>
                  <a:lnTo>
                    <a:pt x="12788" y="6966"/>
                  </a:lnTo>
                  <a:lnTo>
                    <a:pt x="12858" y="6945"/>
                  </a:lnTo>
                  <a:lnTo>
                    <a:pt x="12924" y="6925"/>
                  </a:lnTo>
                  <a:lnTo>
                    <a:pt x="12982" y="6905"/>
                  </a:lnTo>
                  <a:lnTo>
                    <a:pt x="13033" y="6887"/>
                  </a:lnTo>
                  <a:lnTo>
                    <a:pt x="13077" y="6869"/>
                  </a:lnTo>
                  <a:lnTo>
                    <a:pt x="13113" y="6853"/>
                  </a:lnTo>
                  <a:lnTo>
                    <a:pt x="13140" y="6838"/>
                  </a:lnTo>
                  <a:lnTo>
                    <a:pt x="13159" y="6825"/>
                  </a:lnTo>
                  <a:lnTo>
                    <a:pt x="13180" y="6806"/>
                  </a:lnTo>
                  <a:lnTo>
                    <a:pt x="13186" y="6778"/>
                  </a:lnTo>
                  <a:lnTo>
                    <a:pt x="13198" y="6711"/>
                  </a:lnTo>
                  <a:lnTo>
                    <a:pt x="13212" y="6645"/>
                  </a:lnTo>
                  <a:lnTo>
                    <a:pt x="13225" y="6577"/>
                  </a:lnTo>
                  <a:lnTo>
                    <a:pt x="13239" y="6510"/>
                  </a:lnTo>
                  <a:lnTo>
                    <a:pt x="13252" y="6445"/>
                  </a:lnTo>
                  <a:lnTo>
                    <a:pt x="13267" y="6380"/>
                  </a:lnTo>
                  <a:lnTo>
                    <a:pt x="13281" y="6319"/>
                  </a:lnTo>
                  <a:lnTo>
                    <a:pt x="13295" y="6260"/>
                  </a:lnTo>
                  <a:lnTo>
                    <a:pt x="13308" y="6203"/>
                  </a:lnTo>
                  <a:lnTo>
                    <a:pt x="13321" y="6152"/>
                  </a:lnTo>
                  <a:lnTo>
                    <a:pt x="13333" y="6105"/>
                  </a:lnTo>
                  <a:lnTo>
                    <a:pt x="13345" y="6063"/>
                  </a:lnTo>
                  <a:lnTo>
                    <a:pt x="13355" y="6028"/>
                  </a:lnTo>
                  <a:lnTo>
                    <a:pt x="13365" y="5997"/>
                  </a:lnTo>
                  <a:lnTo>
                    <a:pt x="13373" y="5976"/>
                  </a:lnTo>
                  <a:lnTo>
                    <a:pt x="13380" y="5960"/>
                  </a:lnTo>
                  <a:lnTo>
                    <a:pt x="13422" y="5895"/>
                  </a:lnTo>
                  <a:lnTo>
                    <a:pt x="13364" y="5844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1" name="Freeform 10"/>
            <p:cNvSpPr>
              <a:spLocks/>
            </p:cNvSpPr>
            <p:nvPr/>
          </p:nvSpPr>
          <p:spPr bwMode="auto">
            <a:xfrm>
              <a:off x="4278" y="2783"/>
              <a:ext cx="155" cy="110"/>
            </a:xfrm>
            <a:custGeom>
              <a:avLst/>
              <a:gdLst>
                <a:gd name="T0" fmla="*/ 155 w 2324"/>
                <a:gd name="T1" fmla="*/ 110 h 1649"/>
                <a:gd name="T2" fmla="*/ 149 w 2324"/>
                <a:gd name="T3" fmla="*/ 106 h 1649"/>
                <a:gd name="T4" fmla="*/ 142 w 2324"/>
                <a:gd name="T5" fmla="*/ 102 h 1649"/>
                <a:gd name="T6" fmla="*/ 136 w 2324"/>
                <a:gd name="T7" fmla="*/ 97 h 1649"/>
                <a:gd name="T8" fmla="*/ 128 w 2324"/>
                <a:gd name="T9" fmla="*/ 93 h 1649"/>
                <a:gd name="T10" fmla="*/ 121 w 2324"/>
                <a:gd name="T11" fmla="*/ 88 h 1649"/>
                <a:gd name="T12" fmla="*/ 112 w 2324"/>
                <a:gd name="T13" fmla="*/ 83 h 1649"/>
                <a:gd name="T14" fmla="*/ 104 w 2324"/>
                <a:gd name="T15" fmla="*/ 78 h 1649"/>
                <a:gd name="T16" fmla="*/ 95 w 2324"/>
                <a:gd name="T17" fmla="*/ 73 h 1649"/>
                <a:gd name="T18" fmla="*/ 86 w 2324"/>
                <a:gd name="T19" fmla="*/ 68 h 1649"/>
                <a:gd name="T20" fmla="*/ 76 w 2324"/>
                <a:gd name="T21" fmla="*/ 63 h 1649"/>
                <a:gd name="T22" fmla="*/ 67 w 2324"/>
                <a:gd name="T23" fmla="*/ 57 h 1649"/>
                <a:gd name="T24" fmla="*/ 57 w 2324"/>
                <a:gd name="T25" fmla="*/ 52 h 1649"/>
                <a:gd name="T26" fmla="*/ 46 w 2324"/>
                <a:gd name="T27" fmla="*/ 47 h 1649"/>
                <a:gd name="T28" fmla="*/ 35 w 2324"/>
                <a:gd name="T29" fmla="*/ 41 h 1649"/>
                <a:gd name="T30" fmla="*/ 30 w 2324"/>
                <a:gd name="T31" fmla="*/ 39 h 1649"/>
                <a:gd name="T32" fmla="*/ 24 w 2324"/>
                <a:gd name="T33" fmla="*/ 36 h 1649"/>
                <a:gd name="T34" fmla="*/ 19 w 2324"/>
                <a:gd name="T35" fmla="*/ 33 h 1649"/>
                <a:gd name="T36" fmla="*/ 13 w 2324"/>
                <a:gd name="T37" fmla="*/ 31 h 1649"/>
                <a:gd name="T38" fmla="*/ 12 w 2324"/>
                <a:gd name="T39" fmla="*/ 29 h 1649"/>
                <a:gd name="T40" fmla="*/ 11 w 2324"/>
                <a:gd name="T41" fmla="*/ 26 h 1649"/>
                <a:gd name="T42" fmla="*/ 10 w 2324"/>
                <a:gd name="T43" fmla="*/ 23 h 1649"/>
                <a:gd name="T44" fmla="*/ 9 w 2324"/>
                <a:gd name="T45" fmla="*/ 19 h 1649"/>
                <a:gd name="T46" fmla="*/ 7 w 2324"/>
                <a:gd name="T47" fmla="*/ 15 h 1649"/>
                <a:gd name="T48" fmla="*/ 5 w 2324"/>
                <a:gd name="T49" fmla="*/ 11 h 1649"/>
                <a:gd name="T50" fmla="*/ 2 w 2324"/>
                <a:gd name="T51" fmla="*/ 5 h 1649"/>
                <a:gd name="T52" fmla="*/ 0 w 2324"/>
                <a:gd name="T53" fmla="*/ 0 h 1649"/>
                <a:gd name="T54" fmla="*/ 11 w 2324"/>
                <a:gd name="T55" fmla="*/ 8 h 1649"/>
                <a:gd name="T56" fmla="*/ 22 w 2324"/>
                <a:gd name="T57" fmla="*/ 15 h 1649"/>
                <a:gd name="T58" fmla="*/ 34 w 2324"/>
                <a:gd name="T59" fmla="*/ 23 h 1649"/>
                <a:gd name="T60" fmla="*/ 45 w 2324"/>
                <a:gd name="T61" fmla="*/ 30 h 1649"/>
                <a:gd name="T62" fmla="*/ 56 w 2324"/>
                <a:gd name="T63" fmla="*/ 38 h 1649"/>
                <a:gd name="T64" fmla="*/ 67 w 2324"/>
                <a:gd name="T65" fmla="*/ 46 h 1649"/>
                <a:gd name="T66" fmla="*/ 77 w 2324"/>
                <a:gd name="T67" fmla="*/ 53 h 1649"/>
                <a:gd name="T68" fmla="*/ 88 w 2324"/>
                <a:gd name="T69" fmla="*/ 60 h 1649"/>
                <a:gd name="T70" fmla="*/ 98 w 2324"/>
                <a:gd name="T71" fmla="*/ 67 h 1649"/>
                <a:gd name="T72" fmla="*/ 107 w 2324"/>
                <a:gd name="T73" fmla="*/ 74 h 1649"/>
                <a:gd name="T74" fmla="*/ 117 w 2324"/>
                <a:gd name="T75" fmla="*/ 81 h 1649"/>
                <a:gd name="T76" fmla="*/ 125 w 2324"/>
                <a:gd name="T77" fmla="*/ 87 h 1649"/>
                <a:gd name="T78" fmla="*/ 134 w 2324"/>
                <a:gd name="T79" fmla="*/ 94 h 1649"/>
                <a:gd name="T80" fmla="*/ 141 w 2324"/>
                <a:gd name="T81" fmla="*/ 99 h 1649"/>
                <a:gd name="T82" fmla="*/ 149 w 2324"/>
                <a:gd name="T83" fmla="*/ 105 h 1649"/>
                <a:gd name="T84" fmla="*/ 155 w 2324"/>
                <a:gd name="T85" fmla="*/ 110 h 16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24" h="1649">
                  <a:moveTo>
                    <a:pt x="2324" y="1649"/>
                  </a:moveTo>
                  <a:lnTo>
                    <a:pt x="2233" y="1589"/>
                  </a:lnTo>
                  <a:lnTo>
                    <a:pt x="2135" y="1527"/>
                  </a:lnTo>
                  <a:lnTo>
                    <a:pt x="2032" y="1460"/>
                  </a:lnTo>
                  <a:lnTo>
                    <a:pt x="1923" y="1391"/>
                  </a:lnTo>
                  <a:lnTo>
                    <a:pt x="1807" y="1320"/>
                  </a:lnTo>
                  <a:lnTo>
                    <a:pt x="1685" y="1248"/>
                  </a:lnTo>
                  <a:lnTo>
                    <a:pt x="1558" y="1173"/>
                  </a:lnTo>
                  <a:lnTo>
                    <a:pt x="1427" y="1096"/>
                  </a:lnTo>
                  <a:lnTo>
                    <a:pt x="1290" y="1019"/>
                  </a:lnTo>
                  <a:lnTo>
                    <a:pt x="1147" y="940"/>
                  </a:lnTo>
                  <a:lnTo>
                    <a:pt x="1000" y="859"/>
                  </a:lnTo>
                  <a:lnTo>
                    <a:pt x="848" y="779"/>
                  </a:lnTo>
                  <a:lnTo>
                    <a:pt x="691" y="699"/>
                  </a:lnTo>
                  <a:lnTo>
                    <a:pt x="529" y="619"/>
                  </a:lnTo>
                  <a:lnTo>
                    <a:pt x="447" y="578"/>
                  </a:lnTo>
                  <a:lnTo>
                    <a:pt x="364" y="539"/>
                  </a:lnTo>
                  <a:lnTo>
                    <a:pt x="280" y="498"/>
                  </a:lnTo>
                  <a:lnTo>
                    <a:pt x="194" y="459"/>
                  </a:lnTo>
                  <a:lnTo>
                    <a:pt x="184" y="431"/>
                  </a:lnTo>
                  <a:lnTo>
                    <a:pt x="169" y="393"/>
                  </a:lnTo>
                  <a:lnTo>
                    <a:pt x="151" y="346"/>
                  </a:lnTo>
                  <a:lnTo>
                    <a:pt x="128" y="290"/>
                  </a:lnTo>
                  <a:lnTo>
                    <a:pt x="102" y="228"/>
                  </a:lnTo>
                  <a:lnTo>
                    <a:pt x="71" y="158"/>
                  </a:lnTo>
                  <a:lnTo>
                    <a:pt x="37" y="82"/>
                  </a:lnTo>
                  <a:lnTo>
                    <a:pt x="0" y="0"/>
                  </a:lnTo>
                  <a:lnTo>
                    <a:pt x="168" y="113"/>
                  </a:lnTo>
                  <a:lnTo>
                    <a:pt x="337" y="228"/>
                  </a:lnTo>
                  <a:lnTo>
                    <a:pt x="505" y="342"/>
                  </a:lnTo>
                  <a:lnTo>
                    <a:pt x="673" y="456"/>
                  </a:lnTo>
                  <a:lnTo>
                    <a:pt x="838" y="569"/>
                  </a:lnTo>
                  <a:lnTo>
                    <a:pt x="1001" y="683"/>
                  </a:lnTo>
                  <a:lnTo>
                    <a:pt x="1160" y="793"/>
                  </a:lnTo>
                  <a:lnTo>
                    <a:pt x="1315" y="902"/>
                  </a:lnTo>
                  <a:lnTo>
                    <a:pt x="1466" y="1008"/>
                  </a:lnTo>
                  <a:lnTo>
                    <a:pt x="1611" y="1112"/>
                  </a:lnTo>
                  <a:lnTo>
                    <a:pt x="1749" y="1213"/>
                  </a:lnTo>
                  <a:lnTo>
                    <a:pt x="1881" y="1309"/>
                  </a:lnTo>
                  <a:lnTo>
                    <a:pt x="2005" y="1402"/>
                  </a:lnTo>
                  <a:lnTo>
                    <a:pt x="2120" y="1490"/>
                  </a:lnTo>
                  <a:lnTo>
                    <a:pt x="2228" y="1572"/>
                  </a:lnTo>
                  <a:lnTo>
                    <a:pt x="2324" y="1649"/>
                  </a:lnTo>
                  <a:close/>
                </a:path>
              </a:pathLst>
            </a:custGeom>
            <a:solidFill>
              <a:srgbClr val="A87B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2" name="Freeform 11"/>
            <p:cNvSpPr>
              <a:spLocks/>
            </p:cNvSpPr>
            <p:nvPr/>
          </p:nvSpPr>
          <p:spPr bwMode="auto">
            <a:xfrm>
              <a:off x="4367" y="2743"/>
              <a:ext cx="83" cy="149"/>
            </a:xfrm>
            <a:custGeom>
              <a:avLst/>
              <a:gdLst>
                <a:gd name="T0" fmla="*/ 83 w 1242"/>
                <a:gd name="T1" fmla="*/ 92 h 2238"/>
                <a:gd name="T2" fmla="*/ 83 w 1242"/>
                <a:gd name="T3" fmla="*/ 93 h 2238"/>
                <a:gd name="T4" fmla="*/ 83 w 1242"/>
                <a:gd name="T5" fmla="*/ 94 h 2238"/>
                <a:gd name="T6" fmla="*/ 83 w 1242"/>
                <a:gd name="T7" fmla="*/ 96 h 2238"/>
                <a:gd name="T8" fmla="*/ 83 w 1242"/>
                <a:gd name="T9" fmla="*/ 99 h 2238"/>
                <a:gd name="T10" fmla="*/ 83 w 1242"/>
                <a:gd name="T11" fmla="*/ 102 h 2238"/>
                <a:gd name="T12" fmla="*/ 83 w 1242"/>
                <a:gd name="T13" fmla="*/ 105 h 2238"/>
                <a:gd name="T14" fmla="*/ 83 w 1242"/>
                <a:gd name="T15" fmla="*/ 109 h 2238"/>
                <a:gd name="T16" fmla="*/ 83 w 1242"/>
                <a:gd name="T17" fmla="*/ 114 h 2238"/>
                <a:gd name="T18" fmla="*/ 83 w 1242"/>
                <a:gd name="T19" fmla="*/ 118 h 2238"/>
                <a:gd name="T20" fmla="*/ 83 w 1242"/>
                <a:gd name="T21" fmla="*/ 122 h 2238"/>
                <a:gd name="T22" fmla="*/ 83 w 1242"/>
                <a:gd name="T23" fmla="*/ 127 h 2238"/>
                <a:gd name="T24" fmla="*/ 83 w 1242"/>
                <a:gd name="T25" fmla="*/ 132 h 2238"/>
                <a:gd name="T26" fmla="*/ 83 w 1242"/>
                <a:gd name="T27" fmla="*/ 136 h 2238"/>
                <a:gd name="T28" fmla="*/ 83 w 1242"/>
                <a:gd name="T29" fmla="*/ 141 h 2238"/>
                <a:gd name="T30" fmla="*/ 83 w 1242"/>
                <a:gd name="T31" fmla="*/ 145 h 2238"/>
                <a:gd name="T32" fmla="*/ 83 w 1242"/>
                <a:gd name="T33" fmla="*/ 149 h 2238"/>
                <a:gd name="T34" fmla="*/ 79 w 1242"/>
                <a:gd name="T35" fmla="*/ 146 h 2238"/>
                <a:gd name="T36" fmla="*/ 76 w 1242"/>
                <a:gd name="T37" fmla="*/ 143 h 2238"/>
                <a:gd name="T38" fmla="*/ 72 w 1242"/>
                <a:gd name="T39" fmla="*/ 140 h 2238"/>
                <a:gd name="T40" fmla="*/ 67 w 1242"/>
                <a:gd name="T41" fmla="*/ 136 h 2238"/>
                <a:gd name="T42" fmla="*/ 63 w 1242"/>
                <a:gd name="T43" fmla="*/ 133 h 2238"/>
                <a:gd name="T44" fmla="*/ 58 w 1242"/>
                <a:gd name="T45" fmla="*/ 129 h 2238"/>
                <a:gd name="T46" fmla="*/ 53 w 1242"/>
                <a:gd name="T47" fmla="*/ 125 h 2238"/>
                <a:gd name="T48" fmla="*/ 48 w 1242"/>
                <a:gd name="T49" fmla="*/ 121 h 2238"/>
                <a:gd name="T50" fmla="*/ 42 w 1242"/>
                <a:gd name="T51" fmla="*/ 117 h 2238"/>
                <a:gd name="T52" fmla="*/ 37 w 1242"/>
                <a:gd name="T53" fmla="*/ 113 h 2238"/>
                <a:gd name="T54" fmla="*/ 31 w 1242"/>
                <a:gd name="T55" fmla="*/ 109 h 2238"/>
                <a:gd name="T56" fmla="*/ 25 w 1242"/>
                <a:gd name="T57" fmla="*/ 105 h 2238"/>
                <a:gd name="T58" fmla="*/ 20 w 1242"/>
                <a:gd name="T59" fmla="*/ 101 h 2238"/>
                <a:gd name="T60" fmla="*/ 14 w 1242"/>
                <a:gd name="T61" fmla="*/ 97 h 2238"/>
                <a:gd name="T62" fmla="*/ 8 w 1242"/>
                <a:gd name="T63" fmla="*/ 92 h 2238"/>
                <a:gd name="T64" fmla="*/ 2 w 1242"/>
                <a:gd name="T65" fmla="*/ 88 h 2238"/>
                <a:gd name="T66" fmla="*/ 0 w 1242"/>
                <a:gd name="T67" fmla="*/ 1 h 2238"/>
                <a:gd name="T68" fmla="*/ 1 w 1242"/>
                <a:gd name="T69" fmla="*/ 1 h 2238"/>
                <a:gd name="T70" fmla="*/ 3 w 1242"/>
                <a:gd name="T71" fmla="*/ 0 h 2238"/>
                <a:gd name="T72" fmla="*/ 4 w 1242"/>
                <a:gd name="T73" fmla="*/ 0 h 2238"/>
                <a:gd name="T74" fmla="*/ 5 w 1242"/>
                <a:gd name="T75" fmla="*/ 0 h 2238"/>
                <a:gd name="T76" fmla="*/ 7 w 1242"/>
                <a:gd name="T77" fmla="*/ 2 h 2238"/>
                <a:gd name="T78" fmla="*/ 9 w 1242"/>
                <a:gd name="T79" fmla="*/ 5 h 2238"/>
                <a:gd name="T80" fmla="*/ 14 w 1242"/>
                <a:gd name="T81" fmla="*/ 10 h 2238"/>
                <a:gd name="T82" fmla="*/ 19 w 1242"/>
                <a:gd name="T83" fmla="*/ 16 h 2238"/>
                <a:gd name="T84" fmla="*/ 24 w 1242"/>
                <a:gd name="T85" fmla="*/ 23 h 2238"/>
                <a:gd name="T86" fmla="*/ 31 w 1242"/>
                <a:gd name="T87" fmla="*/ 30 h 2238"/>
                <a:gd name="T88" fmla="*/ 38 w 1242"/>
                <a:gd name="T89" fmla="*/ 38 h 2238"/>
                <a:gd name="T90" fmla="*/ 45 w 1242"/>
                <a:gd name="T91" fmla="*/ 46 h 2238"/>
                <a:gd name="T92" fmla="*/ 52 w 1242"/>
                <a:gd name="T93" fmla="*/ 55 h 2238"/>
                <a:gd name="T94" fmla="*/ 58 w 1242"/>
                <a:gd name="T95" fmla="*/ 63 h 2238"/>
                <a:gd name="T96" fmla="*/ 65 w 1242"/>
                <a:gd name="T97" fmla="*/ 70 h 2238"/>
                <a:gd name="T98" fmla="*/ 70 w 1242"/>
                <a:gd name="T99" fmla="*/ 77 h 2238"/>
                <a:gd name="T100" fmla="*/ 75 w 1242"/>
                <a:gd name="T101" fmla="*/ 82 h 2238"/>
                <a:gd name="T102" fmla="*/ 79 w 1242"/>
                <a:gd name="T103" fmla="*/ 87 h 2238"/>
                <a:gd name="T104" fmla="*/ 82 w 1242"/>
                <a:gd name="T105" fmla="*/ 90 h 2238"/>
                <a:gd name="T106" fmla="*/ 83 w 1242"/>
                <a:gd name="T107" fmla="*/ 92 h 22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242" h="2238">
                  <a:moveTo>
                    <a:pt x="1242" y="1376"/>
                  </a:moveTo>
                  <a:lnTo>
                    <a:pt x="1242" y="1390"/>
                  </a:lnTo>
                  <a:lnTo>
                    <a:pt x="1242" y="1413"/>
                  </a:lnTo>
                  <a:lnTo>
                    <a:pt x="1242" y="1445"/>
                  </a:lnTo>
                  <a:lnTo>
                    <a:pt x="1242" y="1484"/>
                  </a:lnTo>
                  <a:lnTo>
                    <a:pt x="1242" y="1531"/>
                  </a:lnTo>
                  <a:lnTo>
                    <a:pt x="1242" y="1584"/>
                  </a:lnTo>
                  <a:lnTo>
                    <a:pt x="1242" y="1643"/>
                  </a:lnTo>
                  <a:lnTo>
                    <a:pt x="1242" y="1705"/>
                  </a:lnTo>
                  <a:lnTo>
                    <a:pt x="1242" y="1772"/>
                  </a:lnTo>
                  <a:lnTo>
                    <a:pt x="1242" y="1839"/>
                  </a:lnTo>
                  <a:lnTo>
                    <a:pt x="1242" y="1908"/>
                  </a:lnTo>
                  <a:lnTo>
                    <a:pt x="1242" y="1978"/>
                  </a:lnTo>
                  <a:lnTo>
                    <a:pt x="1242" y="2046"/>
                  </a:lnTo>
                  <a:lnTo>
                    <a:pt x="1242" y="2113"/>
                  </a:lnTo>
                  <a:lnTo>
                    <a:pt x="1242" y="2177"/>
                  </a:lnTo>
                  <a:lnTo>
                    <a:pt x="1242" y="2238"/>
                  </a:lnTo>
                  <a:lnTo>
                    <a:pt x="1189" y="2193"/>
                  </a:lnTo>
                  <a:lnTo>
                    <a:pt x="1132" y="2146"/>
                  </a:lnTo>
                  <a:lnTo>
                    <a:pt x="1072" y="2096"/>
                  </a:lnTo>
                  <a:lnTo>
                    <a:pt x="1006" y="2045"/>
                  </a:lnTo>
                  <a:lnTo>
                    <a:pt x="937" y="1991"/>
                  </a:lnTo>
                  <a:lnTo>
                    <a:pt x="865" y="1936"/>
                  </a:lnTo>
                  <a:lnTo>
                    <a:pt x="791" y="1880"/>
                  </a:lnTo>
                  <a:lnTo>
                    <a:pt x="714" y="1822"/>
                  </a:lnTo>
                  <a:lnTo>
                    <a:pt x="633" y="1762"/>
                  </a:lnTo>
                  <a:lnTo>
                    <a:pt x="551" y="1702"/>
                  </a:lnTo>
                  <a:lnTo>
                    <a:pt x="467" y="1640"/>
                  </a:lnTo>
                  <a:lnTo>
                    <a:pt x="381" y="1578"/>
                  </a:lnTo>
                  <a:lnTo>
                    <a:pt x="293" y="1516"/>
                  </a:lnTo>
                  <a:lnTo>
                    <a:pt x="205" y="1452"/>
                  </a:lnTo>
                  <a:lnTo>
                    <a:pt x="115" y="1389"/>
                  </a:lnTo>
                  <a:lnTo>
                    <a:pt x="25" y="1325"/>
                  </a:lnTo>
                  <a:lnTo>
                    <a:pt x="0" y="12"/>
                  </a:lnTo>
                  <a:lnTo>
                    <a:pt x="22" y="9"/>
                  </a:lnTo>
                  <a:lnTo>
                    <a:pt x="42" y="6"/>
                  </a:lnTo>
                  <a:lnTo>
                    <a:pt x="61" y="2"/>
                  </a:lnTo>
                  <a:lnTo>
                    <a:pt x="78" y="0"/>
                  </a:lnTo>
                  <a:lnTo>
                    <a:pt x="100" y="26"/>
                  </a:lnTo>
                  <a:lnTo>
                    <a:pt x="142" y="77"/>
                  </a:lnTo>
                  <a:lnTo>
                    <a:pt x="203" y="148"/>
                  </a:lnTo>
                  <a:lnTo>
                    <a:pt x="279" y="238"/>
                  </a:lnTo>
                  <a:lnTo>
                    <a:pt x="365" y="341"/>
                  </a:lnTo>
                  <a:lnTo>
                    <a:pt x="461" y="454"/>
                  </a:lnTo>
                  <a:lnTo>
                    <a:pt x="563" y="574"/>
                  </a:lnTo>
                  <a:lnTo>
                    <a:pt x="667" y="697"/>
                  </a:lnTo>
                  <a:lnTo>
                    <a:pt x="771" y="820"/>
                  </a:lnTo>
                  <a:lnTo>
                    <a:pt x="872" y="939"/>
                  </a:lnTo>
                  <a:lnTo>
                    <a:pt x="966" y="1051"/>
                  </a:lnTo>
                  <a:lnTo>
                    <a:pt x="1052" y="1152"/>
                  </a:lnTo>
                  <a:lnTo>
                    <a:pt x="1126" y="1239"/>
                  </a:lnTo>
                  <a:lnTo>
                    <a:pt x="1183" y="1307"/>
                  </a:lnTo>
                  <a:lnTo>
                    <a:pt x="1223" y="1354"/>
                  </a:lnTo>
                  <a:lnTo>
                    <a:pt x="1242" y="1376"/>
                  </a:lnTo>
                  <a:close/>
                </a:path>
              </a:pathLst>
            </a:custGeom>
            <a:solidFill>
              <a:srgbClr val="C9A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3" name="Freeform 12"/>
            <p:cNvSpPr>
              <a:spLocks/>
            </p:cNvSpPr>
            <p:nvPr/>
          </p:nvSpPr>
          <p:spPr bwMode="auto">
            <a:xfrm>
              <a:off x="4366" y="2726"/>
              <a:ext cx="57" cy="36"/>
            </a:xfrm>
            <a:custGeom>
              <a:avLst/>
              <a:gdLst>
                <a:gd name="T0" fmla="*/ 57 w 846"/>
                <a:gd name="T1" fmla="*/ 0 h 532"/>
                <a:gd name="T2" fmla="*/ 57 w 846"/>
                <a:gd name="T3" fmla="*/ 2 h 532"/>
                <a:gd name="T4" fmla="*/ 57 w 846"/>
                <a:gd name="T5" fmla="*/ 5 h 532"/>
                <a:gd name="T6" fmla="*/ 57 w 846"/>
                <a:gd name="T7" fmla="*/ 7 h 532"/>
                <a:gd name="T8" fmla="*/ 57 w 846"/>
                <a:gd name="T9" fmla="*/ 10 h 532"/>
                <a:gd name="T10" fmla="*/ 57 w 846"/>
                <a:gd name="T11" fmla="*/ 12 h 532"/>
                <a:gd name="T12" fmla="*/ 57 w 846"/>
                <a:gd name="T13" fmla="*/ 15 h 532"/>
                <a:gd name="T14" fmla="*/ 57 w 846"/>
                <a:gd name="T15" fmla="*/ 17 h 532"/>
                <a:gd name="T16" fmla="*/ 57 w 846"/>
                <a:gd name="T17" fmla="*/ 19 h 532"/>
                <a:gd name="T18" fmla="*/ 55 w 846"/>
                <a:gd name="T19" fmla="*/ 20 h 532"/>
                <a:gd name="T20" fmla="*/ 54 w 846"/>
                <a:gd name="T21" fmla="*/ 20 h 532"/>
                <a:gd name="T22" fmla="*/ 52 w 846"/>
                <a:gd name="T23" fmla="*/ 20 h 532"/>
                <a:gd name="T24" fmla="*/ 51 w 846"/>
                <a:gd name="T25" fmla="*/ 21 h 532"/>
                <a:gd name="T26" fmla="*/ 50 w 846"/>
                <a:gd name="T27" fmla="*/ 21 h 532"/>
                <a:gd name="T28" fmla="*/ 49 w 846"/>
                <a:gd name="T29" fmla="*/ 21 h 532"/>
                <a:gd name="T30" fmla="*/ 48 w 846"/>
                <a:gd name="T31" fmla="*/ 22 h 532"/>
                <a:gd name="T32" fmla="*/ 48 w 846"/>
                <a:gd name="T33" fmla="*/ 22 h 532"/>
                <a:gd name="T34" fmla="*/ 47 w 846"/>
                <a:gd name="T35" fmla="*/ 23 h 532"/>
                <a:gd name="T36" fmla="*/ 46 w 846"/>
                <a:gd name="T37" fmla="*/ 23 h 532"/>
                <a:gd name="T38" fmla="*/ 45 w 846"/>
                <a:gd name="T39" fmla="*/ 24 h 532"/>
                <a:gd name="T40" fmla="*/ 44 w 846"/>
                <a:gd name="T41" fmla="*/ 24 h 532"/>
                <a:gd name="T42" fmla="*/ 44 w 846"/>
                <a:gd name="T43" fmla="*/ 25 h 532"/>
                <a:gd name="T44" fmla="*/ 43 w 846"/>
                <a:gd name="T45" fmla="*/ 25 h 532"/>
                <a:gd name="T46" fmla="*/ 42 w 846"/>
                <a:gd name="T47" fmla="*/ 26 h 532"/>
                <a:gd name="T48" fmla="*/ 42 w 846"/>
                <a:gd name="T49" fmla="*/ 27 h 532"/>
                <a:gd name="T50" fmla="*/ 41 w 846"/>
                <a:gd name="T51" fmla="*/ 28 h 532"/>
                <a:gd name="T52" fmla="*/ 40 w 846"/>
                <a:gd name="T53" fmla="*/ 29 h 532"/>
                <a:gd name="T54" fmla="*/ 39 w 846"/>
                <a:gd name="T55" fmla="*/ 31 h 532"/>
                <a:gd name="T56" fmla="*/ 38 w 846"/>
                <a:gd name="T57" fmla="*/ 33 h 532"/>
                <a:gd name="T58" fmla="*/ 37 w 846"/>
                <a:gd name="T59" fmla="*/ 34 h 532"/>
                <a:gd name="T60" fmla="*/ 37 w 846"/>
                <a:gd name="T61" fmla="*/ 36 h 532"/>
                <a:gd name="T62" fmla="*/ 10 w 846"/>
                <a:gd name="T63" fmla="*/ 5 h 532"/>
                <a:gd name="T64" fmla="*/ 7 w 846"/>
                <a:gd name="T65" fmla="*/ 5 h 532"/>
                <a:gd name="T66" fmla="*/ 0 w 846"/>
                <a:gd name="T67" fmla="*/ 6 h 532"/>
                <a:gd name="T68" fmla="*/ 0 w 846"/>
                <a:gd name="T69" fmla="*/ 3 h 532"/>
                <a:gd name="T70" fmla="*/ 3 w 846"/>
                <a:gd name="T71" fmla="*/ 3 h 532"/>
                <a:gd name="T72" fmla="*/ 7 w 846"/>
                <a:gd name="T73" fmla="*/ 3 h 532"/>
                <a:gd name="T74" fmla="*/ 11 w 846"/>
                <a:gd name="T75" fmla="*/ 3 h 532"/>
                <a:gd name="T76" fmla="*/ 15 w 846"/>
                <a:gd name="T77" fmla="*/ 3 h 532"/>
                <a:gd name="T78" fmla="*/ 19 w 846"/>
                <a:gd name="T79" fmla="*/ 2 h 532"/>
                <a:gd name="T80" fmla="*/ 23 w 846"/>
                <a:gd name="T81" fmla="*/ 2 h 532"/>
                <a:gd name="T82" fmla="*/ 27 w 846"/>
                <a:gd name="T83" fmla="*/ 2 h 532"/>
                <a:gd name="T84" fmla="*/ 32 w 846"/>
                <a:gd name="T85" fmla="*/ 2 h 532"/>
                <a:gd name="T86" fmla="*/ 36 w 846"/>
                <a:gd name="T87" fmla="*/ 1 h 532"/>
                <a:gd name="T88" fmla="*/ 40 w 846"/>
                <a:gd name="T89" fmla="*/ 1 h 532"/>
                <a:gd name="T90" fmla="*/ 44 w 846"/>
                <a:gd name="T91" fmla="*/ 1 h 532"/>
                <a:gd name="T92" fmla="*/ 47 w 846"/>
                <a:gd name="T93" fmla="*/ 1 h 532"/>
                <a:gd name="T94" fmla="*/ 50 w 846"/>
                <a:gd name="T95" fmla="*/ 0 h 532"/>
                <a:gd name="T96" fmla="*/ 53 w 846"/>
                <a:gd name="T97" fmla="*/ 0 h 532"/>
                <a:gd name="T98" fmla="*/ 55 w 846"/>
                <a:gd name="T99" fmla="*/ 0 h 532"/>
                <a:gd name="T100" fmla="*/ 57 w 846"/>
                <a:gd name="T101" fmla="*/ 0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46" h="532">
                  <a:moveTo>
                    <a:pt x="846" y="0"/>
                  </a:moveTo>
                  <a:lnTo>
                    <a:pt x="846" y="35"/>
                  </a:lnTo>
                  <a:lnTo>
                    <a:pt x="845" y="71"/>
                  </a:lnTo>
                  <a:lnTo>
                    <a:pt x="845" y="109"/>
                  </a:lnTo>
                  <a:lnTo>
                    <a:pt x="843" y="146"/>
                  </a:lnTo>
                  <a:lnTo>
                    <a:pt x="843" y="184"/>
                  </a:lnTo>
                  <a:lnTo>
                    <a:pt x="843" y="219"/>
                  </a:lnTo>
                  <a:lnTo>
                    <a:pt x="842" y="255"/>
                  </a:lnTo>
                  <a:lnTo>
                    <a:pt x="842" y="287"/>
                  </a:lnTo>
                  <a:lnTo>
                    <a:pt x="822" y="289"/>
                  </a:lnTo>
                  <a:lnTo>
                    <a:pt x="799" y="293"/>
                  </a:lnTo>
                  <a:lnTo>
                    <a:pt x="777" y="298"/>
                  </a:lnTo>
                  <a:lnTo>
                    <a:pt x="753" y="305"/>
                  </a:lnTo>
                  <a:lnTo>
                    <a:pt x="741" y="309"/>
                  </a:lnTo>
                  <a:lnTo>
                    <a:pt x="729" y="314"/>
                  </a:lnTo>
                  <a:lnTo>
                    <a:pt x="718" y="319"/>
                  </a:lnTo>
                  <a:lnTo>
                    <a:pt x="705" y="325"/>
                  </a:lnTo>
                  <a:lnTo>
                    <a:pt x="694" y="333"/>
                  </a:lnTo>
                  <a:lnTo>
                    <a:pt x="681" y="340"/>
                  </a:lnTo>
                  <a:lnTo>
                    <a:pt x="670" y="348"/>
                  </a:lnTo>
                  <a:lnTo>
                    <a:pt x="657" y="358"/>
                  </a:lnTo>
                  <a:lnTo>
                    <a:pt x="648" y="366"/>
                  </a:lnTo>
                  <a:lnTo>
                    <a:pt x="638" y="374"/>
                  </a:lnTo>
                  <a:lnTo>
                    <a:pt x="629" y="384"/>
                  </a:lnTo>
                  <a:lnTo>
                    <a:pt x="621" y="393"/>
                  </a:lnTo>
                  <a:lnTo>
                    <a:pt x="604" y="413"/>
                  </a:lnTo>
                  <a:lnTo>
                    <a:pt x="590" y="435"/>
                  </a:lnTo>
                  <a:lnTo>
                    <a:pt x="576" y="456"/>
                  </a:lnTo>
                  <a:lnTo>
                    <a:pt x="565" y="481"/>
                  </a:lnTo>
                  <a:lnTo>
                    <a:pt x="553" y="506"/>
                  </a:lnTo>
                  <a:lnTo>
                    <a:pt x="544" y="532"/>
                  </a:lnTo>
                  <a:lnTo>
                    <a:pt x="150" y="67"/>
                  </a:lnTo>
                  <a:lnTo>
                    <a:pt x="103" y="73"/>
                  </a:lnTo>
                  <a:lnTo>
                    <a:pt x="1" y="89"/>
                  </a:lnTo>
                  <a:lnTo>
                    <a:pt x="0" y="50"/>
                  </a:lnTo>
                  <a:lnTo>
                    <a:pt x="47" y="46"/>
                  </a:lnTo>
                  <a:lnTo>
                    <a:pt x="100" y="43"/>
                  </a:lnTo>
                  <a:lnTo>
                    <a:pt x="157" y="40"/>
                  </a:lnTo>
                  <a:lnTo>
                    <a:pt x="217" y="37"/>
                  </a:lnTo>
                  <a:lnTo>
                    <a:pt x="278" y="33"/>
                  </a:lnTo>
                  <a:lnTo>
                    <a:pt x="342" y="30"/>
                  </a:lnTo>
                  <a:lnTo>
                    <a:pt x="406" y="26"/>
                  </a:lnTo>
                  <a:lnTo>
                    <a:pt x="470" y="23"/>
                  </a:lnTo>
                  <a:lnTo>
                    <a:pt x="531" y="18"/>
                  </a:lnTo>
                  <a:lnTo>
                    <a:pt x="591" y="15"/>
                  </a:lnTo>
                  <a:lnTo>
                    <a:pt x="647" y="12"/>
                  </a:lnTo>
                  <a:lnTo>
                    <a:pt x="699" y="9"/>
                  </a:lnTo>
                  <a:lnTo>
                    <a:pt x="746" y="6"/>
                  </a:lnTo>
                  <a:lnTo>
                    <a:pt x="786" y="4"/>
                  </a:lnTo>
                  <a:lnTo>
                    <a:pt x="820" y="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B9DA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4" name="Freeform 13"/>
            <p:cNvSpPr>
              <a:spLocks/>
            </p:cNvSpPr>
            <p:nvPr/>
          </p:nvSpPr>
          <p:spPr bwMode="auto">
            <a:xfrm>
              <a:off x="4229" y="2577"/>
              <a:ext cx="128" cy="246"/>
            </a:xfrm>
            <a:custGeom>
              <a:avLst/>
              <a:gdLst>
                <a:gd name="T0" fmla="*/ 27 w 1921"/>
                <a:gd name="T1" fmla="*/ 2 h 3695"/>
                <a:gd name="T2" fmla="*/ 35 w 1921"/>
                <a:gd name="T3" fmla="*/ 13 h 3695"/>
                <a:gd name="T4" fmla="*/ 49 w 1921"/>
                <a:gd name="T5" fmla="*/ 31 h 3695"/>
                <a:gd name="T6" fmla="*/ 67 w 1921"/>
                <a:gd name="T7" fmla="*/ 54 h 3695"/>
                <a:gd name="T8" fmla="*/ 85 w 1921"/>
                <a:gd name="T9" fmla="*/ 77 h 3695"/>
                <a:gd name="T10" fmla="*/ 102 w 1921"/>
                <a:gd name="T11" fmla="*/ 99 h 3695"/>
                <a:gd name="T12" fmla="*/ 116 w 1921"/>
                <a:gd name="T13" fmla="*/ 117 h 3695"/>
                <a:gd name="T14" fmla="*/ 124 w 1921"/>
                <a:gd name="T15" fmla="*/ 127 h 3695"/>
                <a:gd name="T16" fmla="*/ 126 w 1921"/>
                <a:gd name="T17" fmla="*/ 131 h 3695"/>
                <a:gd name="T18" fmla="*/ 126 w 1921"/>
                <a:gd name="T19" fmla="*/ 139 h 3695"/>
                <a:gd name="T20" fmla="*/ 126 w 1921"/>
                <a:gd name="T21" fmla="*/ 152 h 3695"/>
                <a:gd name="T22" fmla="*/ 127 w 1921"/>
                <a:gd name="T23" fmla="*/ 168 h 3695"/>
                <a:gd name="T24" fmla="*/ 127 w 1921"/>
                <a:gd name="T25" fmla="*/ 187 h 3695"/>
                <a:gd name="T26" fmla="*/ 127 w 1921"/>
                <a:gd name="T27" fmla="*/ 206 h 3695"/>
                <a:gd name="T28" fmla="*/ 128 w 1921"/>
                <a:gd name="T29" fmla="*/ 224 h 3695"/>
                <a:gd name="T30" fmla="*/ 128 w 1921"/>
                <a:gd name="T31" fmla="*/ 240 h 3695"/>
                <a:gd name="T32" fmla="*/ 121 w 1921"/>
                <a:gd name="T33" fmla="*/ 241 h 3695"/>
                <a:gd name="T34" fmla="*/ 108 w 1921"/>
                <a:gd name="T35" fmla="*/ 232 h 3695"/>
                <a:gd name="T36" fmla="*/ 95 w 1921"/>
                <a:gd name="T37" fmla="*/ 223 h 3695"/>
                <a:gd name="T38" fmla="*/ 83 w 1921"/>
                <a:gd name="T39" fmla="*/ 215 h 3695"/>
                <a:gd name="T40" fmla="*/ 71 w 1921"/>
                <a:gd name="T41" fmla="*/ 207 h 3695"/>
                <a:gd name="T42" fmla="*/ 60 w 1921"/>
                <a:gd name="T43" fmla="*/ 200 h 3695"/>
                <a:gd name="T44" fmla="*/ 50 w 1921"/>
                <a:gd name="T45" fmla="*/ 193 h 3695"/>
                <a:gd name="T46" fmla="*/ 42 w 1921"/>
                <a:gd name="T47" fmla="*/ 188 h 3695"/>
                <a:gd name="T48" fmla="*/ 36 w 1921"/>
                <a:gd name="T49" fmla="*/ 182 h 3695"/>
                <a:gd name="T50" fmla="*/ 32 w 1921"/>
                <a:gd name="T51" fmla="*/ 174 h 3695"/>
                <a:gd name="T52" fmla="*/ 27 w 1921"/>
                <a:gd name="T53" fmla="*/ 167 h 3695"/>
                <a:gd name="T54" fmla="*/ 23 w 1921"/>
                <a:gd name="T55" fmla="*/ 159 h 3695"/>
                <a:gd name="T56" fmla="*/ 18 w 1921"/>
                <a:gd name="T57" fmla="*/ 152 h 3695"/>
                <a:gd name="T58" fmla="*/ 14 w 1921"/>
                <a:gd name="T59" fmla="*/ 145 h 3695"/>
                <a:gd name="T60" fmla="*/ 10 w 1921"/>
                <a:gd name="T61" fmla="*/ 138 h 3695"/>
                <a:gd name="T62" fmla="*/ 5 w 1921"/>
                <a:gd name="T63" fmla="*/ 131 h 3695"/>
                <a:gd name="T64" fmla="*/ 0 w 1921"/>
                <a:gd name="T65" fmla="*/ 1 h 3695"/>
                <a:gd name="T66" fmla="*/ 8 w 1921"/>
                <a:gd name="T67" fmla="*/ 1 h 3695"/>
                <a:gd name="T68" fmla="*/ 15 w 1921"/>
                <a:gd name="T69" fmla="*/ 0 h 3695"/>
                <a:gd name="T70" fmla="*/ 21 w 1921"/>
                <a:gd name="T71" fmla="*/ 0 h 3695"/>
                <a:gd name="T72" fmla="*/ 25 w 1921"/>
                <a:gd name="T73" fmla="*/ 0 h 369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21" h="3695">
                  <a:moveTo>
                    <a:pt x="375" y="0"/>
                  </a:moveTo>
                  <a:lnTo>
                    <a:pt x="400" y="32"/>
                  </a:lnTo>
                  <a:lnTo>
                    <a:pt x="453" y="101"/>
                  </a:lnTo>
                  <a:lnTo>
                    <a:pt x="531" y="200"/>
                  </a:lnTo>
                  <a:lnTo>
                    <a:pt x="627" y="326"/>
                  </a:lnTo>
                  <a:lnTo>
                    <a:pt x="741" y="471"/>
                  </a:lnTo>
                  <a:lnTo>
                    <a:pt x="867" y="633"/>
                  </a:lnTo>
                  <a:lnTo>
                    <a:pt x="1000" y="804"/>
                  </a:lnTo>
                  <a:lnTo>
                    <a:pt x="1137" y="980"/>
                  </a:lnTo>
                  <a:lnTo>
                    <a:pt x="1275" y="1156"/>
                  </a:lnTo>
                  <a:lnTo>
                    <a:pt x="1408" y="1327"/>
                  </a:lnTo>
                  <a:lnTo>
                    <a:pt x="1533" y="1487"/>
                  </a:lnTo>
                  <a:lnTo>
                    <a:pt x="1644" y="1631"/>
                  </a:lnTo>
                  <a:lnTo>
                    <a:pt x="1740" y="1754"/>
                  </a:lnTo>
                  <a:lnTo>
                    <a:pt x="1815" y="1850"/>
                  </a:lnTo>
                  <a:lnTo>
                    <a:pt x="1866" y="1915"/>
                  </a:lnTo>
                  <a:lnTo>
                    <a:pt x="1888" y="1943"/>
                  </a:lnTo>
                  <a:lnTo>
                    <a:pt x="1889" y="1965"/>
                  </a:lnTo>
                  <a:lnTo>
                    <a:pt x="1889" y="2013"/>
                  </a:lnTo>
                  <a:lnTo>
                    <a:pt x="1891" y="2082"/>
                  </a:lnTo>
                  <a:lnTo>
                    <a:pt x="1892" y="2171"/>
                  </a:lnTo>
                  <a:lnTo>
                    <a:pt x="1894" y="2277"/>
                  </a:lnTo>
                  <a:lnTo>
                    <a:pt x="1896" y="2396"/>
                  </a:lnTo>
                  <a:lnTo>
                    <a:pt x="1899" y="2526"/>
                  </a:lnTo>
                  <a:lnTo>
                    <a:pt x="1901" y="2663"/>
                  </a:lnTo>
                  <a:lnTo>
                    <a:pt x="1904" y="2806"/>
                  </a:lnTo>
                  <a:lnTo>
                    <a:pt x="1906" y="2950"/>
                  </a:lnTo>
                  <a:lnTo>
                    <a:pt x="1909" y="3094"/>
                  </a:lnTo>
                  <a:lnTo>
                    <a:pt x="1913" y="3233"/>
                  </a:lnTo>
                  <a:lnTo>
                    <a:pt x="1915" y="3367"/>
                  </a:lnTo>
                  <a:lnTo>
                    <a:pt x="1917" y="3489"/>
                  </a:lnTo>
                  <a:lnTo>
                    <a:pt x="1919" y="3601"/>
                  </a:lnTo>
                  <a:lnTo>
                    <a:pt x="1921" y="3695"/>
                  </a:lnTo>
                  <a:lnTo>
                    <a:pt x="1820" y="3626"/>
                  </a:lnTo>
                  <a:lnTo>
                    <a:pt x="1720" y="3556"/>
                  </a:lnTo>
                  <a:lnTo>
                    <a:pt x="1620" y="3487"/>
                  </a:lnTo>
                  <a:lnTo>
                    <a:pt x="1522" y="3421"/>
                  </a:lnTo>
                  <a:lnTo>
                    <a:pt x="1426" y="3354"/>
                  </a:lnTo>
                  <a:lnTo>
                    <a:pt x="1331" y="3290"/>
                  </a:lnTo>
                  <a:lnTo>
                    <a:pt x="1239" y="3227"/>
                  </a:lnTo>
                  <a:lnTo>
                    <a:pt x="1150" y="3167"/>
                  </a:lnTo>
                  <a:lnTo>
                    <a:pt x="1063" y="3108"/>
                  </a:lnTo>
                  <a:lnTo>
                    <a:pt x="980" y="3053"/>
                  </a:lnTo>
                  <a:lnTo>
                    <a:pt x="901" y="3000"/>
                  </a:lnTo>
                  <a:lnTo>
                    <a:pt x="827" y="2950"/>
                  </a:lnTo>
                  <a:lnTo>
                    <a:pt x="756" y="2902"/>
                  </a:lnTo>
                  <a:lnTo>
                    <a:pt x="691" y="2860"/>
                  </a:lnTo>
                  <a:lnTo>
                    <a:pt x="631" y="2819"/>
                  </a:lnTo>
                  <a:lnTo>
                    <a:pt x="576" y="2783"/>
                  </a:lnTo>
                  <a:lnTo>
                    <a:pt x="546" y="2728"/>
                  </a:lnTo>
                  <a:lnTo>
                    <a:pt x="514" y="2672"/>
                  </a:lnTo>
                  <a:lnTo>
                    <a:pt x="481" y="2617"/>
                  </a:lnTo>
                  <a:lnTo>
                    <a:pt x="447" y="2561"/>
                  </a:lnTo>
                  <a:lnTo>
                    <a:pt x="412" y="2506"/>
                  </a:lnTo>
                  <a:lnTo>
                    <a:pt x="376" y="2450"/>
                  </a:lnTo>
                  <a:lnTo>
                    <a:pt x="338" y="2395"/>
                  </a:lnTo>
                  <a:lnTo>
                    <a:pt x="301" y="2340"/>
                  </a:lnTo>
                  <a:lnTo>
                    <a:pt x="272" y="2289"/>
                  </a:lnTo>
                  <a:lnTo>
                    <a:pt x="241" y="2236"/>
                  </a:lnTo>
                  <a:lnTo>
                    <a:pt x="210" y="2183"/>
                  </a:lnTo>
                  <a:lnTo>
                    <a:pt x="177" y="2129"/>
                  </a:lnTo>
                  <a:lnTo>
                    <a:pt x="144" y="2074"/>
                  </a:lnTo>
                  <a:lnTo>
                    <a:pt x="108" y="2018"/>
                  </a:lnTo>
                  <a:lnTo>
                    <a:pt x="72" y="1961"/>
                  </a:lnTo>
                  <a:lnTo>
                    <a:pt x="33" y="1903"/>
                  </a:lnTo>
                  <a:lnTo>
                    <a:pt x="0" y="17"/>
                  </a:lnTo>
                  <a:lnTo>
                    <a:pt x="56" y="15"/>
                  </a:lnTo>
                  <a:lnTo>
                    <a:pt x="114" y="11"/>
                  </a:lnTo>
                  <a:lnTo>
                    <a:pt x="172" y="9"/>
                  </a:lnTo>
                  <a:lnTo>
                    <a:pt x="227" y="6"/>
                  </a:lnTo>
                  <a:lnTo>
                    <a:pt x="276" y="4"/>
                  </a:lnTo>
                  <a:lnTo>
                    <a:pt x="318" y="2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C9A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" name="Freeform 14"/>
            <p:cNvSpPr>
              <a:spLocks/>
            </p:cNvSpPr>
            <p:nvPr/>
          </p:nvSpPr>
          <p:spPr bwMode="auto">
            <a:xfrm>
              <a:off x="4229" y="2577"/>
              <a:ext cx="128" cy="246"/>
            </a:xfrm>
            <a:custGeom>
              <a:avLst/>
              <a:gdLst>
                <a:gd name="T0" fmla="*/ 27 w 1921"/>
                <a:gd name="T1" fmla="*/ 2 h 3695"/>
                <a:gd name="T2" fmla="*/ 35 w 1921"/>
                <a:gd name="T3" fmla="*/ 13 h 3695"/>
                <a:gd name="T4" fmla="*/ 49 w 1921"/>
                <a:gd name="T5" fmla="*/ 31 h 3695"/>
                <a:gd name="T6" fmla="*/ 67 w 1921"/>
                <a:gd name="T7" fmla="*/ 54 h 3695"/>
                <a:gd name="T8" fmla="*/ 85 w 1921"/>
                <a:gd name="T9" fmla="*/ 77 h 3695"/>
                <a:gd name="T10" fmla="*/ 102 w 1921"/>
                <a:gd name="T11" fmla="*/ 99 h 3695"/>
                <a:gd name="T12" fmla="*/ 116 w 1921"/>
                <a:gd name="T13" fmla="*/ 117 h 3695"/>
                <a:gd name="T14" fmla="*/ 124 w 1921"/>
                <a:gd name="T15" fmla="*/ 127 h 3695"/>
                <a:gd name="T16" fmla="*/ 126 w 1921"/>
                <a:gd name="T17" fmla="*/ 131 h 3695"/>
                <a:gd name="T18" fmla="*/ 126 w 1921"/>
                <a:gd name="T19" fmla="*/ 139 h 3695"/>
                <a:gd name="T20" fmla="*/ 126 w 1921"/>
                <a:gd name="T21" fmla="*/ 152 h 3695"/>
                <a:gd name="T22" fmla="*/ 127 w 1921"/>
                <a:gd name="T23" fmla="*/ 168 h 3695"/>
                <a:gd name="T24" fmla="*/ 127 w 1921"/>
                <a:gd name="T25" fmla="*/ 187 h 3695"/>
                <a:gd name="T26" fmla="*/ 127 w 1921"/>
                <a:gd name="T27" fmla="*/ 206 h 3695"/>
                <a:gd name="T28" fmla="*/ 128 w 1921"/>
                <a:gd name="T29" fmla="*/ 224 h 3695"/>
                <a:gd name="T30" fmla="*/ 128 w 1921"/>
                <a:gd name="T31" fmla="*/ 240 h 3695"/>
                <a:gd name="T32" fmla="*/ 121 w 1921"/>
                <a:gd name="T33" fmla="*/ 241 h 3695"/>
                <a:gd name="T34" fmla="*/ 108 w 1921"/>
                <a:gd name="T35" fmla="*/ 232 h 3695"/>
                <a:gd name="T36" fmla="*/ 95 w 1921"/>
                <a:gd name="T37" fmla="*/ 223 h 3695"/>
                <a:gd name="T38" fmla="*/ 83 w 1921"/>
                <a:gd name="T39" fmla="*/ 215 h 3695"/>
                <a:gd name="T40" fmla="*/ 71 w 1921"/>
                <a:gd name="T41" fmla="*/ 207 h 3695"/>
                <a:gd name="T42" fmla="*/ 60 w 1921"/>
                <a:gd name="T43" fmla="*/ 200 h 3695"/>
                <a:gd name="T44" fmla="*/ 50 w 1921"/>
                <a:gd name="T45" fmla="*/ 193 h 3695"/>
                <a:gd name="T46" fmla="*/ 42 w 1921"/>
                <a:gd name="T47" fmla="*/ 188 h 3695"/>
                <a:gd name="T48" fmla="*/ 36 w 1921"/>
                <a:gd name="T49" fmla="*/ 182 h 3695"/>
                <a:gd name="T50" fmla="*/ 32 w 1921"/>
                <a:gd name="T51" fmla="*/ 174 h 3695"/>
                <a:gd name="T52" fmla="*/ 27 w 1921"/>
                <a:gd name="T53" fmla="*/ 167 h 3695"/>
                <a:gd name="T54" fmla="*/ 23 w 1921"/>
                <a:gd name="T55" fmla="*/ 159 h 3695"/>
                <a:gd name="T56" fmla="*/ 18 w 1921"/>
                <a:gd name="T57" fmla="*/ 152 h 3695"/>
                <a:gd name="T58" fmla="*/ 14 w 1921"/>
                <a:gd name="T59" fmla="*/ 145 h 3695"/>
                <a:gd name="T60" fmla="*/ 10 w 1921"/>
                <a:gd name="T61" fmla="*/ 138 h 3695"/>
                <a:gd name="T62" fmla="*/ 5 w 1921"/>
                <a:gd name="T63" fmla="*/ 131 h 3695"/>
                <a:gd name="T64" fmla="*/ 0 w 1921"/>
                <a:gd name="T65" fmla="*/ 1 h 3695"/>
                <a:gd name="T66" fmla="*/ 8 w 1921"/>
                <a:gd name="T67" fmla="*/ 1 h 3695"/>
                <a:gd name="T68" fmla="*/ 15 w 1921"/>
                <a:gd name="T69" fmla="*/ 0 h 3695"/>
                <a:gd name="T70" fmla="*/ 21 w 1921"/>
                <a:gd name="T71" fmla="*/ 0 h 3695"/>
                <a:gd name="T72" fmla="*/ 25 w 1921"/>
                <a:gd name="T73" fmla="*/ 0 h 369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21" h="3695">
                  <a:moveTo>
                    <a:pt x="375" y="0"/>
                  </a:moveTo>
                  <a:lnTo>
                    <a:pt x="400" y="32"/>
                  </a:lnTo>
                  <a:lnTo>
                    <a:pt x="453" y="101"/>
                  </a:lnTo>
                  <a:lnTo>
                    <a:pt x="531" y="200"/>
                  </a:lnTo>
                  <a:lnTo>
                    <a:pt x="627" y="326"/>
                  </a:lnTo>
                  <a:lnTo>
                    <a:pt x="741" y="471"/>
                  </a:lnTo>
                  <a:lnTo>
                    <a:pt x="867" y="633"/>
                  </a:lnTo>
                  <a:lnTo>
                    <a:pt x="1000" y="804"/>
                  </a:lnTo>
                  <a:lnTo>
                    <a:pt x="1137" y="980"/>
                  </a:lnTo>
                  <a:lnTo>
                    <a:pt x="1275" y="1156"/>
                  </a:lnTo>
                  <a:lnTo>
                    <a:pt x="1408" y="1327"/>
                  </a:lnTo>
                  <a:lnTo>
                    <a:pt x="1533" y="1487"/>
                  </a:lnTo>
                  <a:lnTo>
                    <a:pt x="1644" y="1631"/>
                  </a:lnTo>
                  <a:lnTo>
                    <a:pt x="1740" y="1754"/>
                  </a:lnTo>
                  <a:lnTo>
                    <a:pt x="1815" y="1850"/>
                  </a:lnTo>
                  <a:lnTo>
                    <a:pt x="1866" y="1915"/>
                  </a:lnTo>
                  <a:lnTo>
                    <a:pt x="1888" y="1943"/>
                  </a:lnTo>
                  <a:lnTo>
                    <a:pt x="1889" y="1965"/>
                  </a:lnTo>
                  <a:lnTo>
                    <a:pt x="1889" y="2013"/>
                  </a:lnTo>
                  <a:lnTo>
                    <a:pt x="1891" y="2082"/>
                  </a:lnTo>
                  <a:lnTo>
                    <a:pt x="1892" y="2171"/>
                  </a:lnTo>
                  <a:lnTo>
                    <a:pt x="1894" y="2277"/>
                  </a:lnTo>
                  <a:lnTo>
                    <a:pt x="1896" y="2396"/>
                  </a:lnTo>
                  <a:lnTo>
                    <a:pt x="1899" y="2526"/>
                  </a:lnTo>
                  <a:lnTo>
                    <a:pt x="1901" y="2663"/>
                  </a:lnTo>
                  <a:lnTo>
                    <a:pt x="1904" y="2806"/>
                  </a:lnTo>
                  <a:lnTo>
                    <a:pt x="1906" y="2950"/>
                  </a:lnTo>
                  <a:lnTo>
                    <a:pt x="1909" y="3094"/>
                  </a:lnTo>
                  <a:lnTo>
                    <a:pt x="1913" y="3233"/>
                  </a:lnTo>
                  <a:lnTo>
                    <a:pt x="1915" y="3367"/>
                  </a:lnTo>
                  <a:lnTo>
                    <a:pt x="1917" y="3489"/>
                  </a:lnTo>
                  <a:lnTo>
                    <a:pt x="1919" y="3601"/>
                  </a:lnTo>
                  <a:lnTo>
                    <a:pt x="1921" y="3695"/>
                  </a:lnTo>
                  <a:lnTo>
                    <a:pt x="1820" y="3626"/>
                  </a:lnTo>
                  <a:lnTo>
                    <a:pt x="1720" y="3556"/>
                  </a:lnTo>
                  <a:lnTo>
                    <a:pt x="1620" y="3487"/>
                  </a:lnTo>
                  <a:lnTo>
                    <a:pt x="1522" y="3421"/>
                  </a:lnTo>
                  <a:lnTo>
                    <a:pt x="1426" y="3354"/>
                  </a:lnTo>
                  <a:lnTo>
                    <a:pt x="1331" y="3290"/>
                  </a:lnTo>
                  <a:lnTo>
                    <a:pt x="1239" y="3227"/>
                  </a:lnTo>
                  <a:lnTo>
                    <a:pt x="1150" y="3167"/>
                  </a:lnTo>
                  <a:lnTo>
                    <a:pt x="1063" y="3108"/>
                  </a:lnTo>
                  <a:lnTo>
                    <a:pt x="980" y="3053"/>
                  </a:lnTo>
                  <a:lnTo>
                    <a:pt x="901" y="3000"/>
                  </a:lnTo>
                  <a:lnTo>
                    <a:pt x="827" y="2950"/>
                  </a:lnTo>
                  <a:lnTo>
                    <a:pt x="756" y="2902"/>
                  </a:lnTo>
                  <a:lnTo>
                    <a:pt x="691" y="2860"/>
                  </a:lnTo>
                  <a:lnTo>
                    <a:pt x="631" y="2819"/>
                  </a:lnTo>
                  <a:lnTo>
                    <a:pt x="576" y="2783"/>
                  </a:lnTo>
                  <a:lnTo>
                    <a:pt x="546" y="2728"/>
                  </a:lnTo>
                  <a:lnTo>
                    <a:pt x="514" y="2672"/>
                  </a:lnTo>
                  <a:lnTo>
                    <a:pt x="481" y="2617"/>
                  </a:lnTo>
                  <a:lnTo>
                    <a:pt x="447" y="2561"/>
                  </a:lnTo>
                  <a:lnTo>
                    <a:pt x="412" y="2506"/>
                  </a:lnTo>
                  <a:lnTo>
                    <a:pt x="376" y="2450"/>
                  </a:lnTo>
                  <a:lnTo>
                    <a:pt x="338" y="2395"/>
                  </a:lnTo>
                  <a:lnTo>
                    <a:pt x="301" y="2340"/>
                  </a:lnTo>
                  <a:lnTo>
                    <a:pt x="272" y="2289"/>
                  </a:lnTo>
                  <a:lnTo>
                    <a:pt x="241" y="2236"/>
                  </a:lnTo>
                  <a:lnTo>
                    <a:pt x="210" y="2183"/>
                  </a:lnTo>
                  <a:lnTo>
                    <a:pt x="177" y="2129"/>
                  </a:lnTo>
                  <a:lnTo>
                    <a:pt x="144" y="2074"/>
                  </a:lnTo>
                  <a:lnTo>
                    <a:pt x="108" y="2018"/>
                  </a:lnTo>
                  <a:lnTo>
                    <a:pt x="72" y="1961"/>
                  </a:lnTo>
                  <a:lnTo>
                    <a:pt x="33" y="1903"/>
                  </a:lnTo>
                  <a:lnTo>
                    <a:pt x="0" y="17"/>
                  </a:lnTo>
                  <a:lnTo>
                    <a:pt x="56" y="15"/>
                  </a:lnTo>
                  <a:lnTo>
                    <a:pt x="114" y="11"/>
                  </a:lnTo>
                  <a:lnTo>
                    <a:pt x="172" y="9"/>
                  </a:lnTo>
                  <a:lnTo>
                    <a:pt x="227" y="6"/>
                  </a:lnTo>
                  <a:lnTo>
                    <a:pt x="276" y="4"/>
                  </a:lnTo>
                  <a:lnTo>
                    <a:pt x="318" y="2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7EC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6" name="Freeform 15"/>
            <p:cNvSpPr>
              <a:spLocks/>
            </p:cNvSpPr>
            <p:nvPr/>
          </p:nvSpPr>
          <p:spPr bwMode="auto">
            <a:xfrm>
              <a:off x="4285" y="2660"/>
              <a:ext cx="72" cy="163"/>
            </a:xfrm>
            <a:custGeom>
              <a:avLst/>
              <a:gdLst>
                <a:gd name="T0" fmla="*/ 70 w 1076"/>
                <a:gd name="T1" fmla="*/ 47 h 2453"/>
                <a:gd name="T2" fmla="*/ 69 w 1076"/>
                <a:gd name="T3" fmla="*/ 45 h 2453"/>
                <a:gd name="T4" fmla="*/ 66 w 1076"/>
                <a:gd name="T5" fmla="*/ 42 h 2453"/>
                <a:gd name="T6" fmla="*/ 63 w 1076"/>
                <a:gd name="T7" fmla="*/ 38 h 2453"/>
                <a:gd name="T8" fmla="*/ 58 w 1076"/>
                <a:gd name="T9" fmla="*/ 32 h 2453"/>
                <a:gd name="T10" fmla="*/ 53 w 1076"/>
                <a:gd name="T11" fmla="*/ 25 h 2453"/>
                <a:gd name="T12" fmla="*/ 47 w 1076"/>
                <a:gd name="T13" fmla="*/ 17 h 2453"/>
                <a:gd name="T14" fmla="*/ 40 w 1076"/>
                <a:gd name="T15" fmla="*/ 9 h 2453"/>
                <a:gd name="T16" fmla="*/ 33 w 1076"/>
                <a:gd name="T17" fmla="*/ 0 h 2453"/>
                <a:gd name="T18" fmla="*/ 33 w 1076"/>
                <a:gd name="T19" fmla="*/ 38 h 2453"/>
                <a:gd name="T20" fmla="*/ 3 w 1076"/>
                <a:gd name="T21" fmla="*/ 18 h 2453"/>
                <a:gd name="T22" fmla="*/ 0 w 1076"/>
                <a:gd name="T23" fmla="*/ 49 h 2453"/>
                <a:gd name="T24" fmla="*/ 49 w 1076"/>
                <a:gd name="T25" fmla="*/ 87 h 2453"/>
                <a:gd name="T26" fmla="*/ 44 w 1076"/>
                <a:gd name="T27" fmla="*/ 111 h 2453"/>
                <a:gd name="T28" fmla="*/ 22 w 1076"/>
                <a:gd name="T29" fmla="*/ 98 h 2453"/>
                <a:gd name="T30" fmla="*/ 19 w 1076"/>
                <a:gd name="T31" fmla="*/ 127 h 2453"/>
                <a:gd name="T32" fmla="*/ 22 w 1076"/>
                <a:gd name="T33" fmla="*/ 129 h 2453"/>
                <a:gd name="T34" fmla="*/ 25 w 1076"/>
                <a:gd name="T35" fmla="*/ 131 h 2453"/>
                <a:gd name="T36" fmla="*/ 29 w 1076"/>
                <a:gd name="T37" fmla="*/ 133 h 2453"/>
                <a:gd name="T38" fmla="*/ 32 w 1076"/>
                <a:gd name="T39" fmla="*/ 135 h 2453"/>
                <a:gd name="T40" fmla="*/ 35 w 1076"/>
                <a:gd name="T41" fmla="*/ 138 h 2453"/>
                <a:gd name="T42" fmla="*/ 38 w 1076"/>
                <a:gd name="T43" fmla="*/ 140 h 2453"/>
                <a:gd name="T44" fmla="*/ 41 w 1076"/>
                <a:gd name="T45" fmla="*/ 142 h 2453"/>
                <a:gd name="T46" fmla="*/ 45 w 1076"/>
                <a:gd name="T47" fmla="*/ 144 h 2453"/>
                <a:gd name="T48" fmla="*/ 48 w 1076"/>
                <a:gd name="T49" fmla="*/ 147 h 2453"/>
                <a:gd name="T50" fmla="*/ 51 w 1076"/>
                <a:gd name="T51" fmla="*/ 149 h 2453"/>
                <a:gd name="T52" fmla="*/ 55 w 1076"/>
                <a:gd name="T53" fmla="*/ 151 h 2453"/>
                <a:gd name="T54" fmla="*/ 58 w 1076"/>
                <a:gd name="T55" fmla="*/ 154 h 2453"/>
                <a:gd name="T56" fmla="*/ 62 w 1076"/>
                <a:gd name="T57" fmla="*/ 156 h 2453"/>
                <a:gd name="T58" fmla="*/ 65 w 1076"/>
                <a:gd name="T59" fmla="*/ 158 h 2453"/>
                <a:gd name="T60" fmla="*/ 69 w 1076"/>
                <a:gd name="T61" fmla="*/ 161 h 2453"/>
                <a:gd name="T62" fmla="*/ 72 w 1076"/>
                <a:gd name="T63" fmla="*/ 163 h 2453"/>
                <a:gd name="T64" fmla="*/ 72 w 1076"/>
                <a:gd name="T65" fmla="*/ 157 h 2453"/>
                <a:gd name="T66" fmla="*/ 72 w 1076"/>
                <a:gd name="T67" fmla="*/ 149 h 2453"/>
                <a:gd name="T68" fmla="*/ 72 w 1076"/>
                <a:gd name="T69" fmla="*/ 141 h 2453"/>
                <a:gd name="T70" fmla="*/ 71 w 1076"/>
                <a:gd name="T71" fmla="*/ 132 h 2453"/>
                <a:gd name="T72" fmla="*/ 71 w 1076"/>
                <a:gd name="T73" fmla="*/ 123 h 2453"/>
                <a:gd name="T74" fmla="*/ 71 w 1076"/>
                <a:gd name="T75" fmla="*/ 113 h 2453"/>
                <a:gd name="T76" fmla="*/ 71 w 1076"/>
                <a:gd name="T77" fmla="*/ 104 h 2453"/>
                <a:gd name="T78" fmla="*/ 71 w 1076"/>
                <a:gd name="T79" fmla="*/ 94 h 2453"/>
                <a:gd name="T80" fmla="*/ 71 w 1076"/>
                <a:gd name="T81" fmla="*/ 85 h 2453"/>
                <a:gd name="T82" fmla="*/ 70 w 1076"/>
                <a:gd name="T83" fmla="*/ 77 h 2453"/>
                <a:gd name="T84" fmla="*/ 70 w 1076"/>
                <a:gd name="T85" fmla="*/ 69 h 2453"/>
                <a:gd name="T86" fmla="*/ 70 w 1076"/>
                <a:gd name="T87" fmla="*/ 62 h 2453"/>
                <a:gd name="T88" fmla="*/ 70 w 1076"/>
                <a:gd name="T89" fmla="*/ 56 h 2453"/>
                <a:gd name="T90" fmla="*/ 70 w 1076"/>
                <a:gd name="T91" fmla="*/ 51 h 2453"/>
                <a:gd name="T92" fmla="*/ 70 w 1076"/>
                <a:gd name="T93" fmla="*/ 48 h 2453"/>
                <a:gd name="T94" fmla="*/ 70 w 1076"/>
                <a:gd name="T95" fmla="*/ 47 h 2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76" h="2453">
                  <a:moveTo>
                    <a:pt x="1043" y="701"/>
                  </a:moveTo>
                  <a:lnTo>
                    <a:pt x="1027" y="681"/>
                  </a:lnTo>
                  <a:lnTo>
                    <a:pt x="993" y="636"/>
                  </a:lnTo>
                  <a:lnTo>
                    <a:pt x="940" y="569"/>
                  </a:lnTo>
                  <a:lnTo>
                    <a:pt x="873" y="482"/>
                  </a:lnTo>
                  <a:lnTo>
                    <a:pt x="793" y="379"/>
                  </a:lnTo>
                  <a:lnTo>
                    <a:pt x="701" y="263"/>
                  </a:lnTo>
                  <a:lnTo>
                    <a:pt x="602" y="135"/>
                  </a:lnTo>
                  <a:lnTo>
                    <a:pt x="496" y="0"/>
                  </a:lnTo>
                  <a:lnTo>
                    <a:pt x="496" y="577"/>
                  </a:lnTo>
                  <a:lnTo>
                    <a:pt x="47" y="269"/>
                  </a:lnTo>
                  <a:lnTo>
                    <a:pt x="0" y="743"/>
                  </a:lnTo>
                  <a:lnTo>
                    <a:pt x="733" y="1310"/>
                  </a:lnTo>
                  <a:lnTo>
                    <a:pt x="662" y="1665"/>
                  </a:lnTo>
                  <a:lnTo>
                    <a:pt x="331" y="1475"/>
                  </a:lnTo>
                  <a:lnTo>
                    <a:pt x="288" y="1914"/>
                  </a:lnTo>
                  <a:lnTo>
                    <a:pt x="334" y="1945"/>
                  </a:lnTo>
                  <a:lnTo>
                    <a:pt x="380" y="1976"/>
                  </a:lnTo>
                  <a:lnTo>
                    <a:pt x="426" y="2007"/>
                  </a:lnTo>
                  <a:lnTo>
                    <a:pt x="473" y="2039"/>
                  </a:lnTo>
                  <a:lnTo>
                    <a:pt x="521" y="2071"/>
                  </a:lnTo>
                  <a:lnTo>
                    <a:pt x="570" y="2105"/>
                  </a:lnTo>
                  <a:lnTo>
                    <a:pt x="619" y="2138"/>
                  </a:lnTo>
                  <a:lnTo>
                    <a:pt x="668" y="2172"/>
                  </a:lnTo>
                  <a:lnTo>
                    <a:pt x="718" y="2207"/>
                  </a:lnTo>
                  <a:lnTo>
                    <a:pt x="769" y="2241"/>
                  </a:lnTo>
                  <a:lnTo>
                    <a:pt x="819" y="2275"/>
                  </a:lnTo>
                  <a:lnTo>
                    <a:pt x="870" y="2311"/>
                  </a:lnTo>
                  <a:lnTo>
                    <a:pt x="921" y="2346"/>
                  </a:lnTo>
                  <a:lnTo>
                    <a:pt x="973" y="2382"/>
                  </a:lnTo>
                  <a:lnTo>
                    <a:pt x="1024" y="2417"/>
                  </a:lnTo>
                  <a:lnTo>
                    <a:pt x="1076" y="2453"/>
                  </a:lnTo>
                  <a:lnTo>
                    <a:pt x="1074" y="2359"/>
                  </a:lnTo>
                  <a:lnTo>
                    <a:pt x="1072" y="2247"/>
                  </a:lnTo>
                  <a:lnTo>
                    <a:pt x="1070" y="2125"/>
                  </a:lnTo>
                  <a:lnTo>
                    <a:pt x="1068" y="1991"/>
                  </a:lnTo>
                  <a:lnTo>
                    <a:pt x="1064" y="1852"/>
                  </a:lnTo>
                  <a:lnTo>
                    <a:pt x="1061" y="1708"/>
                  </a:lnTo>
                  <a:lnTo>
                    <a:pt x="1059" y="1564"/>
                  </a:lnTo>
                  <a:lnTo>
                    <a:pt x="1056" y="1421"/>
                  </a:lnTo>
                  <a:lnTo>
                    <a:pt x="1054" y="1284"/>
                  </a:lnTo>
                  <a:lnTo>
                    <a:pt x="1051" y="1154"/>
                  </a:lnTo>
                  <a:lnTo>
                    <a:pt x="1049" y="1035"/>
                  </a:lnTo>
                  <a:lnTo>
                    <a:pt x="1047" y="929"/>
                  </a:lnTo>
                  <a:lnTo>
                    <a:pt x="1046" y="840"/>
                  </a:lnTo>
                  <a:lnTo>
                    <a:pt x="1044" y="771"/>
                  </a:lnTo>
                  <a:lnTo>
                    <a:pt x="1044" y="723"/>
                  </a:lnTo>
                  <a:lnTo>
                    <a:pt x="1043" y="701"/>
                  </a:lnTo>
                  <a:close/>
                </a:path>
              </a:pathLst>
            </a:custGeom>
            <a:solidFill>
              <a:srgbClr val="009C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7" name="Freeform 16"/>
            <p:cNvSpPr>
              <a:spLocks/>
            </p:cNvSpPr>
            <p:nvPr/>
          </p:nvSpPr>
          <p:spPr bwMode="auto">
            <a:xfrm>
              <a:off x="3898" y="2546"/>
              <a:ext cx="321" cy="141"/>
            </a:xfrm>
            <a:custGeom>
              <a:avLst/>
              <a:gdLst>
                <a:gd name="T0" fmla="*/ 290 w 4827"/>
                <a:gd name="T1" fmla="*/ 2 h 2117"/>
                <a:gd name="T2" fmla="*/ 296 w 4827"/>
                <a:gd name="T3" fmla="*/ 10 h 2117"/>
                <a:gd name="T4" fmla="*/ 305 w 4827"/>
                <a:gd name="T5" fmla="*/ 20 h 2117"/>
                <a:gd name="T6" fmla="*/ 314 w 4827"/>
                <a:gd name="T7" fmla="*/ 29 h 2117"/>
                <a:gd name="T8" fmla="*/ 317 w 4827"/>
                <a:gd name="T9" fmla="*/ 33 h 2117"/>
                <a:gd name="T10" fmla="*/ 317 w 4827"/>
                <a:gd name="T11" fmla="*/ 33 h 2117"/>
                <a:gd name="T12" fmla="*/ 318 w 4827"/>
                <a:gd name="T13" fmla="*/ 34 h 2117"/>
                <a:gd name="T14" fmla="*/ 319 w 4827"/>
                <a:gd name="T15" fmla="*/ 35 h 2117"/>
                <a:gd name="T16" fmla="*/ 319 w 4827"/>
                <a:gd name="T17" fmla="*/ 39 h 2117"/>
                <a:gd name="T18" fmla="*/ 319 w 4827"/>
                <a:gd name="T19" fmla="*/ 47 h 2117"/>
                <a:gd name="T20" fmla="*/ 320 w 4827"/>
                <a:gd name="T21" fmla="*/ 59 h 2117"/>
                <a:gd name="T22" fmla="*/ 320 w 4827"/>
                <a:gd name="T23" fmla="*/ 74 h 2117"/>
                <a:gd name="T24" fmla="*/ 320 w 4827"/>
                <a:gd name="T25" fmla="*/ 90 h 2117"/>
                <a:gd name="T26" fmla="*/ 320 w 4827"/>
                <a:gd name="T27" fmla="*/ 108 h 2117"/>
                <a:gd name="T28" fmla="*/ 321 w 4827"/>
                <a:gd name="T29" fmla="*/ 125 h 2117"/>
                <a:gd name="T30" fmla="*/ 321 w 4827"/>
                <a:gd name="T31" fmla="*/ 141 h 2117"/>
                <a:gd name="T32" fmla="*/ 316 w 4827"/>
                <a:gd name="T33" fmla="*/ 134 h 2117"/>
                <a:gd name="T34" fmla="*/ 311 w 4827"/>
                <a:gd name="T35" fmla="*/ 127 h 2117"/>
                <a:gd name="T36" fmla="*/ 305 w 4827"/>
                <a:gd name="T37" fmla="*/ 121 h 2117"/>
                <a:gd name="T38" fmla="*/ 299 w 4827"/>
                <a:gd name="T39" fmla="*/ 114 h 2117"/>
                <a:gd name="T40" fmla="*/ 293 w 4827"/>
                <a:gd name="T41" fmla="*/ 107 h 2117"/>
                <a:gd name="T42" fmla="*/ 286 w 4827"/>
                <a:gd name="T43" fmla="*/ 100 h 2117"/>
                <a:gd name="T44" fmla="*/ 279 w 4827"/>
                <a:gd name="T45" fmla="*/ 93 h 2117"/>
                <a:gd name="T46" fmla="*/ 272 w 4827"/>
                <a:gd name="T47" fmla="*/ 86 h 2117"/>
                <a:gd name="T48" fmla="*/ 265 w 4827"/>
                <a:gd name="T49" fmla="*/ 79 h 2117"/>
                <a:gd name="T50" fmla="*/ 257 w 4827"/>
                <a:gd name="T51" fmla="*/ 73 h 2117"/>
                <a:gd name="T52" fmla="*/ 249 w 4827"/>
                <a:gd name="T53" fmla="*/ 66 h 2117"/>
                <a:gd name="T54" fmla="*/ 241 w 4827"/>
                <a:gd name="T55" fmla="*/ 59 h 2117"/>
                <a:gd name="T56" fmla="*/ 232 w 4827"/>
                <a:gd name="T57" fmla="*/ 53 h 2117"/>
                <a:gd name="T58" fmla="*/ 223 w 4827"/>
                <a:gd name="T59" fmla="*/ 46 h 2117"/>
                <a:gd name="T60" fmla="*/ 213 w 4827"/>
                <a:gd name="T61" fmla="*/ 40 h 2117"/>
                <a:gd name="T62" fmla="*/ 204 w 4827"/>
                <a:gd name="T63" fmla="*/ 34 h 2117"/>
                <a:gd name="T64" fmla="*/ 36 w 4827"/>
                <a:gd name="T65" fmla="*/ 25 h 2117"/>
                <a:gd name="T66" fmla="*/ 27 w 4827"/>
                <a:gd name="T67" fmla="*/ 22 h 2117"/>
                <a:gd name="T68" fmla="*/ 18 w 4827"/>
                <a:gd name="T69" fmla="*/ 19 h 2117"/>
                <a:gd name="T70" fmla="*/ 9 w 4827"/>
                <a:gd name="T71" fmla="*/ 16 h 2117"/>
                <a:gd name="T72" fmla="*/ 0 w 4827"/>
                <a:gd name="T73" fmla="*/ 14 h 2117"/>
                <a:gd name="T74" fmla="*/ 36 w 4827"/>
                <a:gd name="T75" fmla="*/ 12 h 2117"/>
                <a:gd name="T76" fmla="*/ 80 w 4827"/>
                <a:gd name="T77" fmla="*/ 10 h 2117"/>
                <a:gd name="T78" fmla="*/ 127 w 4827"/>
                <a:gd name="T79" fmla="*/ 8 h 2117"/>
                <a:gd name="T80" fmla="*/ 174 w 4827"/>
                <a:gd name="T81" fmla="*/ 5 h 2117"/>
                <a:gd name="T82" fmla="*/ 217 w 4827"/>
                <a:gd name="T83" fmla="*/ 3 h 2117"/>
                <a:gd name="T84" fmla="*/ 253 w 4827"/>
                <a:gd name="T85" fmla="*/ 2 h 2117"/>
                <a:gd name="T86" fmla="*/ 278 w 4827"/>
                <a:gd name="T87" fmla="*/ 0 h 2117"/>
                <a:gd name="T88" fmla="*/ 288 w 4827"/>
                <a:gd name="T89" fmla="*/ 0 h 2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827" h="2117">
                  <a:moveTo>
                    <a:pt x="4328" y="0"/>
                  </a:moveTo>
                  <a:lnTo>
                    <a:pt x="4354" y="29"/>
                  </a:lnTo>
                  <a:lnTo>
                    <a:pt x="4399" y="78"/>
                  </a:lnTo>
                  <a:lnTo>
                    <a:pt x="4457" y="143"/>
                  </a:lnTo>
                  <a:lnTo>
                    <a:pt x="4522" y="216"/>
                  </a:lnTo>
                  <a:lnTo>
                    <a:pt x="4592" y="293"/>
                  </a:lnTo>
                  <a:lnTo>
                    <a:pt x="4659" y="367"/>
                  </a:lnTo>
                  <a:lnTo>
                    <a:pt x="4718" y="434"/>
                  </a:lnTo>
                  <a:lnTo>
                    <a:pt x="4765" y="486"/>
                  </a:lnTo>
                  <a:lnTo>
                    <a:pt x="4765" y="488"/>
                  </a:lnTo>
                  <a:lnTo>
                    <a:pt x="4766" y="488"/>
                  </a:lnTo>
                  <a:lnTo>
                    <a:pt x="4767" y="488"/>
                  </a:lnTo>
                  <a:lnTo>
                    <a:pt x="4778" y="501"/>
                  </a:lnTo>
                  <a:lnTo>
                    <a:pt x="4787" y="510"/>
                  </a:lnTo>
                  <a:lnTo>
                    <a:pt x="4794" y="518"/>
                  </a:lnTo>
                  <a:lnTo>
                    <a:pt x="4799" y="523"/>
                  </a:lnTo>
                  <a:lnTo>
                    <a:pt x="4799" y="541"/>
                  </a:lnTo>
                  <a:lnTo>
                    <a:pt x="4799" y="579"/>
                  </a:lnTo>
                  <a:lnTo>
                    <a:pt x="4800" y="634"/>
                  </a:lnTo>
                  <a:lnTo>
                    <a:pt x="4802" y="705"/>
                  </a:lnTo>
                  <a:lnTo>
                    <a:pt x="4803" y="789"/>
                  </a:lnTo>
                  <a:lnTo>
                    <a:pt x="4806" y="886"/>
                  </a:lnTo>
                  <a:lnTo>
                    <a:pt x="4808" y="992"/>
                  </a:lnTo>
                  <a:lnTo>
                    <a:pt x="4810" y="1107"/>
                  </a:lnTo>
                  <a:lnTo>
                    <a:pt x="4812" y="1229"/>
                  </a:lnTo>
                  <a:lnTo>
                    <a:pt x="4814" y="1356"/>
                  </a:lnTo>
                  <a:lnTo>
                    <a:pt x="4816" y="1485"/>
                  </a:lnTo>
                  <a:lnTo>
                    <a:pt x="4819" y="1616"/>
                  </a:lnTo>
                  <a:lnTo>
                    <a:pt x="4821" y="1747"/>
                  </a:lnTo>
                  <a:lnTo>
                    <a:pt x="4823" y="1875"/>
                  </a:lnTo>
                  <a:lnTo>
                    <a:pt x="4825" y="1999"/>
                  </a:lnTo>
                  <a:lnTo>
                    <a:pt x="4827" y="2117"/>
                  </a:lnTo>
                  <a:lnTo>
                    <a:pt x="4790" y="2066"/>
                  </a:lnTo>
                  <a:lnTo>
                    <a:pt x="4751" y="2015"/>
                  </a:lnTo>
                  <a:lnTo>
                    <a:pt x="4711" y="1964"/>
                  </a:lnTo>
                  <a:lnTo>
                    <a:pt x="4670" y="1913"/>
                  </a:lnTo>
                  <a:lnTo>
                    <a:pt x="4629" y="1862"/>
                  </a:lnTo>
                  <a:lnTo>
                    <a:pt x="4585" y="1810"/>
                  </a:lnTo>
                  <a:lnTo>
                    <a:pt x="4541" y="1758"/>
                  </a:lnTo>
                  <a:lnTo>
                    <a:pt x="4495" y="1707"/>
                  </a:lnTo>
                  <a:lnTo>
                    <a:pt x="4450" y="1655"/>
                  </a:lnTo>
                  <a:lnTo>
                    <a:pt x="4402" y="1603"/>
                  </a:lnTo>
                  <a:lnTo>
                    <a:pt x="4354" y="1551"/>
                  </a:lnTo>
                  <a:lnTo>
                    <a:pt x="4304" y="1499"/>
                  </a:lnTo>
                  <a:lnTo>
                    <a:pt x="4253" y="1447"/>
                  </a:lnTo>
                  <a:lnTo>
                    <a:pt x="4202" y="1396"/>
                  </a:lnTo>
                  <a:lnTo>
                    <a:pt x="4149" y="1343"/>
                  </a:lnTo>
                  <a:lnTo>
                    <a:pt x="4095" y="1292"/>
                  </a:lnTo>
                  <a:lnTo>
                    <a:pt x="4039" y="1240"/>
                  </a:lnTo>
                  <a:lnTo>
                    <a:pt x="3982" y="1189"/>
                  </a:lnTo>
                  <a:lnTo>
                    <a:pt x="3925" y="1140"/>
                  </a:lnTo>
                  <a:lnTo>
                    <a:pt x="3866" y="1089"/>
                  </a:lnTo>
                  <a:lnTo>
                    <a:pt x="3805" y="1039"/>
                  </a:lnTo>
                  <a:lnTo>
                    <a:pt x="3744" y="989"/>
                  </a:lnTo>
                  <a:lnTo>
                    <a:pt x="3682" y="939"/>
                  </a:lnTo>
                  <a:lnTo>
                    <a:pt x="3618" y="890"/>
                  </a:lnTo>
                  <a:lnTo>
                    <a:pt x="3553" y="841"/>
                  </a:lnTo>
                  <a:lnTo>
                    <a:pt x="3487" y="792"/>
                  </a:lnTo>
                  <a:lnTo>
                    <a:pt x="3419" y="744"/>
                  </a:lnTo>
                  <a:lnTo>
                    <a:pt x="3350" y="697"/>
                  </a:lnTo>
                  <a:lnTo>
                    <a:pt x="3280" y="650"/>
                  </a:lnTo>
                  <a:lnTo>
                    <a:pt x="3208" y="604"/>
                  </a:lnTo>
                  <a:lnTo>
                    <a:pt x="3135" y="558"/>
                  </a:lnTo>
                  <a:lnTo>
                    <a:pt x="3061" y="513"/>
                  </a:lnTo>
                  <a:lnTo>
                    <a:pt x="3044" y="503"/>
                  </a:lnTo>
                  <a:lnTo>
                    <a:pt x="541" y="379"/>
                  </a:lnTo>
                  <a:lnTo>
                    <a:pt x="472" y="355"/>
                  </a:lnTo>
                  <a:lnTo>
                    <a:pt x="405" y="332"/>
                  </a:lnTo>
                  <a:lnTo>
                    <a:pt x="336" y="309"/>
                  </a:lnTo>
                  <a:lnTo>
                    <a:pt x="268" y="287"/>
                  </a:lnTo>
                  <a:lnTo>
                    <a:pt x="201" y="265"/>
                  </a:lnTo>
                  <a:lnTo>
                    <a:pt x="133" y="245"/>
                  </a:lnTo>
                  <a:lnTo>
                    <a:pt x="67" y="224"/>
                  </a:lnTo>
                  <a:lnTo>
                    <a:pt x="0" y="203"/>
                  </a:lnTo>
                  <a:lnTo>
                    <a:pt x="256" y="191"/>
                  </a:lnTo>
                  <a:lnTo>
                    <a:pt x="546" y="178"/>
                  </a:lnTo>
                  <a:lnTo>
                    <a:pt x="864" y="162"/>
                  </a:lnTo>
                  <a:lnTo>
                    <a:pt x="1201" y="147"/>
                  </a:lnTo>
                  <a:lnTo>
                    <a:pt x="1552" y="130"/>
                  </a:lnTo>
                  <a:lnTo>
                    <a:pt x="1908" y="113"/>
                  </a:lnTo>
                  <a:lnTo>
                    <a:pt x="2265" y="97"/>
                  </a:lnTo>
                  <a:lnTo>
                    <a:pt x="2615" y="80"/>
                  </a:lnTo>
                  <a:lnTo>
                    <a:pt x="2950" y="65"/>
                  </a:lnTo>
                  <a:lnTo>
                    <a:pt x="3264" y="50"/>
                  </a:lnTo>
                  <a:lnTo>
                    <a:pt x="3552" y="36"/>
                  </a:lnTo>
                  <a:lnTo>
                    <a:pt x="3803" y="25"/>
                  </a:lnTo>
                  <a:lnTo>
                    <a:pt x="4014" y="15"/>
                  </a:lnTo>
                  <a:lnTo>
                    <a:pt x="4176" y="7"/>
                  </a:lnTo>
                  <a:lnTo>
                    <a:pt x="4283" y="2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EBA1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8" name="Freeform 17"/>
            <p:cNvSpPr>
              <a:spLocks/>
            </p:cNvSpPr>
            <p:nvPr/>
          </p:nvSpPr>
          <p:spPr bwMode="auto">
            <a:xfrm>
              <a:off x="3970" y="2584"/>
              <a:ext cx="241" cy="110"/>
            </a:xfrm>
            <a:custGeom>
              <a:avLst/>
              <a:gdLst>
                <a:gd name="T0" fmla="*/ 240 w 3610"/>
                <a:gd name="T1" fmla="*/ 109 h 1651"/>
                <a:gd name="T2" fmla="*/ 238 w 3610"/>
                <a:gd name="T3" fmla="*/ 108 h 1651"/>
                <a:gd name="T4" fmla="*/ 227 w 3610"/>
                <a:gd name="T5" fmla="*/ 102 h 1651"/>
                <a:gd name="T6" fmla="*/ 207 w 3610"/>
                <a:gd name="T7" fmla="*/ 92 h 1651"/>
                <a:gd name="T8" fmla="*/ 180 w 3610"/>
                <a:gd name="T9" fmla="*/ 79 h 1651"/>
                <a:gd name="T10" fmla="*/ 155 w 3610"/>
                <a:gd name="T11" fmla="*/ 67 h 1651"/>
                <a:gd name="T12" fmla="*/ 137 w 3610"/>
                <a:gd name="T13" fmla="*/ 58 h 1651"/>
                <a:gd name="T14" fmla="*/ 118 w 3610"/>
                <a:gd name="T15" fmla="*/ 50 h 1651"/>
                <a:gd name="T16" fmla="*/ 98 w 3610"/>
                <a:gd name="T17" fmla="*/ 40 h 1651"/>
                <a:gd name="T18" fmla="*/ 77 w 3610"/>
                <a:gd name="T19" fmla="*/ 31 h 1651"/>
                <a:gd name="T20" fmla="*/ 55 w 3610"/>
                <a:gd name="T21" fmla="*/ 22 h 1651"/>
                <a:gd name="T22" fmla="*/ 34 w 3610"/>
                <a:gd name="T23" fmla="*/ 13 h 1651"/>
                <a:gd name="T24" fmla="*/ 11 w 3610"/>
                <a:gd name="T25" fmla="*/ 4 h 1651"/>
                <a:gd name="T26" fmla="*/ 9 w 3610"/>
                <a:gd name="T27" fmla="*/ 0 h 1651"/>
                <a:gd name="T28" fmla="*/ 29 w 3610"/>
                <a:gd name="T29" fmla="*/ 1 h 1651"/>
                <a:gd name="T30" fmla="*/ 50 w 3610"/>
                <a:gd name="T31" fmla="*/ 2 h 1651"/>
                <a:gd name="T32" fmla="*/ 71 w 3610"/>
                <a:gd name="T33" fmla="*/ 3 h 1651"/>
                <a:gd name="T34" fmla="*/ 90 w 3610"/>
                <a:gd name="T35" fmla="*/ 4 h 1651"/>
                <a:gd name="T36" fmla="*/ 106 w 3610"/>
                <a:gd name="T37" fmla="*/ 5 h 1651"/>
                <a:gd name="T38" fmla="*/ 119 w 3610"/>
                <a:gd name="T39" fmla="*/ 6 h 1651"/>
                <a:gd name="T40" fmla="*/ 126 w 3610"/>
                <a:gd name="T41" fmla="*/ 6 h 1651"/>
                <a:gd name="T42" fmla="*/ 132 w 3610"/>
                <a:gd name="T43" fmla="*/ 9 h 1651"/>
                <a:gd name="T44" fmla="*/ 141 w 3610"/>
                <a:gd name="T45" fmla="*/ 15 h 1651"/>
                <a:gd name="T46" fmla="*/ 150 w 3610"/>
                <a:gd name="T47" fmla="*/ 21 h 1651"/>
                <a:gd name="T48" fmla="*/ 159 w 3610"/>
                <a:gd name="T49" fmla="*/ 27 h 1651"/>
                <a:gd name="T50" fmla="*/ 167 w 3610"/>
                <a:gd name="T51" fmla="*/ 34 h 1651"/>
                <a:gd name="T52" fmla="*/ 175 w 3610"/>
                <a:gd name="T53" fmla="*/ 40 h 1651"/>
                <a:gd name="T54" fmla="*/ 183 w 3610"/>
                <a:gd name="T55" fmla="*/ 47 h 1651"/>
                <a:gd name="T56" fmla="*/ 190 w 3610"/>
                <a:gd name="T57" fmla="*/ 53 h 1651"/>
                <a:gd name="T58" fmla="*/ 197 w 3610"/>
                <a:gd name="T59" fmla="*/ 60 h 1651"/>
                <a:gd name="T60" fmla="*/ 204 w 3610"/>
                <a:gd name="T61" fmla="*/ 67 h 1651"/>
                <a:gd name="T62" fmla="*/ 210 w 3610"/>
                <a:gd name="T63" fmla="*/ 73 h 1651"/>
                <a:gd name="T64" fmla="*/ 217 w 3610"/>
                <a:gd name="T65" fmla="*/ 80 h 1651"/>
                <a:gd name="T66" fmla="*/ 223 w 3610"/>
                <a:gd name="T67" fmla="*/ 87 h 1651"/>
                <a:gd name="T68" fmla="*/ 228 w 3610"/>
                <a:gd name="T69" fmla="*/ 94 h 1651"/>
                <a:gd name="T70" fmla="*/ 234 w 3610"/>
                <a:gd name="T71" fmla="*/ 100 h 1651"/>
                <a:gd name="T72" fmla="*/ 239 w 3610"/>
                <a:gd name="T73" fmla="*/ 107 h 16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10" h="1651">
                  <a:moveTo>
                    <a:pt x="3610" y="1651"/>
                  </a:moveTo>
                  <a:lnTo>
                    <a:pt x="3597" y="1643"/>
                  </a:lnTo>
                  <a:lnTo>
                    <a:pt x="3584" y="1633"/>
                  </a:lnTo>
                  <a:lnTo>
                    <a:pt x="3559" y="1620"/>
                  </a:lnTo>
                  <a:lnTo>
                    <a:pt x="3496" y="1587"/>
                  </a:lnTo>
                  <a:lnTo>
                    <a:pt x="3397" y="1536"/>
                  </a:lnTo>
                  <a:lnTo>
                    <a:pt x="3265" y="1468"/>
                  </a:lnTo>
                  <a:lnTo>
                    <a:pt x="3101" y="1385"/>
                  </a:lnTo>
                  <a:lnTo>
                    <a:pt x="2911" y="1289"/>
                  </a:lnTo>
                  <a:lnTo>
                    <a:pt x="2694" y="1182"/>
                  </a:lnTo>
                  <a:lnTo>
                    <a:pt x="2454" y="1065"/>
                  </a:lnTo>
                  <a:lnTo>
                    <a:pt x="2326" y="1004"/>
                  </a:lnTo>
                  <a:lnTo>
                    <a:pt x="2193" y="941"/>
                  </a:lnTo>
                  <a:lnTo>
                    <a:pt x="2056" y="877"/>
                  </a:lnTo>
                  <a:lnTo>
                    <a:pt x="1914" y="811"/>
                  </a:lnTo>
                  <a:lnTo>
                    <a:pt x="1768" y="744"/>
                  </a:lnTo>
                  <a:lnTo>
                    <a:pt x="1620" y="676"/>
                  </a:lnTo>
                  <a:lnTo>
                    <a:pt x="1468" y="607"/>
                  </a:lnTo>
                  <a:lnTo>
                    <a:pt x="1312" y="539"/>
                  </a:lnTo>
                  <a:lnTo>
                    <a:pt x="1154" y="470"/>
                  </a:lnTo>
                  <a:lnTo>
                    <a:pt x="993" y="401"/>
                  </a:lnTo>
                  <a:lnTo>
                    <a:pt x="831" y="333"/>
                  </a:lnTo>
                  <a:lnTo>
                    <a:pt x="667" y="264"/>
                  </a:lnTo>
                  <a:lnTo>
                    <a:pt x="502" y="196"/>
                  </a:lnTo>
                  <a:lnTo>
                    <a:pt x="336" y="130"/>
                  </a:lnTo>
                  <a:lnTo>
                    <a:pt x="168" y="64"/>
                  </a:lnTo>
                  <a:lnTo>
                    <a:pt x="0" y="0"/>
                  </a:lnTo>
                  <a:lnTo>
                    <a:pt x="140" y="6"/>
                  </a:lnTo>
                  <a:lnTo>
                    <a:pt x="287" y="13"/>
                  </a:lnTo>
                  <a:lnTo>
                    <a:pt x="440" y="21"/>
                  </a:lnTo>
                  <a:lnTo>
                    <a:pt x="597" y="29"/>
                  </a:lnTo>
                  <a:lnTo>
                    <a:pt x="754" y="36"/>
                  </a:lnTo>
                  <a:lnTo>
                    <a:pt x="910" y="44"/>
                  </a:lnTo>
                  <a:lnTo>
                    <a:pt x="1063" y="52"/>
                  </a:lnTo>
                  <a:lnTo>
                    <a:pt x="1210" y="59"/>
                  </a:lnTo>
                  <a:lnTo>
                    <a:pt x="1348" y="66"/>
                  </a:lnTo>
                  <a:lnTo>
                    <a:pt x="1477" y="72"/>
                  </a:lnTo>
                  <a:lnTo>
                    <a:pt x="1593" y="78"/>
                  </a:lnTo>
                  <a:lnTo>
                    <a:pt x="1694" y="83"/>
                  </a:lnTo>
                  <a:lnTo>
                    <a:pt x="1777" y="87"/>
                  </a:lnTo>
                  <a:lnTo>
                    <a:pt x="1841" y="90"/>
                  </a:lnTo>
                  <a:lnTo>
                    <a:pt x="1884" y="92"/>
                  </a:lnTo>
                  <a:lnTo>
                    <a:pt x="1903" y="93"/>
                  </a:lnTo>
                  <a:lnTo>
                    <a:pt x="1974" y="137"/>
                  </a:lnTo>
                  <a:lnTo>
                    <a:pt x="2045" y="182"/>
                  </a:lnTo>
                  <a:lnTo>
                    <a:pt x="2114" y="226"/>
                  </a:lnTo>
                  <a:lnTo>
                    <a:pt x="2182" y="272"/>
                  </a:lnTo>
                  <a:lnTo>
                    <a:pt x="2248" y="318"/>
                  </a:lnTo>
                  <a:lnTo>
                    <a:pt x="2314" y="365"/>
                  </a:lnTo>
                  <a:lnTo>
                    <a:pt x="2378" y="412"/>
                  </a:lnTo>
                  <a:lnTo>
                    <a:pt x="2441" y="459"/>
                  </a:lnTo>
                  <a:lnTo>
                    <a:pt x="2503" y="507"/>
                  </a:lnTo>
                  <a:lnTo>
                    <a:pt x="2563" y="555"/>
                  </a:lnTo>
                  <a:lnTo>
                    <a:pt x="2623" y="604"/>
                  </a:lnTo>
                  <a:lnTo>
                    <a:pt x="2681" y="653"/>
                  </a:lnTo>
                  <a:lnTo>
                    <a:pt x="2737" y="702"/>
                  </a:lnTo>
                  <a:lnTo>
                    <a:pt x="2793" y="752"/>
                  </a:lnTo>
                  <a:lnTo>
                    <a:pt x="2849" y="802"/>
                  </a:lnTo>
                  <a:lnTo>
                    <a:pt x="2902" y="851"/>
                  </a:lnTo>
                  <a:lnTo>
                    <a:pt x="2954" y="902"/>
                  </a:lnTo>
                  <a:lnTo>
                    <a:pt x="3006" y="952"/>
                  </a:lnTo>
                  <a:lnTo>
                    <a:pt x="3056" y="1002"/>
                  </a:lnTo>
                  <a:lnTo>
                    <a:pt x="3105" y="1052"/>
                  </a:lnTo>
                  <a:lnTo>
                    <a:pt x="3152" y="1103"/>
                  </a:lnTo>
                  <a:lnTo>
                    <a:pt x="3199" y="1153"/>
                  </a:lnTo>
                  <a:lnTo>
                    <a:pt x="3245" y="1204"/>
                  </a:lnTo>
                  <a:lnTo>
                    <a:pt x="3290" y="1254"/>
                  </a:lnTo>
                  <a:lnTo>
                    <a:pt x="3334" y="1303"/>
                  </a:lnTo>
                  <a:lnTo>
                    <a:pt x="3376" y="1354"/>
                  </a:lnTo>
                  <a:lnTo>
                    <a:pt x="3418" y="1404"/>
                  </a:lnTo>
                  <a:lnTo>
                    <a:pt x="3458" y="1454"/>
                  </a:lnTo>
                  <a:lnTo>
                    <a:pt x="3498" y="1503"/>
                  </a:lnTo>
                  <a:lnTo>
                    <a:pt x="3536" y="1553"/>
                  </a:lnTo>
                  <a:lnTo>
                    <a:pt x="3574" y="1602"/>
                  </a:lnTo>
                  <a:lnTo>
                    <a:pt x="3610" y="1651"/>
                  </a:lnTo>
                  <a:close/>
                </a:path>
              </a:pathLst>
            </a:custGeom>
            <a:solidFill>
              <a:srgbClr val="B9DA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9" name="Freeform 18"/>
            <p:cNvSpPr>
              <a:spLocks/>
            </p:cNvSpPr>
            <p:nvPr/>
          </p:nvSpPr>
          <p:spPr bwMode="auto">
            <a:xfrm>
              <a:off x="3590" y="2540"/>
              <a:ext cx="869" cy="537"/>
            </a:xfrm>
            <a:custGeom>
              <a:avLst/>
              <a:gdLst>
                <a:gd name="T0" fmla="*/ 847 w 13036"/>
                <a:gd name="T1" fmla="*/ 439 h 8055"/>
                <a:gd name="T2" fmla="*/ 811 w 13036"/>
                <a:gd name="T3" fmla="*/ 450 h 8055"/>
                <a:gd name="T4" fmla="*/ 739 w 13036"/>
                <a:gd name="T5" fmla="*/ 467 h 8055"/>
                <a:gd name="T6" fmla="*/ 646 w 13036"/>
                <a:gd name="T7" fmla="*/ 487 h 8055"/>
                <a:gd name="T8" fmla="*/ 526 w 13036"/>
                <a:gd name="T9" fmla="*/ 507 h 8055"/>
                <a:gd name="T10" fmla="*/ 401 w 13036"/>
                <a:gd name="T11" fmla="*/ 521 h 8055"/>
                <a:gd name="T12" fmla="*/ 291 w 13036"/>
                <a:gd name="T13" fmla="*/ 531 h 8055"/>
                <a:gd name="T14" fmla="*/ 210 w 13036"/>
                <a:gd name="T15" fmla="*/ 536 h 8055"/>
                <a:gd name="T16" fmla="*/ 178 w 13036"/>
                <a:gd name="T17" fmla="*/ 536 h 8055"/>
                <a:gd name="T18" fmla="*/ 172 w 13036"/>
                <a:gd name="T19" fmla="*/ 534 h 8055"/>
                <a:gd name="T20" fmla="*/ 169 w 13036"/>
                <a:gd name="T21" fmla="*/ 531 h 8055"/>
                <a:gd name="T22" fmla="*/ 170 w 13036"/>
                <a:gd name="T23" fmla="*/ 525 h 8055"/>
                <a:gd name="T24" fmla="*/ 172 w 13036"/>
                <a:gd name="T25" fmla="*/ 519 h 8055"/>
                <a:gd name="T26" fmla="*/ 181 w 13036"/>
                <a:gd name="T27" fmla="*/ 490 h 8055"/>
                <a:gd name="T28" fmla="*/ 180 w 13036"/>
                <a:gd name="T29" fmla="*/ 449 h 8055"/>
                <a:gd name="T30" fmla="*/ 172 w 13036"/>
                <a:gd name="T31" fmla="*/ 405 h 8055"/>
                <a:gd name="T32" fmla="*/ 162 w 13036"/>
                <a:gd name="T33" fmla="*/ 367 h 8055"/>
                <a:gd name="T34" fmla="*/ 150 w 13036"/>
                <a:gd name="T35" fmla="*/ 335 h 8055"/>
                <a:gd name="T36" fmla="*/ 140 w 13036"/>
                <a:gd name="T37" fmla="*/ 308 h 8055"/>
                <a:gd name="T38" fmla="*/ 125 w 13036"/>
                <a:gd name="T39" fmla="*/ 277 h 8055"/>
                <a:gd name="T40" fmla="*/ 98 w 13036"/>
                <a:gd name="T41" fmla="*/ 228 h 8055"/>
                <a:gd name="T42" fmla="*/ 69 w 13036"/>
                <a:gd name="T43" fmla="*/ 181 h 8055"/>
                <a:gd name="T44" fmla="*/ 41 w 13036"/>
                <a:gd name="T45" fmla="*/ 138 h 8055"/>
                <a:gd name="T46" fmla="*/ 27 w 13036"/>
                <a:gd name="T47" fmla="*/ 113 h 8055"/>
                <a:gd name="T48" fmla="*/ 16 w 13036"/>
                <a:gd name="T49" fmla="*/ 91 h 8055"/>
                <a:gd name="T50" fmla="*/ 6 w 13036"/>
                <a:gd name="T51" fmla="*/ 67 h 8055"/>
                <a:gd name="T52" fmla="*/ 1 w 13036"/>
                <a:gd name="T53" fmla="*/ 52 h 8055"/>
                <a:gd name="T54" fmla="*/ 0 w 13036"/>
                <a:gd name="T55" fmla="*/ 43 h 8055"/>
                <a:gd name="T56" fmla="*/ 1 w 13036"/>
                <a:gd name="T57" fmla="*/ 34 h 8055"/>
                <a:gd name="T58" fmla="*/ 5 w 13036"/>
                <a:gd name="T59" fmla="*/ 26 h 8055"/>
                <a:gd name="T60" fmla="*/ 12 w 13036"/>
                <a:gd name="T61" fmla="*/ 19 h 8055"/>
                <a:gd name="T62" fmla="*/ 21 w 13036"/>
                <a:gd name="T63" fmla="*/ 14 h 8055"/>
                <a:gd name="T64" fmla="*/ 32 w 13036"/>
                <a:gd name="T65" fmla="*/ 9 h 8055"/>
                <a:gd name="T66" fmla="*/ 47 w 13036"/>
                <a:gd name="T67" fmla="*/ 5 h 8055"/>
                <a:gd name="T68" fmla="*/ 63 w 13036"/>
                <a:gd name="T69" fmla="*/ 2 h 8055"/>
                <a:gd name="T70" fmla="*/ 93 w 13036"/>
                <a:gd name="T71" fmla="*/ 0 h 8055"/>
                <a:gd name="T72" fmla="*/ 130 w 13036"/>
                <a:gd name="T73" fmla="*/ 1 h 8055"/>
                <a:gd name="T74" fmla="*/ 183 w 13036"/>
                <a:gd name="T75" fmla="*/ 5 h 8055"/>
                <a:gd name="T76" fmla="*/ 236 w 13036"/>
                <a:gd name="T77" fmla="*/ 13 h 8055"/>
                <a:gd name="T78" fmla="*/ 268 w 13036"/>
                <a:gd name="T79" fmla="*/ 20 h 8055"/>
                <a:gd name="T80" fmla="*/ 298 w 13036"/>
                <a:gd name="T81" fmla="*/ 28 h 8055"/>
                <a:gd name="T82" fmla="*/ 384 w 13036"/>
                <a:gd name="T83" fmla="*/ 58 h 8055"/>
                <a:gd name="T84" fmla="*/ 469 w 13036"/>
                <a:gd name="T85" fmla="*/ 93 h 8055"/>
                <a:gd name="T86" fmla="*/ 542 w 13036"/>
                <a:gd name="T87" fmla="*/ 127 h 8055"/>
                <a:gd name="T88" fmla="*/ 604 w 13036"/>
                <a:gd name="T89" fmla="*/ 158 h 8055"/>
                <a:gd name="T90" fmla="*/ 622 w 13036"/>
                <a:gd name="T91" fmla="*/ 169 h 8055"/>
                <a:gd name="T92" fmla="*/ 630 w 13036"/>
                <a:gd name="T93" fmla="*/ 177 h 8055"/>
                <a:gd name="T94" fmla="*/ 631 w 13036"/>
                <a:gd name="T95" fmla="*/ 178 h 8055"/>
                <a:gd name="T96" fmla="*/ 638 w 13036"/>
                <a:gd name="T97" fmla="*/ 184 h 8055"/>
                <a:gd name="T98" fmla="*/ 655 w 13036"/>
                <a:gd name="T99" fmla="*/ 207 h 8055"/>
                <a:gd name="T100" fmla="*/ 669 w 13036"/>
                <a:gd name="T101" fmla="*/ 232 h 8055"/>
                <a:gd name="T102" fmla="*/ 685 w 13036"/>
                <a:gd name="T103" fmla="*/ 263 h 8055"/>
                <a:gd name="T104" fmla="*/ 692 w 13036"/>
                <a:gd name="T105" fmla="*/ 281 h 8055"/>
                <a:gd name="T106" fmla="*/ 736 w 13036"/>
                <a:gd name="T107" fmla="*/ 303 h 8055"/>
                <a:gd name="T108" fmla="*/ 780 w 13036"/>
                <a:gd name="T109" fmla="*/ 327 h 8055"/>
                <a:gd name="T110" fmla="*/ 816 w 13036"/>
                <a:gd name="T111" fmla="*/ 349 h 8055"/>
                <a:gd name="T112" fmla="*/ 855 w 13036"/>
                <a:gd name="T113" fmla="*/ 375 h 8055"/>
                <a:gd name="T114" fmla="*/ 867 w 13036"/>
                <a:gd name="T115" fmla="*/ 393 h 8055"/>
                <a:gd name="T116" fmla="*/ 862 w 13036"/>
                <a:gd name="T117" fmla="*/ 413 h 8055"/>
                <a:gd name="T118" fmla="*/ 857 w 13036"/>
                <a:gd name="T119" fmla="*/ 433 h 80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036" h="8055">
                  <a:moveTo>
                    <a:pt x="12855" y="6536"/>
                  </a:moveTo>
                  <a:lnTo>
                    <a:pt x="12836" y="6545"/>
                  </a:lnTo>
                  <a:lnTo>
                    <a:pt x="12812" y="6556"/>
                  </a:lnTo>
                  <a:lnTo>
                    <a:pt x="12783" y="6567"/>
                  </a:lnTo>
                  <a:lnTo>
                    <a:pt x="12748" y="6579"/>
                  </a:lnTo>
                  <a:lnTo>
                    <a:pt x="12709" y="6592"/>
                  </a:lnTo>
                  <a:lnTo>
                    <a:pt x="12664" y="6606"/>
                  </a:lnTo>
                  <a:lnTo>
                    <a:pt x="12615" y="6621"/>
                  </a:lnTo>
                  <a:lnTo>
                    <a:pt x="12562" y="6637"/>
                  </a:lnTo>
                  <a:lnTo>
                    <a:pt x="12444" y="6670"/>
                  </a:lnTo>
                  <a:lnTo>
                    <a:pt x="12309" y="6707"/>
                  </a:lnTo>
                  <a:lnTo>
                    <a:pt x="12162" y="6745"/>
                  </a:lnTo>
                  <a:lnTo>
                    <a:pt x="12002" y="6786"/>
                  </a:lnTo>
                  <a:lnTo>
                    <a:pt x="11833" y="6827"/>
                  </a:lnTo>
                  <a:lnTo>
                    <a:pt x="11655" y="6871"/>
                  </a:lnTo>
                  <a:lnTo>
                    <a:pt x="11470" y="6915"/>
                  </a:lnTo>
                  <a:lnTo>
                    <a:pt x="11278" y="6960"/>
                  </a:lnTo>
                  <a:lnTo>
                    <a:pt x="11083" y="7004"/>
                  </a:lnTo>
                  <a:lnTo>
                    <a:pt x="10887" y="7049"/>
                  </a:lnTo>
                  <a:lnTo>
                    <a:pt x="10690" y="7094"/>
                  </a:lnTo>
                  <a:lnTo>
                    <a:pt x="10493" y="7137"/>
                  </a:lnTo>
                  <a:lnTo>
                    <a:pt x="10237" y="7196"/>
                  </a:lnTo>
                  <a:lnTo>
                    <a:pt x="9970" y="7252"/>
                  </a:lnTo>
                  <a:lnTo>
                    <a:pt x="9693" y="7307"/>
                  </a:lnTo>
                  <a:lnTo>
                    <a:pt x="9407" y="7360"/>
                  </a:lnTo>
                  <a:lnTo>
                    <a:pt x="9114" y="7412"/>
                  </a:lnTo>
                  <a:lnTo>
                    <a:pt x="8813" y="7461"/>
                  </a:lnTo>
                  <a:lnTo>
                    <a:pt x="8508" y="7509"/>
                  </a:lnTo>
                  <a:lnTo>
                    <a:pt x="8199" y="7555"/>
                  </a:lnTo>
                  <a:lnTo>
                    <a:pt x="7887" y="7599"/>
                  </a:lnTo>
                  <a:lnTo>
                    <a:pt x="7572" y="7640"/>
                  </a:lnTo>
                  <a:lnTo>
                    <a:pt x="7258" y="7680"/>
                  </a:lnTo>
                  <a:lnTo>
                    <a:pt x="6945" y="7718"/>
                  </a:lnTo>
                  <a:lnTo>
                    <a:pt x="6634" y="7754"/>
                  </a:lnTo>
                  <a:lnTo>
                    <a:pt x="6326" y="7788"/>
                  </a:lnTo>
                  <a:lnTo>
                    <a:pt x="6022" y="7820"/>
                  </a:lnTo>
                  <a:lnTo>
                    <a:pt x="5723" y="7850"/>
                  </a:lnTo>
                  <a:lnTo>
                    <a:pt x="5432" y="7879"/>
                  </a:lnTo>
                  <a:lnTo>
                    <a:pt x="5149" y="7905"/>
                  </a:lnTo>
                  <a:lnTo>
                    <a:pt x="4874" y="7928"/>
                  </a:lnTo>
                  <a:lnTo>
                    <a:pt x="4610" y="7950"/>
                  </a:lnTo>
                  <a:lnTo>
                    <a:pt x="4358" y="7970"/>
                  </a:lnTo>
                  <a:lnTo>
                    <a:pt x="4119" y="7988"/>
                  </a:lnTo>
                  <a:lnTo>
                    <a:pt x="3893" y="8003"/>
                  </a:lnTo>
                  <a:lnTo>
                    <a:pt x="3683" y="8017"/>
                  </a:lnTo>
                  <a:lnTo>
                    <a:pt x="3488" y="8028"/>
                  </a:lnTo>
                  <a:lnTo>
                    <a:pt x="3312" y="8038"/>
                  </a:lnTo>
                  <a:lnTo>
                    <a:pt x="3154" y="8046"/>
                  </a:lnTo>
                  <a:lnTo>
                    <a:pt x="3017" y="8051"/>
                  </a:lnTo>
                  <a:lnTo>
                    <a:pt x="2900" y="8054"/>
                  </a:lnTo>
                  <a:lnTo>
                    <a:pt x="2805" y="8055"/>
                  </a:lnTo>
                  <a:lnTo>
                    <a:pt x="2736" y="8053"/>
                  </a:lnTo>
                  <a:lnTo>
                    <a:pt x="2690" y="8050"/>
                  </a:lnTo>
                  <a:lnTo>
                    <a:pt x="2669" y="8047"/>
                  </a:lnTo>
                  <a:lnTo>
                    <a:pt x="2647" y="8043"/>
                  </a:lnTo>
                  <a:lnTo>
                    <a:pt x="2625" y="8037"/>
                  </a:lnTo>
                  <a:lnTo>
                    <a:pt x="2605" y="8029"/>
                  </a:lnTo>
                  <a:lnTo>
                    <a:pt x="2595" y="8025"/>
                  </a:lnTo>
                  <a:lnTo>
                    <a:pt x="2586" y="8020"/>
                  </a:lnTo>
                  <a:lnTo>
                    <a:pt x="2577" y="8015"/>
                  </a:lnTo>
                  <a:lnTo>
                    <a:pt x="2569" y="8009"/>
                  </a:lnTo>
                  <a:lnTo>
                    <a:pt x="2562" y="8002"/>
                  </a:lnTo>
                  <a:lnTo>
                    <a:pt x="2556" y="7995"/>
                  </a:lnTo>
                  <a:lnTo>
                    <a:pt x="2549" y="7988"/>
                  </a:lnTo>
                  <a:lnTo>
                    <a:pt x="2545" y="7979"/>
                  </a:lnTo>
                  <a:lnTo>
                    <a:pt x="2540" y="7966"/>
                  </a:lnTo>
                  <a:lnTo>
                    <a:pt x="2537" y="7952"/>
                  </a:lnTo>
                  <a:lnTo>
                    <a:pt x="2536" y="7938"/>
                  </a:lnTo>
                  <a:lnTo>
                    <a:pt x="2536" y="7922"/>
                  </a:lnTo>
                  <a:lnTo>
                    <a:pt x="2538" y="7907"/>
                  </a:lnTo>
                  <a:lnTo>
                    <a:pt x="2541" y="7891"/>
                  </a:lnTo>
                  <a:lnTo>
                    <a:pt x="2544" y="7874"/>
                  </a:lnTo>
                  <a:lnTo>
                    <a:pt x="2549" y="7859"/>
                  </a:lnTo>
                  <a:lnTo>
                    <a:pt x="2554" y="7843"/>
                  </a:lnTo>
                  <a:lnTo>
                    <a:pt x="2560" y="7829"/>
                  </a:lnTo>
                  <a:lnTo>
                    <a:pt x="2566" y="7815"/>
                  </a:lnTo>
                  <a:lnTo>
                    <a:pt x="2571" y="7801"/>
                  </a:lnTo>
                  <a:lnTo>
                    <a:pt x="2583" y="7779"/>
                  </a:lnTo>
                  <a:lnTo>
                    <a:pt x="2593" y="7762"/>
                  </a:lnTo>
                  <a:lnTo>
                    <a:pt x="2630" y="7691"/>
                  </a:lnTo>
                  <a:lnTo>
                    <a:pt x="2662" y="7614"/>
                  </a:lnTo>
                  <a:lnTo>
                    <a:pt x="2687" y="7531"/>
                  </a:lnTo>
                  <a:lnTo>
                    <a:pt x="2705" y="7442"/>
                  </a:lnTo>
                  <a:lnTo>
                    <a:pt x="2719" y="7350"/>
                  </a:lnTo>
                  <a:lnTo>
                    <a:pt x="2728" y="7253"/>
                  </a:lnTo>
                  <a:lnTo>
                    <a:pt x="2731" y="7153"/>
                  </a:lnTo>
                  <a:lnTo>
                    <a:pt x="2731" y="7050"/>
                  </a:lnTo>
                  <a:lnTo>
                    <a:pt x="2726" y="6944"/>
                  </a:lnTo>
                  <a:lnTo>
                    <a:pt x="2718" y="6837"/>
                  </a:lnTo>
                  <a:lnTo>
                    <a:pt x="2706" y="6728"/>
                  </a:lnTo>
                  <a:lnTo>
                    <a:pt x="2692" y="6618"/>
                  </a:lnTo>
                  <a:lnTo>
                    <a:pt x="2674" y="6508"/>
                  </a:lnTo>
                  <a:lnTo>
                    <a:pt x="2654" y="6398"/>
                  </a:lnTo>
                  <a:lnTo>
                    <a:pt x="2633" y="6289"/>
                  </a:lnTo>
                  <a:lnTo>
                    <a:pt x="2609" y="6181"/>
                  </a:lnTo>
                  <a:lnTo>
                    <a:pt x="2584" y="6076"/>
                  </a:lnTo>
                  <a:lnTo>
                    <a:pt x="2558" y="5972"/>
                  </a:lnTo>
                  <a:lnTo>
                    <a:pt x="2531" y="5872"/>
                  </a:lnTo>
                  <a:lnTo>
                    <a:pt x="2504" y="5775"/>
                  </a:lnTo>
                  <a:lnTo>
                    <a:pt x="2476" y="5683"/>
                  </a:lnTo>
                  <a:lnTo>
                    <a:pt x="2449" y="5594"/>
                  </a:lnTo>
                  <a:lnTo>
                    <a:pt x="2423" y="5511"/>
                  </a:lnTo>
                  <a:lnTo>
                    <a:pt x="2397" y="5433"/>
                  </a:lnTo>
                  <a:lnTo>
                    <a:pt x="2352" y="5298"/>
                  </a:lnTo>
                  <a:lnTo>
                    <a:pt x="2314" y="5192"/>
                  </a:lnTo>
                  <a:lnTo>
                    <a:pt x="2287" y="5118"/>
                  </a:lnTo>
                  <a:lnTo>
                    <a:pt x="2274" y="5082"/>
                  </a:lnTo>
                  <a:lnTo>
                    <a:pt x="2255" y="5023"/>
                  </a:lnTo>
                  <a:lnTo>
                    <a:pt x="2234" y="4963"/>
                  </a:lnTo>
                  <a:lnTo>
                    <a:pt x="2212" y="4899"/>
                  </a:lnTo>
                  <a:lnTo>
                    <a:pt x="2187" y="4834"/>
                  </a:lnTo>
                  <a:lnTo>
                    <a:pt x="2161" y="4767"/>
                  </a:lnTo>
                  <a:lnTo>
                    <a:pt x="2132" y="4697"/>
                  </a:lnTo>
                  <a:lnTo>
                    <a:pt x="2101" y="4624"/>
                  </a:lnTo>
                  <a:lnTo>
                    <a:pt x="2067" y="4548"/>
                  </a:lnTo>
                  <a:lnTo>
                    <a:pt x="2037" y="4484"/>
                  </a:lnTo>
                  <a:lnTo>
                    <a:pt x="2007" y="4418"/>
                  </a:lnTo>
                  <a:lnTo>
                    <a:pt x="1977" y="4354"/>
                  </a:lnTo>
                  <a:lnTo>
                    <a:pt x="1946" y="4289"/>
                  </a:lnTo>
                  <a:lnTo>
                    <a:pt x="1882" y="4161"/>
                  </a:lnTo>
                  <a:lnTo>
                    <a:pt x="1817" y="4034"/>
                  </a:lnTo>
                  <a:lnTo>
                    <a:pt x="1750" y="3908"/>
                  </a:lnTo>
                  <a:lnTo>
                    <a:pt x="1681" y="3784"/>
                  </a:lnTo>
                  <a:lnTo>
                    <a:pt x="1613" y="3661"/>
                  </a:lnTo>
                  <a:lnTo>
                    <a:pt x="1542" y="3538"/>
                  </a:lnTo>
                  <a:lnTo>
                    <a:pt x="1471" y="3417"/>
                  </a:lnTo>
                  <a:lnTo>
                    <a:pt x="1398" y="3299"/>
                  </a:lnTo>
                  <a:lnTo>
                    <a:pt x="1327" y="3180"/>
                  </a:lnTo>
                  <a:lnTo>
                    <a:pt x="1254" y="3062"/>
                  </a:lnTo>
                  <a:lnTo>
                    <a:pt x="1180" y="2947"/>
                  </a:lnTo>
                  <a:lnTo>
                    <a:pt x="1107" y="2832"/>
                  </a:lnTo>
                  <a:lnTo>
                    <a:pt x="1033" y="2719"/>
                  </a:lnTo>
                  <a:lnTo>
                    <a:pt x="960" y="2607"/>
                  </a:lnTo>
                  <a:lnTo>
                    <a:pt x="891" y="2500"/>
                  </a:lnTo>
                  <a:lnTo>
                    <a:pt x="821" y="2394"/>
                  </a:lnTo>
                  <a:lnTo>
                    <a:pt x="753" y="2288"/>
                  </a:lnTo>
                  <a:lnTo>
                    <a:pt x="686" y="2183"/>
                  </a:lnTo>
                  <a:lnTo>
                    <a:pt x="620" y="2077"/>
                  </a:lnTo>
                  <a:lnTo>
                    <a:pt x="555" y="1970"/>
                  </a:lnTo>
                  <a:lnTo>
                    <a:pt x="524" y="1917"/>
                  </a:lnTo>
                  <a:lnTo>
                    <a:pt x="493" y="1862"/>
                  </a:lnTo>
                  <a:lnTo>
                    <a:pt x="462" y="1809"/>
                  </a:lnTo>
                  <a:lnTo>
                    <a:pt x="432" y="1754"/>
                  </a:lnTo>
                  <a:lnTo>
                    <a:pt x="401" y="1700"/>
                  </a:lnTo>
                  <a:lnTo>
                    <a:pt x="372" y="1645"/>
                  </a:lnTo>
                  <a:lnTo>
                    <a:pt x="343" y="1590"/>
                  </a:lnTo>
                  <a:lnTo>
                    <a:pt x="315" y="1535"/>
                  </a:lnTo>
                  <a:lnTo>
                    <a:pt x="288" y="1478"/>
                  </a:lnTo>
                  <a:lnTo>
                    <a:pt x="261" y="1421"/>
                  </a:lnTo>
                  <a:lnTo>
                    <a:pt x="234" y="1365"/>
                  </a:lnTo>
                  <a:lnTo>
                    <a:pt x="209" y="1307"/>
                  </a:lnTo>
                  <a:lnTo>
                    <a:pt x="184" y="1248"/>
                  </a:lnTo>
                  <a:lnTo>
                    <a:pt x="159" y="1190"/>
                  </a:lnTo>
                  <a:lnTo>
                    <a:pt x="136" y="1131"/>
                  </a:lnTo>
                  <a:lnTo>
                    <a:pt x="113" y="1071"/>
                  </a:lnTo>
                  <a:lnTo>
                    <a:pt x="90" y="1010"/>
                  </a:lnTo>
                  <a:lnTo>
                    <a:pt x="69" y="949"/>
                  </a:lnTo>
                  <a:lnTo>
                    <a:pt x="49" y="886"/>
                  </a:lnTo>
                  <a:lnTo>
                    <a:pt x="30" y="824"/>
                  </a:lnTo>
                  <a:lnTo>
                    <a:pt x="28" y="817"/>
                  </a:lnTo>
                  <a:lnTo>
                    <a:pt x="25" y="798"/>
                  </a:lnTo>
                  <a:lnTo>
                    <a:pt x="21" y="773"/>
                  </a:lnTo>
                  <a:lnTo>
                    <a:pt x="14" y="743"/>
                  </a:lnTo>
                  <a:lnTo>
                    <a:pt x="9" y="714"/>
                  </a:lnTo>
                  <a:lnTo>
                    <a:pt x="5" y="688"/>
                  </a:lnTo>
                  <a:lnTo>
                    <a:pt x="2" y="669"/>
                  </a:lnTo>
                  <a:lnTo>
                    <a:pt x="1" y="663"/>
                  </a:lnTo>
                  <a:lnTo>
                    <a:pt x="0" y="639"/>
                  </a:lnTo>
                  <a:lnTo>
                    <a:pt x="1" y="617"/>
                  </a:lnTo>
                  <a:lnTo>
                    <a:pt x="2" y="594"/>
                  </a:lnTo>
                  <a:lnTo>
                    <a:pt x="5" y="572"/>
                  </a:lnTo>
                  <a:lnTo>
                    <a:pt x="9" y="551"/>
                  </a:lnTo>
                  <a:lnTo>
                    <a:pt x="13" y="530"/>
                  </a:lnTo>
                  <a:lnTo>
                    <a:pt x="20" y="510"/>
                  </a:lnTo>
                  <a:lnTo>
                    <a:pt x="27" y="489"/>
                  </a:lnTo>
                  <a:lnTo>
                    <a:pt x="35" y="469"/>
                  </a:lnTo>
                  <a:lnTo>
                    <a:pt x="43" y="449"/>
                  </a:lnTo>
                  <a:lnTo>
                    <a:pt x="54" y="431"/>
                  </a:lnTo>
                  <a:lnTo>
                    <a:pt x="65" y="412"/>
                  </a:lnTo>
                  <a:lnTo>
                    <a:pt x="78" y="394"/>
                  </a:lnTo>
                  <a:lnTo>
                    <a:pt x="91" y="375"/>
                  </a:lnTo>
                  <a:lnTo>
                    <a:pt x="106" y="359"/>
                  </a:lnTo>
                  <a:lnTo>
                    <a:pt x="122" y="341"/>
                  </a:lnTo>
                  <a:lnTo>
                    <a:pt x="138" y="324"/>
                  </a:lnTo>
                  <a:lnTo>
                    <a:pt x="156" y="308"/>
                  </a:lnTo>
                  <a:lnTo>
                    <a:pt x="175" y="292"/>
                  </a:lnTo>
                  <a:lnTo>
                    <a:pt x="194" y="277"/>
                  </a:lnTo>
                  <a:lnTo>
                    <a:pt x="215" y="262"/>
                  </a:lnTo>
                  <a:lnTo>
                    <a:pt x="237" y="247"/>
                  </a:lnTo>
                  <a:lnTo>
                    <a:pt x="260" y="233"/>
                  </a:lnTo>
                  <a:lnTo>
                    <a:pt x="284" y="219"/>
                  </a:lnTo>
                  <a:lnTo>
                    <a:pt x="309" y="206"/>
                  </a:lnTo>
                  <a:lnTo>
                    <a:pt x="335" y="192"/>
                  </a:lnTo>
                  <a:lnTo>
                    <a:pt x="362" y="180"/>
                  </a:lnTo>
                  <a:lnTo>
                    <a:pt x="390" y="167"/>
                  </a:lnTo>
                  <a:lnTo>
                    <a:pt x="419" y="156"/>
                  </a:lnTo>
                  <a:lnTo>
                    <a:pt x="449" y="144"/>
                  </a:lnTo>
                  <a:lnTo>
                    <a:pt x="482" y="133"/>
                  </a:lnTo>
                  <a:lnTo>
                    <a:pt x="514" y="122"/>
                  </a:lnTo>
                  <a:lnTo>
                    <a:pt x="551" y="111"/>
                  </a:lnTo>
                  <a:lnTo>
                    <a:pt x="590" y="101"/>
                  </a:lnTo>
                  <a:lnTo>
                    <a:pt x="629" y="90"/>
                  </a:lnTo>
                  <a:lnTo>
                    <a:pt x="668" y="80"/>
                  </a:lnTo>
                  <a:lnTo>
                    <a:pt x="707" y="72"/>
                  </a:lnTo>
                  <a:lnTo>
                    <a:pt x="747" y="63"/>
                  </a:lnTo>
                  <a:lnTo>
                    <a:pt x="786" y="56"/>
                  </a:lnTo>
                  <a:lnTo>
                    <a:pt x="826" y="49"/>
                  </a:lnTo>
                  <a:lnTo>
                    <a:pt x="867" y="42"/>
                  </a:lnTo>
                  <a:lnTo>
                    <a:pt x="906" y="36"/>
                  </a:lnTo>
                  <a:lnTo>
                    <a:pt x="947" y="31"/>
                  </a:lnTo>
                  <a:lnTo>
                    <a:pt x="987" y="26"/>
                  </a:lnTo>
                  <a:lnTo>
                    <a:pt x="1068" y="17"/>
                  </a:lnTo>
                  <a:lnTo>
                    <a:pt x="1151" y="11"/>
                  </a:lnTo>
                  <a:lnTo>
                    <a:pt x="1233" y="6"/>
                  </a:lnTo>
                  <a:lnTo>
                    <a:pt x="1315" y="3"/>
                  </a:lnTo>
                  <a:lnTo>
                    <a:pt x="1397" y="1"/>
                  </a:lnTo>
                  <a:lnTo>
                    <a:pt x="1480" y="0"/>
                  </a:lnTo>
                  <a:lnTo>
                    <a:pt x="1562" y="1"/>
                  </a:lnTo>
                  <a:lnTo>
                    <a:pt x="1644" y="2"/>
                  </a:lnTo>
                  <a:lnTo>
                    <a:pt x="1725" y="4"/>
                  </a:lnTo>
                  <a:lnTo>
                    <a:pt x="1807" y="6"/>
                  </a:lnTo>
                  <a:lnTo>
                    <a:pt x="1943" y="12"/>
                  </a:lnTo>
                  <a:lnTo>
                    <a:pt x="2079" y="19"/>
                  </a:lnTo>
                  <a:lnTo>
                    <a:pt x="2214" y="28"/>
                  </a:lnTo>
                  <a:lnTo>
                    <a:pt x="2349" y="38"/>
                  </a:lnTo>
                  <a:lnTo>
                    <a:pt x="2485" y="50"/>
                  </a:lnTo>
                  <a:lnTo>
                    <a:pt x="2619" y="63"/>
                  </a:lnTo>
                  <a:lnTo>
                    <a:pt x="2752" y="78"/>
                  </a:lnTo>
                  <a:lnTo>
                    <a:pt x="2885" y="94"/>
                  </a:lnTo>
                  <a:lnTo>
                    <a:pt x="3018" y="112"/>
                  </a:lnTo>
                  <a:lnTo>
                    <a:pt x="3150" y="132"/>
                  </a:lnTo>
                  <a:lnTo>
                    <a:pt x="3281" y="153"/>
                  </a:lnTo>
                  <a:lnTo>
                    <a:pt x="3412" y="175"/>
                  </a:lnTo>
                  <a:lnTo>
                    <a:pt x="3542" y="198"/>
                  </a:lnTo>
                  <a:lnTo>
                    <a:pt x="3671" y="224"/>
                  </a:lnTo>
                  <a:lnTo>
                    <a:pt x="3800" y="250"/>
                  </a:lnTo>
                  <a:lnTo>
                    <a:pt x="3928" y="280"/>
                  </a:lnTo>
                  <a:lnTo>
                    <a:pt x="3960" y="287"/>
                  </a:lnTo>
                  <a:lnTo>
                    <a:pt x="3994" y="295"/>
                  </a:lnTo>
                  <a:lnTo>
                    <a:pt x="4026" y="304"/>
                  </a:lnTo>
                  <a:lnTo>
                    <a:pt x="4059" y="312"/>
                  </a:lnTo>
                  <a:lnTo>
                    <a:pt x="4059" y="313"/>
                  </a:lnTo>
                  <a:lnTo>
                    <a:pt x="4062" y="313"/>
                  </a:lnTo>
                  <a:lnTo>
                    <a:pt x="4065" y="313"/>
                  </a:lnTo>
                  <a:lnTo>
                    <a:pt x="4267" y="365"/>
                  </a:lnTo>
                  <a:lnTo>
                    <a:pt x="4473" y="423"/>
                  </a:lnTo>
                  <a:lnTo>
                    <a:pt x="4684" y="487"/>
                  </a:lnTo>
                  <a:lnTo>
                    <a:pt x="4896" y="554"/>
                  </a:lnTo>
                  <a:lnTo>
                    <a:pt x="5110" y="627"/>
                  </a:lnTo>
                  <a:lnTo>
                    <a:pt x="5327" y="703"/>
                  </a:lnTo>
                  <a:lnTo>
                    <a:pt x="5544" y="782"/>
                  </a:lnTo>
                  <a:lnTo>
                    <a:pt x="5762" y="866"/>
                  </a:lnTo>
                  <a:lnTo>
                    <a:pt x="5978" y="950"/>
                  </a:lnTo>
                  <a:lnTo>
                    <a:pt x="6194" y="1036"/>
                  </a:lnTo>
                  <a:lnTo>
                    <a:pt x="6407" y="1125"/>
                  </a:lnTo>
                  <a:lnTo>
                    <a:pt x="6618" y="1213"/>
                  </a:lnTo>
                  <a:lnTo>
                    <a:pt x="6825" y="1303"/>
                  </a:lnTo>
                  <a:lnTo>
                    <a:pt x="7029" y="1392"/>
                  </a:lnTo>
                  <a:lnTo>
                    <a:pt x="7228" y="1481"/>
                  </a:lnTo>
                  <a:lnTo>
                    <a:pt x="7420" y="1569"/>
                  </a:lnTo>
                  <a:lnTo>
                    <a:pt x="7608" y="1655"/>
                  </a:lnTo>
                  <a:lnTo>
                    <a:pt x="7788" y="1740"/>
                  </a:lnTo>
                  <a:lnTo>
                    <a:pt x="7961" y="1821"/>
                  </a:lnTo>
                  <a:lnTo>
                    <a:pt x="8125" y="1900"/>
                  </a:lnTo>
                  <a:lnTo>
                    <a:pt x="8280" y="1976"/>
                  </a:lnTo>
                  <a:lnTo>
                    <a:pt x="8427" y="2048"/>
                  </a:lnTo>
                  <a:lnTo>
                    <a:pt x="8562" y="2114"/>
                  </a:lnTo>
                  <a:lnTo>
                    <a:pt x="8687" y="2177"/>
                  </a:lnTo>
                  <a:lnTo>
                    <a:pt x="8900" y="2285"/>
                  </a:lnTo>
                  <a:lnTo>
                    <a:pt x="9060" y="2368"/>
                  </a:lnTo>
                  <a:lnTo>
                    <a:pt x="9164" y="2421"/>
                  </a:lnTo>
                  <a:lnTo>
                    <a:pt x="9203" y="2442"/>
                  </a:lnTo>
                  <a:lnTo>
                    <a:pt x="9235" y="2463"/>
                  </a:lnTo>
                  <a:lnTo>
                    <a:pt x="9267" y="2484"/>
                  </a:lnTo>
                  <a:lnTo>
                    <a:pt x="9299" y="2507"/>
                  </a:lnTo>
                  <a:lnTo>
                    <a:pt x="9329" y="2531"/>
                  </a:lnTo>
                  <a:lnTo>
                    <a:pt x="9360" y="2556"/>
                  </a:lnTo>
                  <a:lnTo>
                    <a:pt x="9390" y="2582"/>
                  </a:lnTo>
                  <a:lnTo>
                    <a:pt x="9421" y="2609"/>
                  </a:lnTo>
                  <a:lnTo>
                    <a:pt x="9451" y="2637"/>
                  </a:lnTo>
                  <a:lnTo>
                    <a:pt x="9451" y="2645"/>
                  </a:lnTo>
                  <a:lnTo>
                    <a:pt x="9452" y="2652"/>
                  </a:lnTo>
                  <a:lnTo>
                    <a:pt x="9453" y="2658"/>
                  </a:lnTo>
                  <a:lnTo>
                    <a:pt x="9455" y="2663"/>
                  </a:lnTo>
                  <a:lnTo>
                    <a:pt x="9457" y="2666"/>
                  </a:lnTo>
                  <a:lnTo>
                    <a:pt x="9459" y="2669"/>
                  </a:lnTo>
                  <a:lnTo>
                    <a:pt x="9461" y="2671"/>
                  </a:lnTo>
                  <a:lnTo>
                    <a:pt x="9464" y="2673"/>
                  </a:lnTo>
                  <a:lnTo>
                    <a:pt x="9468" y="2674"/>
                  </a:lnTo>
                  <a:lnTo>
                    <a:pt x="9473" y="2675"/>
                  </a:lnTo>
                  <a:lnTo>
                    <a:pt x="9476" y="2674"/>
                  </a:lnTo>
                  <a:lnTo>
                    <a:pt x="9477" y="2674"/>
                  </a:lnTo>
                  <a:lnTo>
                    <a:pt x="9520" y="2710"/>
                  </a:lnTo>
                  <a:lnTo>
                    <a:pt x="9567" y="2762"/>
                  </a:lnTo>
                  <a:lnTo>
                    <a:pt x="9613" y="2816"/>
                  </a:lnTo>
                  <a:lnTo>
                    <a:pt x="9658" y="2871"/>
                  </a:lnTo>
                  <a:lnTo>
                    <a:pt x="9702" y="2928"/>
                  </a:lnTo>
                  <a:lnTo>
                    <a:pt x="9744" y="2987"/>
                  </a:lnTo>
                  <a:lnTo>
                    <a:pt x="9786" y="3047"/>
                  </a:lnTo>
                  <a:lnTo>
                    <a:pt x="9826" y="3107"/>
                  </a:lnTo>
                  <a:lnTo>
                    <a:pt x="9866" y="3167"/>
                  </a:lnTo>
                  <a:lnTo>
                    <a:pt x="9903" y="3229"/>
                  </a:lnTo>
                  <a:lnTo>
                    <a:pt x="9940" y="3290"/>
                  </a:lnTo>
                  <a:lnTo>
                    <a:pt x="9975" y="3352"/>
                  </a:lnTo>
                  <a:lnTo>
                    <a:pt x="10010" y="3413"/>
                  </a:lnTo>
                  <a:lnTo>
                    <a:pt x="10042" y="3473"/>
                  </a:lnTo>
                  <a:lnTo>
                    <a:pt x="10073" y="3533"/>
                  </a:lnTo>
                  <a:lnTo>
                    <a:pt x="10103" y="3591"/>
                  </a:lnTo>
                  <a:lnTo>
                    <a:pt x="10131" y="3648"/>
                  </a:lnTo>
                  <a:lnTo>
                    <a:pt x="10184" y="3758"/>
                  </a:lnTo>
                  <a:lnTo>
                    <a:pt x="10230" y="3858"/>
                  </a:lnTo>
                  <a:lnTo>
                    <a:pt x="10271" y="3949"/>
                  </a:lnTo>
                  <a:lnTo>
                    <a:pt x="10304" y="4028"/>
                  </a:lnTo>
                  <a:lnTo>
                    <a:pt x="10330" y="4094"/>
                  </a:lnTo>
                  <a:lnTo>
                    <a:pt x="10350" y="4144"/>
                  </a:lnTo>
                  <a:lnTo>
                    <a:pt x="10361" y="4176"/>
                  </a:lnTo>
                  <a:lnTo>
                    <a:pt x="10366" y="4188"/>
                  </a:lnTo>
                  <a:lnTo>
                    <a:pt x="10378" y="4222"/>
                  </a:lnTo>
                  <a:lnTo>
                    <a:pt x="10411" y="4236"/>
                  </a:lnTo>
                  <a:lnTo>
                    <a:pt x="10540" y="4298"/>
                  </a:lnTo>
                  <a:lnTo>
                    <a:pt x="10668" y="4358"/>
                  </a:lnTo>
                  <a:lnTo>
                    <a:pt x="10793" y="4419"/>
                  </a:lnTo>
                  <a:lnTo>
                    <a:pt x="10916" y="4480"/>
                  </a:lnTo>
                  <a:lnTo>
                    <a:pt x="11036" y="4541"/>
                  </a:lnTo>
                  <a:lnTo>
                    <a:pt x="11152" y="4603"/>
                  </a:lnTo>
                  <a:lnTo>
                    <a:pt x="11267" y="4663"/>
                  </a:lnTo>
                  <a:lnTo>
                    <a:pt x="11378" y="4723"/>
                  </a:lnTo>
                  <a:lnTo>
                    <a:pt x="11487" y="4783"/>
                  </a:lnTo>
                  <a:lnTo>
                    <a:pt x="11592" y="4842"/>
                  </a:lnTo>
                  <a:lnTo>
                    <a:pt x="11695" y="4901"/>
                  </a:lnTo>
                  <a:lnTo>
                    <a:pt x="11795" y="4958"/>
                  </a:lnTo>
                  <a:lnTo>
                    <a:pt x="11891" y="5016"/>
                  </a:lnTo>
                  <a:lnTo>
                    <a:pt x="11985" y="5072"/>
                  </a:lnTo>
                  <a:lnTo>
                    <a:pt x="12074" y="5126"/>
                  </a:lnTo>
                  <a:lnTo>
                    <a:pt x="12162" y="5179"/>
                  </a:lnTo>
                  <a:lnTo>
                    <a:pt x="12244" y="5232"/>
                  </a:lnTo>
                  <a:lnTo>
                    <a:pt x="12324" y="5282"/>
                  </a:lnTo>
                  <a:lnTo>
                    <a:pt x="12400" y="5331"/>
                  </a:lnTo>
                  <a:lnTo>
                    <a:pt x="12473" y="5379"/>
                  </a:lnTo>
                  <a:lnTo>
                    <a:pt x="12607" y="5467"/>
                  </a:lnTo>
                  <a:lnTo>
                    <a:pt x="12726" y="5547"/>
                  </a:lnTo>
                  <a:lnTo>
                    <a:pt x="12828" y="5619"/>
                  </a:lnTo>
                  <a:lnTo>
                    <a:pt x="12914" y="5681"/>
                  </a:lnTo>
                  <a:lnTo>
                    <a:pt x="12984" y="5732"/>
                  </a:lnTo>
                  <a:lnTo>
                    <a:pt x="13036" y="5770"/>
                  </a:lnTo>
                  <a:lnTo>
                    <a:pt x="13024" y="5804"/>
                  </a:lnTo>
                  <a:lnTo>
                    <a:pt x="13012" y="5844"/>
                  </a:lnTo>
                  <a:lnTo>
                    <a:pt x="12999" y="5888"/>
                  </a:lnTo>
                  <a:lnTo>
                    <a:pt x="12987" y="5934"/>
                  </a:lnTo>
                  <a:lnTo>
                    <a:pt x="12974" y="5982"/>
                  </a:lnTo>
                  <a:lnTo>
                    <a:pt x="12962" y="6033"/>
                  </a:lnTo>
                  <a:lnTo>
                    <a:pt x="12949" y="6086"/>
                  </a:lnTo>
                  <a:lnTo>
                    <a:pt x="12937" y="6140"/>
                  </a:lnTo>
                  <a:lnTo>
                    <a:pt x="12924" y="6194"/>
                  </a:lnTo>
                  <a:lnTo>
                    <a:pt x="12913" y="6248"/>
                  </a:lnTo>
                  <a:lnTo>
                    <a:pt x="12901" y="6301"/>
                  </a:lnTo>
                  <a:lnTo>
                    <a:pt x="12891" y="6353"/>
                  </a:lnTo>
                  <a:lnTo>
                    <a:pt x="12881" y="6403"/>
                  </a:lnTo>
                  <a:lnTo>
                    <a:pt x="12871" y="6451"/>
                  </a:lnTo>
                  <a:lnTo>
                    <a:pt x="12863" y="6495"/>
                  </a:lnTo>
                  <a:lnTo>
                    <a:pt x="12855" y="6536"/>
                  </a:lnTo>
                  <a:close/>
                </a:path>
              </a:pathLst>
            </a:custGeom>
            <a:solidFill>
              <a:srgbClr val="2F65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0" name="Freeform 19"/>
            <p:cNvSpPr>
              <a:spLocks/>
            </p:cNvSpPr>
            <p:nvPr/>
          </p:nvSpPr>
          <p:spPr bwMode="auto">
            <a:xfrm>
              <a:off x="3590" y="2540"/>
              <a:ext cx="655" cy="208"/>
            </a:xfrm>
            <a:custGeom>
              <a:avLst/>
              <a:gdLst>
                <a:gd name="T0" fmla="*/ 115 w 9830"/>
                <a:gd name="T1" fmla="*/ 74 h 3112"/>
                <a:gd name="T2" fmla="*/ 167 w 9830"/>
                <a:gd name="T3" fmla="*/ 77 h 3112"/>
                <a:gd name="T4" fmla="*/ 233 w 9830"/>
                <a:gd name="T5" fmla="*/ 84 h 3112"/>
                <a:gd name="T6" fmla="*/ 310 w 9830"/>
                <a:gd name="T7" fmla="*/ 96 h 3112"/>
                <a:gd name="T8" fmla="*/ 392 w 9830"/>
                <a:gd name="T9" fmla="*/ 113 h 3112"/>
                <a:gd name="T10" fmla="*/ 477 w 9830"/>
                <a:gd name="T11" fmla="*/ 136 h 3112"/>
                <a:gd name="T12" fmla="*/ 560 w 9830"/>
                <a:gd name="T13" fmla="*/ 164 h 3112"/>
                <a:gd name="T14" fmla="*/ 637 w 9830"/>
                <a:gd name="T15" fmla="*/ 199 h 3112"/>
                <a:gd name="T16" fmla="*/ 648 w 9830"/>
                <a:gd name="T17" fmla="*/ 197 h 3112"/>
                <a:gd name="T18" fmla="*/ 637 w 9830"/>
                <a:gd name="T19" fmla="*/ 184 h 3112"/>
                <a:gd name="T20" fmla="*/ 631 w 9830"/>
                <a:gd name="T21" fmla="*/ 179 h 3112"/>
                <a:gd name="T22" fmla="*/ 630 w 9830"/>
                <a:gd name="T23" fmla="*/ 178 h 3112"/>
                <a:gd name="T24" fmla="*/ 630 w 9830"/>
                <a:gd name="T25" fmla="*/ 177 h 3112"/>
                <a:gd name="T26" fmla="*/ 626 w 9830"/>
                <a:gd name="T27" fmla="*/ 173 h 3112"/>
                <a:gd name="T28" fmla="*/ 617 w 9830"/>
                <a:gd name="T29" fmla="*/ 166 h 3112"/>
                <a:gd name="T30" fmla="*/ 604 w 9830"/>
                <a:gd name="T31" fmla="*/ 158 h 3112"/>
                <a:gd name="T32" fmla="*/ 562 w 9830"/>
                <a:gd name="T33" fmla="*/ 137 h 3112"/>
                <a:gd name="T34" fmla="*/ 519 w 9830"/>
                <a:gd name="T35" fmla="*/ 116 h 3112"/>
                <a:gd name="T36" fmla="*/ 468 w 9830"/>
                <a:gd name="T37" fmla="*/ 93 h 3112"/>
                <a:gd name="T38" fmla="*/ 413 w 9830"/>
                <a:gd name="T39" fmla="*/ 69 h 3112"/>
                <a:gd name="T40" fmla="*/ 355 w 9830"/>
                <a:gd name="T41" fmla="*/ 47 h 3112"/>
                <a:gd name="T42" fmla="*/ 298 w 9830"/>
                <a:gd name="T43" fmla="*/ 28 h 3112"/>
                <a:gd name="T44" fmla="*/ 270 w 9830"/>
                <a:gd name="T45" fmla="*/ 21 h 3112"/>
                <a:gd name="T46" fmla="*/ 264 w 9830"/>
                <a:gd name="T47" fmla="*/ 19 h 3112"/>
                <a:gd name="T48" fmla="*/ 236 w 9830"/>
                <a:gd name="T49" fmla="*/ 13 h 3112"/>
                <a:gd name="T50" fmla="*/ 201 w 9830"/>
                <a:gd name="T51" fmla="*/ 7 h 3112"/>
                <a:gd name="T52" fmla="*/ 166 w 9830"/>
                <a:gd name="T53" fmla="*/ 3 h 3112"/>
                <a:gd name="T54" fmla="*/ 129 w 9830"/>
                <a:gd name="T55" fmla="*/ 1 h 3112"/>
                <a:gd name="T56" fmla="*/ 104 w 9830"/>
                <a:gd name="T57" fmla="*/ 0 h 3112"/>
                <a:gd name="T58" fmla="*/ 82 w 9830"/>
                <a:gd name="T59" fmla="*/ 0 h 3112"/>
                <a:gd name="T60" fmla="*/ 63 w 9830"/>
                <a:gd name="T61" fmla="*/ 2 h 3112"/>
                <a:gd name="T62" fmla="*/ 52 w 9830"/>
                <a:gd name="T63" fmla="*/ 4 h 3112"/>
                <a:gd name="T64" fmla="*/ 42 w 9830"/>
                <a:gd name="T65" fmla="*/ 6 h 3112"/>
                <a:gd name="T66" fmla="*/ 32 w 9830"/>
                <a:gd name="T67" fmla="*/ 9 h 3112"/>
                <a:gd name="T68" fmla="*/ 24 w 9830"/>
                <a:gd name="T69" fmla="*/ 12 h 3112"/>
                <a:gd name="T70" fmla="*/ 17 w 9830"/>
                <a:gd name="T71" fmla="*/ 16 h 3112"/>
                <a:gd name="T72" fmla="*/ 12 w 9830"/>
                <a:gd name="T73" fmla="*/ 20 h 3112"/>
                <a:gd name="T74" fmla="*/ 7 w 9830"/>
                <a:gd name="T75" fmla="*/ 24 h 3112"/>
                <a:gd name="T76" fmla="*/ 4 w 9830"/>
                <a:gd name="T77" fmla="*/ 29 h 3112"/>
                <a:gd name="T78" fmla="*/ 1 w 9830"/>
                <a:gd name="T79" fmla="*/ 34 h 3112"/>
                <a:gd name="T80" fmla="*/ 0 w 9830"/>
                <a:gd name="T81" fmla="*/ 40 h 3112"/>
                <a:gd name="T82" fmla="*/ 0 w 9830"/>
                <a:gd name="T83" fmla="*/ 45 h 3112"/>
                <a:gd name="T84" fmla="*/ 1 w 9830"/>
                <a:gd name="T85" fmla="*/ 52 h 3112"/>
                <a:gd name="T86" fmla="*/ 3 w 9830"/>
                <a:gd name="T87" fmla="*/ 58 h 3112"/>
                <a:gd name="T88" fmla="*/ 7 w 9830"/>
                <a:gd name="T89" fmla="*/ 71 h 3112"/>
                <a:gd name="T90" fmla="*/ 13 w 9830"/>
                <a:gd name="T91" fmla="*/ 86 h 3112"/>
                <a:gd name="T92" fmla="*/ 22 w 9830"/>
                <a:gd name="T93" fmla="*/ 102 h 3112"/>
                <a:gd name="T94" fmla="*/ 26 w 9830"/>
                <a:gd name="T95" fmla="*/ 98 h 3112"/>
                <a:gd name="T96" fmla="*/ 30 w 9830"/>
                <a:gd name="T97" fmla="*/ 94 h 3112"/>
                <a:gd name="T98" fmla="*/ 36 w 9830"/>
                <a:gd name="T99" fmla="*/ 90 h 3112"/>
                <a:gd name="T100" fmla="*/ 44 w 9830"/>
                <a:gd name="T101" fmla="*/ 86 h 3112"/>
                <a:gd name="T102" fmla="*/ 53 w 9830"/>
                <a:gd name="T103" fmla="*/ 83 h 3112"/>
                <a:gd name="T104" fmla="*/ 64 w 9830"/>
                <a:gd name="T105" fmla="*/ 80 h 3112"/>
                <a:gd name="T106" fmla="*/ 77 w 9830"/>
                <a:gd name="T107" fmla="*/ 77 h 311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830" h="3112">
                  <a:moveTo>
                    <a:pt x="1318" y="1132"/>
                  </a:moveTo>
                  <a:lnTo>
                    <a:pt x="1435" y="1122"/>
                  </a:lnTo>
                  <a:lnTo>
                    <a:pt x="1570" y="1114"/>
                  </a:lnTo>
                  <a:lnTo>
                    <a:pt x="1724" y="1112"/>
                  </a:lnTo>
                  <a:lnTo>
                    <a:pt x="1896" y="1114"/>
                  </a:lnTo>
                  <a:lnTo>
                    <a:pt x="2083" y="1122"/>
                  </a:lnTo>
                  <a:lnTo>
                    <a:pt x="2286" y="1132"/>
                  </a:lnTo>
                  <a:lnTo>
                    <a:pt x="2504" y="1148"/>
                  </a:lnTo>
                  <a:lnTo>
                    <a:pt x="2735" y="1167"/>
                  </a:lnTo>
                  <a:lnTo>
                    <a:pt x="2978" y="1192"/>
                  </a:lnTo>
                  <a:lnTo>
                    <a:pt x="3233" y="1221"/>
                  </a:lnTo>
                  <a:lnTo>
                    <a:pt x="3498" y="1255"/>
                  </a:lnTo>
                  <a:lnTo>
                    <a:pt x="3773" y="1293"/>
                  </a:lnTo>
                  <a:lnTo>
                    <a:pt x="4057" y="1336"/>
                  </a:lnTo>
                  <a:lnTo>
                    <a:pt x="4349" y="1384"/>
                  </a:lnTo>
                  <a:lnTo>
                    <a:pt x="4647" y="1437"/>
                  </a:lnTo>
                  <a:lnTo>
                    <a:pt x="4951" y="1495"/>
                  </a:lnTo>
                  <a:lnTo>
                    <a:pt x="5260" y="1558"/>
                  </a:lnTo>
                  <a:lnTo>
                    <a:pt x="5573" y="1624"/>
                  </a:lnTo>
                  <a:lnTo>
                    <a:pt x="5890" y="1697"/>
                  </a:lnTo>
                  <a:lnTo>
                    <a:pt x="6207" y="1774"/>
                  </a:lnTo>
                  <a:lnTo>
                    <a:pt x="6527" y="1857"/>
                  </a:lnTo>
                  <a:lnTo>
                    <a:pt x="6845" y="1945"/>
                  </a:lnTo>
                  <a:lnTo>
                    <a:pt x="7163" y="2037"/>
                  </a:lnTo>
                  <a:lnTo>
                    <a:pt x="7480" y="2135"/>
                  </a:lnTo>
                  <a:lnTo>
                    <a:pt x="7793" y="2239"/>
                  </a:lnTo>
                  <a:lnTo>
                    <a:pt x="8103" y="2347"/>
                  </a:lnTo>
                  <a:lnTo>
                    <a:pt x="8408" y="2461"/>
                  </a:lnTo>
                  <a:lnTo>
                    <a:pt x="8708" y="2581"/>
                  </a:lnTo>
                  <a:lnTo>
                    <a:pt x="9000" y="2705"/>
                  </a:lnTo>
                  <a:lnTo>
                    <a:pt x="9285" y="2835"/>
                  </a:lnTo>
                  <a:lnTo>
                    <a:pt x="9562" y="2971"/>
                  </a:lnTo>
                  <a:lnTo>
                    <a:pt x="9830" y="3112"/>
                  </a:lnTo>
                  <a:lnTo>
                    <a:pt x="9794" y="3058"/>
                  </a:lnTo>
                  <a:lnTo>
                    <a:pt x="9758" y="3005"/>
                  </a:lnTo>
                  <a:lnTo>
                    <a:pt x="9720" y="2953"/>
                  </a:lnTo>
                  <a:lnTo>
                    <a:pt x="9682" y="2902"/>
                  </a:lnTo>
                  <a:lnTo>
                    <a:pt x="9642" y="2852"/>
                  </a:lnTo>
                  <a:lnTo>
                    <a:pt x="9603" y="2803"/>
                  </a:lnTo>
                  <a:lnTo>
                    <a:pt x="9562" y="2755"/>
                  </a:lnTo>
                  <a:lnTo>
                    <a:pt x="9520" y="2710"/>
                  </a:lnTo>
                  <a:lnTo>
                    <a:pt x="9477" y="2674"/>
                  </a:lnTo>
                  <a:lnTo>
                    <a:pt x="9476" y="2674"/>
                  </a:lnTo>
                  <a:lnTo>
                    <a:pt x="9473" y="2675"/>
                  </a:lnTo>
                  <a:lnTo>
                    <a:pt x="9468" y="2674"/>
                  </a:lnTo>
                  <a:lnTo>
                    <a:pt x="9464" y="2673"/>
                  </a:lnTo>
                  <a:lnTo>
                    <a:pt x="9461" y="2671"/>
                  </a:lnTo>
                  <a:lnTo>
                    <a:pt x="9459" y="2669"/>
                  </a:lnTo>
                  <a:lnTo>
                    <a:pt x="9457" y="2666"/>
                  </a:lnTo>
                  <a:lnTo>
                    <a:pt x="9455" y="2663"/>
                  </a:lnTo>
                  <a:lnTo>
                    <a:pt x="9453" y="2658"/>
                  </a:lnTo>
                  <a:lnTo>
                    <a:pt x="9452" y="2652"/>
                  </a:lnTo>
                  <a:lnTo>
                    <a:pt x="9451" y="2645"/>
                  </a:lnTo>
                  <a:lnTo>
                    <a:pt x="9451" y="2637"/>
                  </a:lnTo>
                  <a:lnTo>
                    <a:pt x="9421" y="2609"/>
                  </a:lnTo>
                  <a:lnTo>
                    <a:pt x="9390" y="2582"/>
                  </a:lnTo>
                  <a:lnTo>
                    <a:pt x="9360" y="2556"/>
                  </a:lnTo>
                  <a:lnTo>
                    <a:pt x="9329" y="2531"/>
                  </a:lnTo>
                  <a:lnTo>
                    <a:pt x="9299" y="2507"/>
                  </a:lnTo>
                  <a:lnTo>
                    <a:pt x="9267" y="2484"/>
                  </a:lnTo>
                  <a:lnTo>
                    <a:pt x="9235" y="2463"/>
                  </a:lnTo>
                  <a:lnTo>
                    <a:pt x="9203" y="2442"/>
                  </a:lnTo>
                  <a:lnTo>
                    <a:pt x="9164" y="2421"/>
                  </a:lnTo>
                  <a:lnTo>
                    <a:pt x="9060" y="2368"/>
                  </a:lnTo>
                  <a:lnTo>
                    <a:pt x="8900" y="2285"/>
                  </a:lnTo>
                  <a:lnTo>
                    <a:pt x="8687" y="2177"/>
                  </a:lnTo>
                  <a:lnTo>
                    <a:pt x="8562" y="2114"/>
                  </a:lnTo>
                  <a:lnTo>
                    <a:pt x="8427" y="2048"/>
                  </a:lnTo>
                  <a:lnTo>
                    <a:pt x="8280" y="1976"/>
                  </a:lnTo>
                  <a:lnTo>
                    <a:pt x="8125" y="1900"/>
                  </a:lnTo>
                  <a:lnTo>
                    <a:pt x="7961" y="1821"/>
                  </a:lnTo>
                  <a:lnTo>
                    <a:pt x="7788" y="1740"/>
                  </a:lnTo>
                  <a:lnTo>
                    <a:pt x="7608" y="1655"/>
                  </a:lnTo>
                  <a:lnTo>
                    <a:pt x="7420" y="1569"/>
                  </a:lnTo>
                  <a:lnTo>
                    <a:pt x="7228" y="1481"/>
                  </a:lnTo>
                  <a:lnTo>
                    <a:pt x="7029" y="1392"/>
                  </a:lnTo>
                  <a:lnTo>
                    <a:pt x="6825" y="1303"/>
                  </a:lnTo>
                  <a:lnTo>
                    <a:pt x="6618" y="1213"/>
                  </a:lnTo>
                  <a:lnTo>
                    <a:pt x="6407" y="1125"/>
                  </a:lnTo>
                  <a:lnTo>
                    <a:pt x="6194" y="1036"/>
                  </a:lnTo>
                  <a:lnTo>
                    <a:pt x="5978" y="950"/>
                  </a:lnTo>
                  <a:lnTo>
                    <a:pt x="5762" y="866"/>
                  </a:lnTo>
                  <a:lnTo>
                    <a:pt x="5544" y="782"/>
                  </a:lnTo>
                  <a:lnTo>
                    <a:pt x="5327" y="703"/>
                  </a:lnTo>
                  <a:lnTo>
                    <a:pt x="5110" y="627"/>
                  </a:lnTo>
                  <a:lnTo>
                    <a:pt x="4896" y="554"/>
                  </a:lnTo>
                  <a:lnTo>
                    <a:pt x="4684" y="487"/>
                  </a:lnTo>
                  <a:lnTo>
                    <a:pt x="4473" y="423"/>
                  </a:lnTo>
                  <a:lnTo>
                    <a:pt x="4267" y="365"/>
                  </a:lnTo>
                  <a:lnTo>
                    <a:pt x="4065" y="313"/>
                  </a:lnTo>
                  <a:lnTo>
                    <a:pt x="4062" y="313"/>
                  </a:lnTo>
                  <a:lnTo>
                    <a:pt x="4059" y="313"/>
                  </a:lnTo>
                  <a:lnTo>
                    <a:pt x="4059" y="312"/>
                  </a:lnTo>
                  <a:lnTo>
                    <a:pt x="4026" y="304"/>
                  </a:lnTo>
                  <a:lnTo>
                    <a:pt x="3994" y="295"/>
                  </a:lnTo>
                  <a:lnTo>
                    <a:pt x="3960" y="287"/>
                  </a:lnTo>
                  <a:lnTo>
                    <a:pt x="3928" y="280"/>
                  </a:lnTo>
                  <a:lnTo>
                    <a:pt x="3800" y="250"/>
                  </a:lnTo>
                  <a:lnTo>
                    <a:pt x="3671" y="224"/>
                  </a:lnTo>
                  <a:lnTo>
                    <a:pt x="3542" y="198"/>
                  </a:lnTo>
                  <a:lnTo>
                    <a:pt x="3412" y="175"/>
                  </a:lnTo>
                  <a:lnTo>
                    <a:pt x="3281" y="153"/>
                  </a:lnTo>
                  <a:lnTo>
                    <a:pt x="3150" y="132"/>
                  </a:lnTo>
                  <a:lnTo>
                    <a:pt x="3018" y="112"/>
                  </a:lnTo>
                  <a:lnTo>
                    <a:pt x="2885" y="94"/>
                  </a:lnTo>
                  <a:lnTo>
                    <a:pt x="2752" y="78"/>
                  </a:lnTo>
                  <a:lnTo>
                    <a:pt x="2619" y="63"/>
                  </a:lnTo>
                  <a:lnTo>
                    <a:pt x="2485" y="50"/>
                  </a:lnTo>
                  <a:lnTo>
                    <a:pt x="2349" y="38"/>
                  </a:lnTo>
                  <a:lnTo>
                    <a:pt x="2214" y="28"/>
                  </a:lnTo>
                  <a:lnTo>
                    <a:pt x="2079" y="19"/>
                  </a:lnTo>
                  <a:lnTo>
                    <a:pt x="1943" y="12"/>
                  </a:lnTo>
                  <a:lnTo>
                    <a:pt x="1807" y="6"/>
                  </a:lnTo>
                  <a:lnTo>
                    <a:pt x="1725" y="4"/>
                  </a:lnTo>
                  <a:lnTo>
                    <a:pt x="1644" y="2"/>
                  </a:lnTo>
                  <a:lnTo>
                    <a:pt x="1562" y="1"/>
                  </a:lnTo>
                  <a:lnTo>
                    <a:pt x="1480" y="0"/>
                  </a:lnTo>
                  <a:lnTo>
                    <a:pt x="1397" y="1"/>
                  </a:lnTo>
                  <a:lnTo>
                    <a:pt x="1315" y="3"/>
                  </a:lnTo>
                  <a:lnTo>
                    <a:pt x="1233" y="6"/>
                  </a:lnTo>
                  <a:lnTo>
                    <a:pt x="1151" y="11"/>
                  </a:lnTo>
                  <a:lnTo>
                    <a:pt x="1068" y="17"/>
                  </a:lnTo>
                  <a:lnTo>
                    <a:pt x="987" y="26"/>
                  </a:lnTo>
                  <a:lnTo>
                    <a:pt x="947" y="31"/>
                  </a:lnTo>
                  <a:lnTo>
                    <a:pt x="906" y="36"/>
                  </a:lnTo>
                  <a:lnTo>
                    <a:pt x="867" y="42"/>
                  </a:lnTo>
                  <a:lnTo>
                    <a:pt x="826" y="49"/>
                  </a:lnTo>
                  <a:lnTo>
                    <a:pt x="786" y="56"/>
                  </a:lnTo>
                  <a:lnTo>
                    <a:pt x="747" y="63"/>
                  </a:lnTo>
                  <a:lnTo>
                    <a:pt x="707" y="72"/>
                  </a:lnTo>
                  <a:lnTo>
                    <a:pt x="668" y="80"/>
                  </a:lnTo>
                  <a:lnTo>
                    <a:pt x="629" y="90"/>
                  </a:lnTo>
                  <a:lnTo>
                    <a:pt x="590" y="101"/>
                  </a:lnTo>
                  <a:lnTo>
                    <a:pt x="551" y="111"/>
                  </a:lnTo>
                  <a:lnTo>
                    <a:pt x="514" y="122"/>
                  </a:lnTo>
                  <a:lnTo>
                    <a:pt x="482" y="133"/>
                  </a:lnTo>
                  <a:lnTo>
                    <a:pt x="449" y="144"/>
                  </a:lnTo>
                  <a:lnTo>
                    <a:pt x="419" y="156"/>
                  </a:lnTo>
                  <a:lnTo>
                    <a:pt x="390" y="167"/>
                  </a:lnTo>
                  <a:lnTo>
                    <a:pt x="362" y="180"/>
                  </a:lnTo>
                  <a:lnTo>
                    <a:pt x="335" y="192"/>
                  </a:lnTo>
                  <a:lnTo>
                    <a:pt x="309" y="206"/>
                  </a:lnTo>
                  <a:lnTo>
                    <a:pt x="284" y="219"/>
                  </a:lnTo>
                  <a:lnTo>
                    <a:pt x="260" y="233"/>
                  </a:lnTo>
                  <a:lnTo>
                    <a:pt x="237" y="247"/>
                  </a:lnTo>
                  <a:lnTo>
                    <a:pt x="215" y="262"/>
                  </a:lnTo>
                  <a:lnTo>
                    <a:pt x="194" y="277"/>
                  </a:lnTo>
                  <a:lnTo>
                    <a:pt x="175" y="292"/>
                  </a:lnTo>
                  <a:lnTo>
                    <a:pt x="156" y="308"/>
                  </a:lnTo>
                  <a:lnTo>
                    <a:pt x="138" y="324"/>
                  </a:lnTo>
                  <a:lnTo>
                    <a:pt x="122" y="341"/>
                  </a:lnTo>
                  <a:lnTo>
                    <a:pt x="106" y="359"/>
                  </a:lnTo>
                  <a:lnTo>
                    <a:pt x="91" y="375"/>
                  </a:lnTo>
                  <a:lnTo>
                    <a:pt x="78" y="394"/>
                  </a:lnTo>
                  <a:lnTo>
                    <a:pt x="65" y="412"/>
                  </a:lnTo>
                  <a:lnTo>
                    <a:pt x="54" y="431"/>
                  </a:lnTo>
                  <a:lnTo>
                    <a:pt x="43" y="449"/>
                  </a:lnTo>
                  <a:lnTo>
                    <a:pt x="35" y="469"/>
                  </a:lnTo>
                  <a:lnTo>
                    <a:pt x="27" y="489"/>
                  </a:lnTo>
                  <a:lnTo>
                    <a:pt x="20" y="510"/>
                  </a:lnTo>
                  <a:lnTo>
                    <a:pt x="13" y="530"/>
                  </a:lnTo>
                  <a:lnTo>
                    <a:pt x="9" y="551"/>
                  </a:lnTo>
                  <a:lnTo>
                    <a:pt x="5" y="572"/>
                  </a:lnTo>
                  <a:lnTo>
                    <a:pt x="2" y="594"/>
                  </a:lnTo>
                  <a:lnTo>
                    <a:pt x="1" y="617"/>
                  </a:lnTo>
                  <a:lnTo>
                    <a:pt x="0" y="639"/>
                  </a:lnTo>
                  <a:lnTo>
                    <a:pt x="1" y="663"/>
                  </a:lnTo>
                  <a:lnTo>
                    <a:pt x="2" y="669"/>
                  </a:lnTo>
                  <a:lnTo>
                    <a:pt x="5" y="688"/>
                  </a:lnTo>
                  <a:lnTo>
                    <a:pt x="9" y="714"/>
                  </a:lnTo>
                  <a:lnTo>
                    <a:pt x="14" y="743"/>
                  </a:lnTo>
                  <a:lnTo>
                    <a:pt x="21" y="773"/>
                  </a:lnTo>
                  <a:lnTo>
                    <a:pt x="25" y="798"/>
                  </a:lnTo>
                  <a:lnTo>
                    <a:pt x="28" y="817"/>
                  </a:lnTo>
                  <a:lnTo>
                    <a:pt x="30" y="824"/>
                  </a:lnTo>
                  <a:lnTo>
                    <a:pt x="45" y="872"/>
                  </a:lnTo>
                  <a:lnTo>
                    <a:pt x="59" y="919"/>
                  </a:lnTo>
                  <a:lnTo>
                    <a:pt x="76" y="965"/>
                  </a:lnTo>
                  <a:lnTo>
                    <a:pt x="91" y="1012"/>
                  </a:lnTo>
                  <a:lnTo>
                    <a:pt x="108" y="1058"/>
                  </a:lnTo>
                  <a:lnTo>
                    <a:pt x="126" y="1104"/>
                  </a:lnTo>
                  <a:lnTo>
                    <a:pt x="143" y="1150"/>
                  </a:lnTo>
                  <a:lnTo>
                    <a:pt x="161" y="1194"/>
                  </a:lnTo>
                  <a:lnTo>
                    <a:pt x="199" y="1283"/>
                  </a:lnTo>
                  <a:lnTo>
                    <a:pt x="237" y="1370"/>
                  </a:lnTo>
                  <a:lnTo>
                    <a:pt x="278" y="1457"/>
                  </a:lnTo>
                  <a:lnTo>
                    <a:pt x="319" y="1542"/>
                  </a:lnTo>
                  <a:lnTo>
                    <a:pt x="331" y="1527"/>
                  </a:lnTo>
                  <a:lnTo>
                    <a:pt x="342" y="1513"/>
                  </a:lnTo>
                  <a:lnTo>
                    <a:pt x="355" y="1498"/>
                  </a:lnTo>
                  <a:lnTo>
                    <a:pt x="368" y="1484"/>
                  </a:lnTo>
                  <a:lnTo>
                    <a:pt x="383" y="1469"/>
                  </a:lnTo>
                  <a:lnTo>
                    <a:pt x="399" y="1455"/>
                  </a:lnTo>
                  <a:lnTo>
                    <a:pt x="416" y="1439"/>
                  </a:lnTo>
                  <a:lnTo>
                    <a:pt x="435" y="1424"/>
                  </a:lnTo>
                  <a:lnTo>
                    <a:pt x="453" y="1410"/>
                  </a:lnTo>
                  <a:lnTo>
                    <a:pt x="474" y="1394"/>
                  </a:lnTo>
                  <a:lnTo>
                    <a:pt x="496" y="1380"/>
                  </a:lnTo>
                  <a:lnTo>
                    <a:pt x="519" y="1365"/>
                  </a:lnTo>
                  <a:lnTo>
                    <a:pt x="544" y="1350"/>
                  </a:lnTo>
                  <a:lnTo>
                    <a:pt x="570" y="1336"/>
                  </a:lnTo>
                  <a:lnTo>
                    <a:pt x="597" y="1322"/>
                  </a:lnTo>
                  <a:lnTo>
                    <a:pt x="626" y="1308"/>
                  </a:lnTo>
                  <a:lnTo>
                    <a:pt x="656" y="1294"/>
                  </a:lnTo>
                  <a:lnTo>
                    <a:pt x="689" y="1281"/>
                  </a:lnTo>
                  <a:lnTo>
                    <a:pt x="722" y="1268"/>
                  </a:lnTo>
                  <a:lnTo>
                    <a:pt x="757" y="1255"/>
                  </a:lnTo>
                  <a:lnTo>
                    <a:pt x="794" y="1242"/>
                  </a:lnTo>
                  <a:lnTo>
                    <a:pt x="832" y="1230"/>
                  </a:lnTo>
                  <a:lnTo>
                    <a:pt x="872" y="1218"/>
                  </a:lnTo>
                  <a:lnTo>
                    <a:pt x="914" y="1207"/>
                  </a:lnTo>
                  <a:lnTo>
                    <a:pt x="958" y="1195"/>
                  </a:lnTo>
                  <a:lnTo>
                    <a:pt x="1004" y="1185"/>
                  </a:lnTo>
                  <a:lnTo>
                    <a:pt x="1051" y="1175"/>
                  </a:lnTo>
                  <a:lnTo>
                    <a:pt x="1101" y="1165"/>
                  </a:lnTo>
                  <a:lnTo>
                    <a:pt x="1152" y="1156"/>
                  </a:lnTo>
                  <a:lnTo>
                    <a:pt x="1205" y="1148"/>
                  </a:lnTo>
                  <a:lnTo>
                    <a:pt x="1261" y="1139"/>
                  </a:lnTo>
                  <a:lnTo>
                    <a:pt x="1318" y="1132"/>
                  </a:lnTo>
                  <a:close/>
                </a:path>
              </a:pathLst>
            </a:custGeom>
            <a:solidFill>
              <a:srgbClr val="F3C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1" name="Freeform 20"/>
            <p:cNvSpPr>
              <a:spLocks/>
            </p:cNvSpPr>
            <p:nvPr/>
          </p:nvSpPr>
          <p:spPr bwMode="auto">
            <a:xfrm>
              <a:off x="3912" y="2790"/>
              <a:ext cx="57" cy="50"/>
            </a:xfrm>
            <a:custGeom>
              <a:avLst/>
              <a:gdLst>
                <a:gd name="T0" fmla="*/ 15 w 860"/>
                <a:gd name="T1" fmla="*/ 0 h 743"/>
                <a:gd name="T2" fmla="*/ 0 w 860"/>
                <a:gd name="T3" fmla="*/ 47 h 743"/>
                <a:gd name="T4" fmla="*/ 41 w 860"/>
                <a:gd name="T5" fmla="*/ 50 h 743"/>
                <a:gd name="T6" fmla="*/ 57 w 860"/>
                <a:gd name="T7" fmla="*/ 3 h 743"/>
                <a:gd name="T8" fmla="*/ 15 w 860"/>
                <a:gd name="T9" fmla="*/ 0 h 7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743">
                  <a:moveTo>
                    <a:pt x="231" y="0"/>
                  </a:moveTo>
                  <a:lnTo>
                    <a:pt x="0" y="692"/>
                  </a:lnTo>
                  <a:lnTo>
                    <a:pt x="615" y="743"/>
                  </a:lnTo>
                  <a:lnTo>
                    <a:pt x="860" y="5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233C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2" name="Freeform 21"/>
            <p:cNvSpPr>
              <a:spLocks/>
            </p:cNvSpPr>
            <p:nvPr/>
          </p:nvSpPr>
          <p:spPr bwMode="auto">
            <a:xfrm>
              <a:off x="3759" y="2936"/>
              <a:ext cx="691" cy="141"/>
            </a:xfrm>
            <a:custGeom>
              <a:avLst/>
              <a:gdLst>
                <a:gd name="T0" fmla="*/ 2 w 10363"/>
                <a:gd name="T1" fmla="*/ 124 h 2126"/>
                <a:gd name="T2" fmla="*/ 1 w 10363"/>
                <a:gd name="T3" fmla="*/ 127 h 2126"/>
                <a:gd name="T4" fmla="*/ 0 w 10363"/>
                <a:gd name="T5" fmla="*/ 130 h 2126"/>
                <a:gd name="T6" fmla="*/ 0 w 10363"/>
                <a:gd name="T7" fmla="*/ 133 h 2126"/>
                <a:gd name="T8" fmla="*/ 1 w 10363"/>
                <a:gd name="T9" fmla="*/ 136 h 2126"/>
                <a:gd name="T10" fmla="*/ 2 w 10363"/>
                <a:gd name="T11" fmla="*/ 137 h 2126"/>
                <a:gd name="T12" fmla="*/ 3 w 10363"/>
                <a:gd name="T13" fmla="*/ 139 h 2126"/>
                <a:gd name="T14" fmla="*/ 6 w 10363"/>
                <a:gd name="T15" fmla="*/ 140 h 2126"/>
                <a:gd name="T16" fmla="*/ 10 w 10363"/>
                <a:gd name="T17" fmla="*/ 141 h 2126"/>
                <a:gd name="T18" fmla="*/ 24 w 10363"/>
                <a:gd name="T19" fmla="*/ 141 h 2126"/>
                <a:gd name="T20" fmla="*/ 52 w 10363"/>
                <a:gd name="T21" fmla="*/ 140 h 2126"/>
                <a:gd name="T22" fmla="*/ 90 w 10363"/>
                <a:gd name="T23" fmla="*/ 138 h 2126"/>
                <a:gd name="T24" fmla="*/ 138 w 10363"/>
                <a:gd name="T25" fmla="*/ 134 h 2126"/>
                <a:gd name="T26" fmla="*/ 193 w 10363"/>
                <a:gd name="T27" fmla="*/ 129 h 2126"/>
                <a:gd name="T28" fmla="*/ 253 w 10363"/>
                <a:gd name="T29" fmla="*/ 123 h 2126"/>
                <a:gd name="T30" fmla="*/ 315 w 10363"/>
                <a:gd name="T31" fmla="*/ 116 h 2126"/>
                <a:gd name="T32" fmla="*/ 378 w 10363"/>
                <a:gd name="T33" fmla="*/ 108 h 2126"/>
                <a:gd name="T34" fmla="*/ 439 w 10363"/>
                <a:gd name="T35" fmla="*/ 98 h 2126"/>
                <a:gd name="T36" fmla="*/ 496 w 10363"/>
                <a:gd name="T37" fmla="*/ 88 h 2126"/>
                <a:gd name="T38" fmla="*/ 544 w 10363"/>
                <a:gd name="T39" fmla="*/ 77 h 2126"/>
                <a:gd name="T40" fmla="*/ 583 w 10363"/>
                <a:gd name="T41" fmla="*/ 68 h 2126"/>
                <a:gd name="T42" fmla="*/ 620 w 10363"/>
                <a:gd name="T43" fmla="*/ 60 h 2126"/>
                <a:gd name="T44" fmla="*/ 652 w 10363"/>
                <a:gd name="T45" fmla="*/ 52 h 2126"/>
                <a:gd name="T46" fmla="*/ 672 w 10363"/>
                <a:gd name="T47" fmla="*/ 46 h 2126"/>
                <a:gd name="T48" fmla="*/ 681 w 10363"/>
                <a:gd name="T49" fmla="*/ 43 h 2126"/>
                <a:gd name="T50" fmla="*/ 687 w 10363"/>
                <a:gd name="T51" fmla="*/ 41 h 2126"/>
                <a:gd name="T52" fmla="*/ 689 w 10363"/>
                <a:gd name="T53" fmla="*/ 37 h 2126"/>
                <a:gd name="T54" fmla="*/ 690 w 10363"/>
                <a:gd name="T55" fmla="*/ 32 h 2126"/>
                <a:gd name="T56" fmla="*/ 691 w 10363"/>
                <a:gd name="T57" fmla="*/ 26 h 2126"/>
                <a:gd name="T58" fmla="*/ 673 w 10363"/>
                <a:gd name="T59" fmla="*/ 24 h 2126"/>
                <a:gd name="T60" fmla="*/ 635 w 10363"/>
                <a:gd name="T61" fmla="*/ 21 h 2126"/>
                <a:gd name="T62" fmla="*/ 582 w 10363"/>
                <a:gd name="T63" fmla="*/ 18 h 2126"/>
                <a:gd name="T64" fmla="*/ 531 w 10363"/>
                <a:gd name="T65" fmla="*/ 15 h 2126"/>
                <a:gd name="T66" fmla="*/ 492 w 10363"/>
                <a:gd name="T67" fmla="*/ 13 h 2126"/>
                <a:gd name="T68" fmla="*/ 477 w 10363"/>
                <a:gd name="T69" fmla="*/ 12 h 2126"/>
                <a:gd name="T70" fmla="*/ 429 w 10363"/>
                <a:gd name="T71" fmla="*/ 14 h 2126"/>
                <a:gd name="T72" fmla="*/ 378 w 10363"/>
                <a:gd name="T73" fmla="*/ 14 h 2126"/>
                <a:gd name="T74" fmla="*/ 324 w 10363"/>
                <a:gd name="T75" fmla="*/ 13 h 2126"/>
                <a:gd name="T76" fmla="*/ 269 w 10363"/>
                <a:gd name="T77" fmla="*/ 12 h 2126"/>
                <a:gd name="T78" fmla="*/ 215 w 10363"/>
                <a:gd name="T79" fmla="*/ 11 h 2126"/>
                <a:gd name="T80" fmla="*/ 163 w 10363"/>
                <a:gd name="T81" fmla="*/ 8 h 2126"/>
                <a:gd name="T82" fmla="*/ 101 w 10363"/>
                <a:gd name="T83" fmla="*/ 6 h 2126"/>
                <a:gd name="T84" fmla="*/ 29 w 10363"/>
                <a:gd name="T85" fmla="*/ 2 h 2126"/>
                <a:gd name="T86" fmla="*/ 3 w 10363"/>
                <a:gd name="T87" fmla="*/ 8 h 2126"/>
                <a:gd name="T88" fmla="*/ 6 w 10363"/>
                <a:gd name="T89" fmla="*/ 24 h 2126"/>
                <a:gd name="T90" fmla="*/ 9 w 10363"/>
                <a:gd name="T91" fmla="*/ 37 h 2126"/>
                <a:gd name="T92" fmla="*/ 11 w 10363"/>
                <a:gd name="T93" fmla="*/ 49 h 2126"/>
                <a:gd name="T94" fmla="*/ 12 w 10363"/>
                <a:gd name="T95" fmla="*/ 62 h 2126"/>
                <a:gd name="T96" fmla="*/ 13 w 10363"/>
                <a:gd name="T97" fmla="*/ 74 h 2126"/>
                <a:gd name="T98" fmla="*/ 13 w 10363"/>
                <a:gd name="T99" fmla="*/ 86 h 2126"/>
                <a:gd name="T100" fmla="*/ 12 w 10363"/>
                <a:gd name="T101" fmla="*/ 97 h 2126"/>
                <a:gd name="T102" fmla="*/ 10 w 10363"/>
                <a:gd name="T103" fmla="*/ 107 h 2126"/>
                <a:gd name="T104" fmla="*/ 7 w 10363"/>
                <a:gd name="T105" fmla="*/ 116 h 21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363" h="2126">
                  <a:moveTo>
                    <a:pt x="57" y="1833"/>
                  </a:moveTo>
                  <a:lnTo>
                    <a:pt x="47" y="1850"/>
                  </a:lnTo>
                  <a:lnTo>
                    <a:pt x="35" y="1872"/>
                  </a:lnTo>
                  <a:lnTo>
                    <a:pt x="30" y="1886"/>
                  </a:lnTo>
                  <a:lnTo>
                    <a:pt x="24" y="1900"/>
                  </a:lnTo>
                  <a:lnTo>
                    <a:pt x="18" y="1914"/>
                  </a:lnTo>
                  <a:lnTo>
                    <a:pt x="13" y="1930"/>
                  </a:lnTo>
                  <a:lnTo>
                    <a:pt x="8" y="1945"/>
                  </a:lnTo>
                  <a:lnTo>
                    <a:pt x="5" y="1962"/>
                  </a:lnTo>
                  <a:lnTo>
                    <a:pt x="2" y="1978"/>
                  </a:lnTo>
                  <a:lnTo>
                    <a:pt x="0" y="1993"/>
                  </a:lnTo>
                  <a:lnTo>
                    <a:pt x="0" y="2009"/>
                  </a:lnTo>
                  <a:lnTo>
                    <a:pt x="1" y="2023"/>
                  </a:lnTo>
                  <a:lnTo>
                    <a:pt x="4" y="2037"/>
                  </a:lnTo>
                  <a:lnTo>
                    <a:pt x="9" y="2050"/>
                  </a:lnTo>
                  <a:lnTo>
                    <a:pt x="13" y="2059"/>
                  </a:lnTo>
                  <a:lnTo>
                    <a:pt x="20" y="2066"/>
                  </a:lnTo>
                  <a:lnTo>
                    <a:pt x="26" y="2073"/>
                  </a:lnTo>
                  <a:lnTo>
                    <a:pt x="33" y="2080"/>
                  </a:lnTo>
                  <a:lnTo>
                    <a:pt x="41" y="2086"/>
                  </a:lnTo>
                  <a:lnTo>
                    <a:pt x="50" y="2091"/>
                  </a:lnTo>
                  <a:lnTo>
                    <a:pt x="59" y="2096"/>
                  </a:lnTo>
                  <a:lnTo>
                    <a:pt x="69" y="2100"/>
                  </a:lnTo>
                  <a:lnTo>
                    <a:pt x="89" y="2108"/>
                  </a:lnTo>
                  <a:lnTo>
                    <a:pt x="111" y="2114"/>
                  </a:lnTo>
                  <a:lnTo>
                    <a:pt x="133" y="2118"/>
                  </a:lnTo>
                  <a:lnTo>
                    <a:pt x="154" y="2121"/>
                  </a:lnTo>
                  <a:lnTo>
                    <a:pt x="200" y="2124"/>
                  </a:lnTo>
                  <a:lnTo>
                    <a:pt x="269" y="2126"/>
                  </a:lnTo>
                  <a:lnTo>
                    <a:pt x="364" y="2125"/>
                  </a:lnTo>
                  <a:lnTo>
                    <a:pt x="481" y="2122"/>
                  </a:lnTo>
                  <a:lnTo>
                    <a:pt x="618" y="2117"/>
                  </a:lnTo>
                  <a:lnTo>
                    <a:pt x="776" y="2109"/>
                  </a:lnTo>
                  <a:lnTo>
                    <a:pt x="952" y="2099"/>
                  </a:lnTo>
                  <a:lnTo>
                    <a:pt x="1147" y="2088"/>
                  </a:lnTo>
                  <a:lnTo>
                    <a:pt x="1357" y="2074"/>
                  </a:lnTo>
                  <a:lnTo>
                    <a:pt x="1583" y="2059"/>
                  </a:lnTo>
                  <a:lnTo>
                    <a:pt x="1822" y="2041"/>
                  </a:lnTo>
                  <a:lnTo>
                    <a:pt x="2074" y="2021"/>
                  </a:lnTo>
                  <a:lnTo>
                    <a:pt x="2338" y="1999"/>
                  </a:lnTo>
                  <a:lnTo>
                    <a:pt x="2613" y="1976"/>
                  </a:lnTo>
                  <a:lnTo>
                    <a:pt x="2896" y="1950"/>
                  </a:lnTo>
                  <a:lnTo>
                    <a:pt x="3187" y="1921"/>
                  </a:lnTo>
                  <a:lnTo>
                    <a:pt x="3486" y="1891"/>
                  </a:lnTo>
                  <a:lnTo>
                    <a:pt x="3790" y="1859"/>
                  </a:lnTo>
                  <a:lnTo>
                    <a:pt x="4098" y="1825"/>
                  </a:lnTo>
                  <a:lnTo>
                    <a:pt x="4409" y="1789"/>
                  </a:lnTo>
                  <a:lnTo>
                    <a:pt x="4722" y="1751"/>
                  </a:lnTo>
                  <a:lnTo>
                    <a:pt x="5036" y="1711"/>
                  </a:lnTo>
                  <a:lnTo>
                    <a:pt x="5351" y="1670"/>
                  </a:lnTo>
                  <a:lnTo>
                    <a:pt x="5663" y="1626"/>
                  </a:lnTo>
                  <a:lnTo>
                    <a:pt x="5972" y="1580"/>
                  </a:lnTo>
                  <a:lnTo>
                    <a:pt x="6277" y="1532"/>
                  </a:lnTo>
                  <a:lnTo>
                    <a:pt x="6578" y="1483"/>
                  </a:lnTo>
                  <a:lnTo>
                    <a:pt x="6871" y="1431"/>
                  </a:lnTo>
                  <a:lnTo>
                    <a:pt x="7157" y="1378"/>
                  </a:lnTo>
                  <a:lnTo>
                    <a:pt x="7434" y="1323"/>
                  </a:lnTo>
                  <a:lnTo>
                    <a:pt x="7701" y="1267"/>
                  </a:lnTo>
                  <a:lnTo>
                    <a:pt x="7957" y="1208"/>
                  </a:lnTo>
                  <a:lnTo>
                    <a:pt x="8154" y="1165"/>
                  </a:lnTo>
                  <a:lnTo>
                    <a:pt x="8351" y="1120"/>
                  </a:lnTo>
                  <a:lnTo>
                    <a:pt x="8547" y="1075"/>
                  </a:lnTo>
                  <a:lnTo>
                    <a:pt x="8742" y="1031"/>
                  </a:lnTo>
                  <a:lnTo>
                    <a:pt x="8934" y="986"/>
                  </a:lnTo>
                  <a:lnTo>
                    <a:pt x="9119" y="942"/>
                  </a:lnTo>
                  <a:lnTo>
                    <a:pt x="9297" y="898"/>
                  </a:lnTo>
                  <a:lnTo>
                    <a:pt x="9466" y="857"/>
                  </a:lnTo>
                  <a:lnTo>
                    <a:pt x="9626" y="816"/>
                  </a:lnTo>
                  <a:lnTo>
                    <a:pt x="9773" y="778"/>
                  </a:lnTo>
                  <a:lnTo>
                    <a:pt x="9908" y="741"/>
                  </a:lnTo>
                  <a:lnTo>
                    <a:pt x="10026" y="708"/>
                  </a:lnTo>
                  <a:lnTo>
                    <a:pt x="10079" y="692"/>
                  </a:lnTo>
                  <a:lnTo>
                    <a:pt x="10128" y="677"/>
                  </a:lnTo>
                  <a:lnTo>
                    <a:pt x="10173" y="663"/>
                  </a:lnTo>
                  <a:lnTo>
                    <a:pt x="10212" y="650"/>
                  </a:lnTo>
                  <a:lnTo>
                    <a:pt x="10247" y="638"/>
                  </a:lnTo>
                  <a:lnTo>
                    <a:pt x="10276" y="627"/>
                  </a:lnTo>
                  <a:lnTo>
                    <a:pt x="10300" y="616"/>
                  </a:lnTo>
                  <a:lnTo>
                    <a:pt x="10319" y="607"/>
                  </a:lnTo>
                  <a:lnTo>
                    <a:pt x="10323" y="583"/>
                  </a:lnTo>
                  <a:lnTo>
                    <a:pt x="10328" y="558"/>
                  </a:lnTo>
                  <a:lnTo>
                    <a:pt x="10333" y="532"/>
                  </a:lnTo>
                  <a:lnTo>
                    <a:pt x="10338" y="505"/>
                  </a:lnTo>
                  <a:lnTo>
                    <a:pt x="10345" y="476"/>
                  </a:lnTo>
                  <a:lnTo>
                    <a:pt x="10351" y="447"/>
                  </a:lnTo>
                  <a:lnTo>
                    <a:pt x="10357" y="418"/>
                  </a:lnTo>
                  <a:lnTo>
                    <a:pt x="10363" y="386"/>
                  </a:lnTo>
                  <a:lnTo>
                    <a:pt x="10283" y="379"/>
                  </a:lnTo>
                  <a:lnTo>
                    <a:pt x="10196" y="371"/>
                  </a:lnTo>
                  <a:lnTo>
                    <a:pt x="10099" y="363"/>
                  </a:lnTo>
                  <a:lnTo>
                    <a:pt x="9996" y="354"/>
                  </a:lnTo>
                  <a:lnTo>
                    <a:pt x="9771" y="336"/>
                  </a:lnTo>
                  <a:lnTo>
                    <a:pt x="9526" y="320"/>
                  </a:lnTo>
                  <a:lnTo>
                    <a:pt x="9265" y="302"/>
                  </a:lnTo>
                  <a:lnTo>
                    <a:pt x="8997" y="285"/>
                  </a:lnTo>
                  <a:lnTo>
                    <a:pt x="8727" y="270"/>
                  </a:lnTo>
                  <a:lnTo>
                    <a:pt x="8460" y="254"/>
                  </a:lnTo>
                  <a:lnTo>
                    <a:pt x="8202" y="240"/>
                  </a:lnTo>
                  <a:lnTo>
                    <a:pt x="7960" y="226"/>
                  </a:lnTo>
                  <a:lnTo>
                    <a:pt x="7738" y="215"/>
                  </a:lnTo>
                  <a:lnTo>
                    <a:pt x="7544" y="204"/>
                  </a:lnTo>
                  <a:lnTo>
                    <a:pt x="7383" y="196"/>
                  </a:lnTo>
                  <a:lnTo>
                    <a:pt x="7260" y="190"/>
                  </a:lnTo>
                  <a:lnTo>
                    <a:pt x="7182" y="186"/>
                  </a:lnTo>
                  <a:lnTo>
                    <a:pt x="7155" y="185"/>
                  </a:lnTo>
                  <a:lnTo>
                    <a:pt x="6925" y="193"/>
                  </a:lnTo>
                  <a:lnTo>
                    <a:pt x="6687" y="200"/>
                  </a:lnTo>
                  <a:lnTo>
                    <a:pt x="6441" y="205"/>
                  </a:lnTo>
                  <a:lnTo>
                    <a:pt x="6188" y="208"/>
                  </a:lnTo>
                  <a:lnTo>
                    <a:pt x="5930" y="211"/>
                  </a:lnTo>
                  <a:lnTo>
                    <a:pt x="5667" y="211"/>
                  </a:lnTo>
                  <a:lnTo>
                    <a:pt x="5400" y="210"/>
                  </a:lnTo>
                  <a:lnTo>
                    <a:pt x="5129" y="206"/>
                  </a:lnTo>
                  <a:lnTo>
                    <a:pt x="4856" y="202"/>
                  </a:lnTo>
                  <a:lnTo>
                    <a:pt x="4582" y="198"/>
                  </a:lnTo>
                  <a:lnTo>
                    <a:pt x="4307" y="192"/>
                  </a:lnTo>
                  <a:lnTo>
                    <a:pt x="4033" y="185"/>
                  </a:lnTo>
                  <a:lnTo>
                    <a:pt x="3761" y="177"/>
                  </a:lnTo>
                  <a:lnTo>
                    <a:pt x="3489" y="168"/>
                  </a:lnTo>
                  <a:lnTo>
                    <a:pt x="3222" y="159"/>
                  </a:lnTo>
                  <a:lnTo>
                    <a:pt x="2958" y="149"/>
                  </a:lnTo>
                  <a:lnTo>
                    <a:pt x="2699" y="139"/>
                  </a:lnTo>
                  <a:lnTo>
                    <a:pt x="2446" y="128"/>
                  </a:lnTo>
                  <a:lnTo>
                    <a:pt x="2201" y="118"/>
                  </a:lnTo>
                  <a:lnTo>
                    <a:pt x="1961" y="106"/>
                  </a:lnTo>
                  <a:lnTo>
                    <a:pt x="1510" y="85"/>
                  </a:lnTo>
                  <a:lnTo>
                    <a:pt x="1100" y="64"/>
                  </a:lnTo>
                  <a:lnTo>
                    <a:pt x="738" y="44"/>
                  </a:lnTo>
                  <a:lnTo>
                    <a:pt x="431" y="26"/>
                  </a:lnTo>
                  <a:lnTo>
                    <a:pt x="185" y="11"/>
                  </a:lnTo>
                  <a:lnTo>
                    <a:pt x="10" y="0"/>
                  </a:lnTo>
                  <a:lnTo>
                    <a:pt x="40" y="118"/>
                  </a:lnTo>
                  <a:lnTo>
                    <a:pt x="69" y="240"/>
                  </a:lnTo>
                  <a:lnTo>
                    <a:pt x="83" y="301"/>
                  </a:lnTo>
                  <a:lnTo>
                    <a:pt x="97" y="364"/>
                  </a:lnTo>
                  <a:lnTo>
                    <a:pt x="109" y="426"/>
                  </a:lnTo>
                  <a:lnTo>
                    <a:pt x="122" y="489"/>
                  </a:lnTo>
                  <a:lnTo>
                    <a:pt x="133" y="552"/>
                  </a:lnTo>
                  <a:lnTo>
                    <a:pt x="144" y="615"/>
                  </a:lnTo>
                  <a:lnTo>
                    <a:pt x="154" y="679"/>
                  </a:lnTo>
                  <a:lnTo>
                    <a:pt x="163" y="742"/>
                  </a:lnTo>
                  <a:lnTo>
                    <a:pt x="171" y="806"/>
                  </a:lnTo>
                  <a:lnTo>
                    <a:pt x="179" y="868"/>
                  </a:lnTo>
                  <a:lnTo>
                    <a:pt x="184" y="931"/>
                  </a:lnTo>
                  <a:lnTo>
                    <a:pt x="189" y="992"/>
                  </a:lnTo>
                  <a:lnTo>
                    <a:pt x="192" y="1053"/>
                  </a:lnTo>
                  <a:lnTo>
                    <a:pt x="195" y="1115"/>
                  </a:lnTo>
                  <a:lnTo>
                    <a:pt x="196" y="1174"/>
                  </a:lnTo>
                  <a:lnTo>
                    <a:pt x="195" y="1234"/>
                  </a:lnTo>
                  <a:lnTo>
                    <a:pt x="193" y="1292"/>
                  </a:lnTo>
                  <a:lnTo>
                    <a:pt x="190" y="1348"/>
                  </a:lnTo>
                  <a:lnTo>
                    <a:pt x="185" y="1404"/>
                  </a:lnTo>
                  <a:lnTo>
                    <a:pt x="179" y="1458"/>
                  </a:lnTo>
                  <a:lnTo>
                    <a:pt x="170" y="1511"/>
                  </a:lnTo>
                  <a:lnTo>
                    <a:pt x="160" y="1562"/>
                  </a:lnTo>
                  <a:lnTo>
                    <a:pt x="148" y="1612"/>
                  </a:lnTo>
                  <a:lnTo>
                    <a:pt x="134" y="1660"/>
                  </a:lnTo>
                  <a:lnTo>
                    <a:pt x="117" y="1707"/>
                  </a:lnTo>
                  <a:lnTo>
                    <a:pt x="100" y="1751"/>
                  </a:lnTo>
                  <a:lnTo>
                    <a:pt x="79" y="1793"/>
                  </a:lnTo>
                  <a:lnTo>
                    <a:pt x="57" y="1833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3" name="Freeform 22"/>
            <p:cNvSpPr>
              <a:spLocks/>
            </p:cNvSpPr>
            <p:nvPr/>
          </p:nvSpPr>
          <p:spPr bwMode="auto">
            <a:xfrm>
              <a:off x="4364" y="2778"/>
              <a:ext cx="81" cy="82"/>
            </a:xfrm>
            <a:custGeom>
              <a:avLst/>
              <a:gdLst>
                <a:gd name="T0" fmla="*/ 0 w 1224"/>
                <a:gd name="T1" fmla="*/ 0 h 1241"/>
                <a:gd name="T2" fmla="*/ 1 w 1224"/>
                <a:gd name="T3" fmla="*/ 18 h 1241"/>
                <a:gd name="T4" fmla="*/ 81 w 1224"/>
                <a:gd name="T5" fmla="*/ 82 h 1241"/>
                <a:gd name="T6" fmla="*/ 0 w 1224"/>
                <a:gd name="T7" fmla="*/ 0 h 12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4" h="1241">
                  <a:moveTo>
                    <a:pt x="0" y="0"/>
                  </a:moveTo>
                  <a:lnTo>
                    <a:pt x="18" y="266"/>
                  </a:lnTo>
                  <a:lnTo>
                    <a:pt x="1224" y="1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4" name="Freeform 23"/>
            <p:cNvSpPr>
              <a:spLocks/>
            </p:cNvSpPr>
            <p:nvPr/>
          </p:nvSpPr>
          <p:spPr bwMode="auto">
            <a:xfrm>
              <a:off x="4362" y="2741"/>
              <a:ext cx="75" cy="89"/>
            </a:xfrm>
            <a:custGeom>
              <a:avLst/>
              <a:gdLst>
                <a:gd name="T0" fmla="*/ 1 w 1118"/>
                <a:gd name="T1" fmla="*/ 0 h 1330"/>
                <a:gd name="T2" fmla="*/ 0 w 1118"/>
                <a:gd name="T3" fmla="*/ 20 h 1330"/>
                <a:gd name="T4" fmla="*/ 75 w 1118"/>
                <a:gd name="T5" fmla="*/ 89 h 1330"/>
                <a:gd name="T6" fmla="*/ 1 w 1118"/>
                <a:gd name="T7" fmla="*/ 0 h 1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8" h="1330">
                  <a:moveTo>
                    <a:pt x="18" y="0"/>
                  </a:moveTo>
                  <a:lnTo>
                    <a:pt x="0" y="301"/>
                  </a:lnTo>
                  <a:lnTo>
                    <a:pt x="1118" y="133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5" name="Freeform 24"/>
            <p:cNvSpPr>
              <a:spLocks/>
            </p:cNvSpPr>
            <p:nvPr/>
          </p:nvSpPr>
          <p:spPr bwMode="auto">
            <a:xfrm>
              <a:off x="4175" y="2554"/>
              <a:ext cx="40" cy="98"/>
            </a:xfrm>
            <a:custGeom>
              <a:avLst/>
              <a:gdLst>
                <a:gd name="T0" fmla="*/ 40 w 598"/>
                <a:gd name="T1" fmla="*/ 82 h 1466"/>
                <a:gd name="T2" fmla="*/ 9 w 598"/>
                <a:gd name="T3" fmla="*/ 44 h 1466"/>
                <a:gd name="T4" fmla="*/ 8 w 598"/>
                <a:gd name="T5" fmla="*/ 0 h 1466"/>
                <a:gd name="T6" fmla="*/ 0 w 598"/>
                <a:gd name="T7" fmla="*/ 91 h 1466"/>
                <a:gd name="T8" fmla="*/ 9 w 598"/>
                <a:gd name="T9" fmla="*/ 98 h 1466"/>
                <a:gd name="T10" fmla="*/ 9 w 598"/>
                <a:gd name="T11" fmla="*/ 61 h 1466"/>
                <a:gd name="T12" fmla="*/ 40 w 598"/>
                <a:gd name="T13" fmla="*/ 82 h 14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8" h="1466">
                  <a:moveTo>
                    <a:pt x="598" y="1230"/>
                  </a:moveTo>
                  <a:lnTo>
                    <a:pt x="129" y="657"/>
                  </a:lnTo>
                  <a:lnTo>
                    <a:pt x="118" y="0"/>
                  </a:lnTo>
                  <a:lnTo>
                    <a:pt x="0" y="1360"/>
                  </a:lnTo>
                  <a:lnTo>
                    <a:pt x="142" y="1466"/>
                  </a:lnTo>
                  <a:lnTo>
                    <a:pt x="133" y="914"/>
                  </a:lnTo>
                  <a:lnTo>
                    <a:pt x="598" y="1230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6" name="Freeform 25"/>
            <p:cNvSpPr>
              <a:spLocks/>
            </p:cNvSpPr>
            <p:nvPr/>
          </p:nvSpPr>
          <p:spPr bwMode="auto">
            <a:xfrm>
              <a:off x="4243" y="2589"/>
              <a:ext cx="115" cy="212"/>
            </a:xfrm>
            <a:custGeom>
              <a:avLst/>
              <a:gdLst>
                <a:gd name="T0" fmla="*/ 115 w 1738"/>
                <a:gd name="T1" fmla="*/ 212 h 3182"/>
                <a:gd name="T2" fmla="*/ 14 w 1738"/>
                <a:gd name="T3" fmla="*/ 127 h 3182"/>
                <a:gd name="T4" fmla="*/ 14 w 1738"/>
                <a:gd name="T5" fmla="*/ 116 h 3182"/>
                <a:gd name="T6" fmla="*/ 93 w 1738"/>
                <a:gd name="T7" fmla="*/ 175 h 3182"/>
                <a:gd name="T8" fmla="*/ 13 w 1738"/>
                <a:gd name="T9" fmla="*/ 98 h 3182"/>
                <a:gd name="T10" fmla="*/ 12 w 1738"/>
                <a:gd name="T11" fmla="*/ 80 h 3182"/>
                <a:gd name="T12" fmla="*/ 87 w 1738"/>
                <a:gd name="T13" fmla="*/ 138 h 3182"/>
                <a:gd name="T14" fmla="*/ 12 w 1738"/>
                <a:gd name="T15" fmla="*/ 62 h 3182"/>
                <a:gd name="T16" fmla="*/ 11 w 1738"/>
                <a:gd name="T17" fmla="*/ 40 h 3182"/>
                <a:gd name="T18" fmla="*/ 106 w 1738"/>
                <a:gd name="T19" fmla="*/ 128 h 3182"/>
                <a:gd name="T20" fmla="*/ 11 w 1738"/>
                <a:gd name="T21" fmla="*/ 21 h 3182"/>
                <a:gd name="T22" fmla="*/ 10 w 1738"/>
                <a:gd name="T23" fmla="*/ 0 h 3182"/>
                <a:gd name="T24" fmla="*/ 0 w 1738"/>
                <a:gd name="T25" fmla="*/ 143 h 3182"/>
                <a:gd name="T26" fmla="*/ 15 w 1738"/>
                <a:gd name="T27" fmla="*/ 162 h 3182"/>
                <a:gd name="T28" fmla="*/ 14 w 1738"/>
                <a:gd name="T29" fmla="*/ 146 h 3182"/>
                <a:gd name="T30" fmla="*/ 115 w 1738"/>
                <a:gd name="T31" fmla="*/ 212 h 31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38" h="3182">
                  <a:moveTo>
                    <a:pt x="1738" y="3182"/>
                  </a:moveTo>
                  <a:lnTo>
                    <a:pt x="209" y="1913"/>
                  </a:lnTo>
                  <a:lnTo>
                    <a:pt x="205" y="1740"/>
                  </a:lnTo>
                  <a:lnTo>
                    <a:pt x="1407" y="2632"/>
                  </a:lnTo>
                  <a:lnTo>
                    <a:pt x="197" y="1467"/>
                  </a:lnTo>
                  <a:lnTo>
                    <a:pt x="188" y="1199"/>
                  </a:lnTo>
                  <a:lnTo>
                    <a:pt x="1318" y="2064"/>
                  </a:lnTo>
                  <a:lnTo>
                    <a:pt x="181" y="927"/>
                  </a:lnTo>
                  <a:lnTo>
                    <a:pt x="171" y="595"/>
                  </a:lnTo>
                  <a:lnTo>
                    <a:pt x="1609" y="1928"/>
                  </a:lnTo>
                  <a:lnTo>
                    <a:pt x="163" y="320"/>
                  </a:lnTo>
                  <a:lnTo>
                    <a:pt x="154" y="0"/>
                  </a:lnTo>
                  <a:lnTo>
                    <a:pt x="0" y="2152"/>
                  </a:lnTo>
                  <a:lnTo>
                    <a:pt x="225" y="2437"/>
                  </a:lnTo>
                  <a:lnTo>
                    <a:pt x="217" y="2198"/>
                  </a:lnTo>
                  <a:lnTo>
                    <a:pt x="1738" y="3182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7" name="Freeform 26"/>
            <p:cNvSpPr>
              <a:spLocks/>
            </p:cNvSpPr>
            <p:nvPr/>
          </p:nvSpPr>
          <p:spPr bwMode="auto">
            <a:xfrm>
              <a:off x="4236" y="2734"/>
              <a:ext cx="9" cy="14"/>
            </a:xfrm>
            <a:custGeom>
              <a:avLst/>
              <a:gdLst>
                <a:gd name="T0" fmla="*/ 0 w 143"/>
                <a:gd name="T1" fmla="*/ 0 h 204"/>
                <a:gd name="T2" fmla="*/ 1 w 143"/>
                <a:gd name="T3" fmla="*/ 2 h 204"/>
                <a:gd name="T4" fmla="*/ 2 w 143"/>
                <a:gd name="T5" fmla="*/ 3 h 204"/>
                <a:gd name="T6" fmla="*/ 3 w 143"/>
                <a:gd name="T7" fmla="*/ 5 h 204"/>
                <a:gd name="T8" fmla="*/ 5 w 143"/>
                <a:gd name="T9" fmla="*/ 7 h 204"/>
                <a:gd name="T10" fmla="*/ 6 w 143"/>
                <a:gd name="T11" fmla="*/ 9 h 204"/>
                <a:gd name="T12" fmla="*/ 7 w 143"/>
                <a:gd name="T13" fmla="*/ 10 h 204"/>
                <a:gd name="T14" fmla="*/ 8 w 143"/>
                <a:gd name="T15" fmla="*/ 12 h 204"/>
                <a:gd name="T16" fmla="*/ 9 w 143"/>
                <a:gd name="T17" fmla="*/ 14 h 204"/>
                <a:gd name="T18" fmla="*/ 8 w 143"/>
                <a:gd name="T19" fmla="*/ 12 h 204"/>
                <a:gd name="T20" fmla="*/ 7 w 143"/>
                <a:gd name="T21" fmla="*/ 10 h 204"/>
                <a:gd name="T22" fmla="*/ 6 w 143"/>
                <a:gd name="T23" fmla="*/ 9 h 204"/>
                <a:gd name="T24" fmla="*/ 5 w 143"/>
                <a:gd name="T25" fmla="*/ 7 h 204"/>
                <a:gd name="T26" fmla="*/ 3 w 143"/>
                <a:gd name="T27" fmla="*/ 5 h 204"/>
                <a:gd name="T28" fmla="*/ 2 w 143"/>
                <a:gd name="T29" fmla="*/ 3 h 204"/>
                <a:gd name="T30" fmla="*/ 1 w 143"/>
                <a:gd name="T31" fmla="*/ 2 h 204"/>
                <a:gd name="T32" fmla="*/ 0 w 143"/>
                <a:gd name="T33" fmla="*/ 0 h 2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204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5" y="75"/>
                  </a:lnTo>
                  <a:lnTo>
                    <a:pt x="73" y="101"/>
                  </a:lnTo>
                  <a:lnTo>
                    <a:pt x="90" y="126"/>
                  </a:lnTo>
                  <a:lnTo>
                    <a:pt x="108" y="152"/>
                  </a:lnTo>
                  <a:lnTo>
                    <a:pt x="126" y="178"/>
                  </a:lnTo>
                  <a:lnTo>
                    <a:pt x="143" y="204"/>
                  </a:lnTo>
                  <a:lnTo>
                    <a:pt x="126" y="178"/>
                  </a:lnTo>
                  <a:lnTo>
                    <a:pt x="108" y="152"/>
                  </a:lnTo>
                  <a:lnTo>
                    <a:pt x="90" y="126"/>
                  </a:lnTo>
                  <a:lnTo>
                    <a:pt x="73" y="101"/>
                  </a:lnTo>
                  <a:lnTo>
                    <a:pt x="55" y="75"/>
                  </a:lnTo>
                  <a:lnTo>
                    <a:pt x="37" y="50"/>
                  </a:lnTo>
                  <a:lnTo>
                    <a:pt x="1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8" name="Freeform 27"/>
            <p:cNvSpPr>
              <a:spLocks/>
            </p:cNvSpPr>
            <p:nvPr/>
          </p:nvSpPr>
          <p:spPr bwMode="auto">
            <a:xfrm>
              <a:off x="4225" y="2721"/>
              <a:ext cx="10" cy="12"/>
            </a:xfrm>
            <a:custGeom>
              <a:avLst/>
              <a:gdLst>
                <a:gd name="T0" fmla="*/ 0 w 155"/>
                <a:gd name="T1" fmla="*/ 0 h 185"/>
                <a:gd name="T2" fmla="*/ 1 w 155"/>
                <a:gd name="T3" fmla="*/ 1 h 185"/>
                <a:gd name="T4" fmla="*/ 3 w 155"/>
                <a:gd name="T5" fmla="*/ 3 h 185"/>
                <a:gd name="T6" fmla="*/ 4 w 155"/>
                <a:gd name="T7" fmla="*/ 4 h 185"/>
                <a:gd name="T8" fmla="*/ 5 w 155"/>
                <a:gd name="T9" fmla="*/ 6 h 185"/>
                <a:gd name="T10" fmla="*/ 6 w 155"/>
                <a:gd name="T11" fmla="*/ 7 h 185"/>
                <a:gd name="T12" fmla="*/ 8 w 155"/>
                <a:gd name="T13" fmla="*/ 9 h 185"/>
                <a:gd name="T14" fmla="*/ 9 w 155"/>
                <a:gd name="T15" fmla="*/ 10 h 185"/>
                <a:gd name="T16" fmla="*/ 10 w 155"/>
                <a:gd name="T17" fmla="*/ 12 h 185"/>
                <a:gd name="T18" fmla="*/ 9 w 155"/>
                <a:gd name="T19" fmla="*/ 10 h 185"/>
                <a:gd name="T20" fmla="*/ 8 w 155"/>
                <a:gd name="T21" fmla="*/ 9 h 185"/>
                <a:gd name="T22" fmla="*/ 6 w 155"/>
                <a:gd name="T23" fmla="*/ 7 h 185"/>
                <a:gd name="T24" fmla="*/ 5 w 155"/>
                <a:gd name="T25" fmla="*/ 6 h 185"/>
                <a:gd name="T26" fmla="*/ 4 w 155"/>
                <a:gd name="T27" fmla="*/ 4 h 185"/>
                <a:gd name="T28" fmla="*/ 3 w 155"/>
                <a:gd name="T29" fmla="*/ 3 h 185"/>
                <a:gd name="T30" fmla="*/ 1 w 155"/>
                <a:gd name="T31" fmla="*/ 1 h 185"/>
                <a:gd name="T32" fmla="*/ 0 w 155"/>
                <a:gd name="T33" fmla="*/ 0 h 1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5" h="185">
                  <a:moveTo>
                    <a:pt x="0" y="0"/>
                  </a:moveTo>
                  <a:lnTo>
                    <a:pt x="20" y="21"/>
                  </a:lnTo>
                  <a:lnTo>
                    <a:pt x="40" y="43"/>
                  </a:lnTo>
                  <a:lnTo>
                    <a:pt x="60" y="66"/>
                  </a:lnTo>
                  <a:lnTo>
                    <a:pt x="80" y="89"/>
                  </a:lnTo>
                  <a:lnTo>
                    <a:pt x="98" y="113"/>
                  </a:lnTo>
                  <a:lnTo>
                    <a:pt x="118" y="137"/>
                  </a:lnTo>
                  <a:lnTo>
                    <a:pt x="137" y="161"/>
                  </a:lnTo>
                  <a:lnTo>
                    <a:pt x="155" y="185"/>
                  </a:lnTo>
                  <a:lnTo>
                    <a:pt x="137" y="161"/>
                  </a:lnTo>
                  <a:lnTo>
                    <a:pt x="118" y="137"/>
                  </a:lnTo>
                  <a:lnTo>
                    <a:pt x="98" y="113"/>
                  </a:lnTo>
                  <a:lnTo>
                    <a:pt x="80" y="89"/>
                  </a:lnTo>
                  <a:lnTo>
                    <a:pt x="60" y="66"/>
                  </a:lnTo>
                  <a:lnTo>
                    <a:pt x="40" y="43"/>
                  </a:lnTo>
                  <a:lnTo>
                    <a:pt x="2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9" name="Freeform 28"/>
            <p:cNvSpPr>
              <a:spLocks/>
            </p:cNvSpPr>
            <p:nvPr/>
          </p:nvSpPr>
          <p:spPr bwMode="auto">
            <a:xfrm>
              <a:off x="3592" y="2595"/>
              <a:ext cx="8" cy="22"/>
            </a:xfrm>
            <a:custGeom>
              <a:avLst/>
              <a:gdLst>
                <a:gd name="T0" fmla="*/ 8 w 118"/>
                <a:gd name="T1" fmla="*/ 22 h 333"/>
                <a:gd name="T2" fmla="*/ 7 w 118"/>
                <a:gd name="T3" fmla="*/ 19 h 333"/>
                <a:gd name="T4" fmla="*/ 6 w 118"/>
                <a:gd name="T5" fmla="*/ 17 h 333"/>
                <a:gd name="T6" fmla="*/ 5 w 118"/>
                <a:gd name="T7" fmla="*/ 14 h 333"/>
                <a:gd name="T8" fmla="*/ 4 w 118"/>
                <a:gd name="T9" fmla="*/ 11 h 333"/>
                <a:gd name="T10" fmla="*/ 3 w 118"/>
                <a:gd name="T11" fmla="*/ 8 h 333"/>
                <a:gd name="T12" fmla="*/ 2 w 118"/>
                <a:gd name="T13" fmla="*/ 6 h 333"/>
                <a:gd name="T14" fmla="*/ 1 w 118"/>
                <a:gd name="T15" fmla="*/ 3 h 333"/>
                <a:gd name="T16" fmla="*/ 0 w 118"/>
                <a:gd name="T17" fmla="*/ 0 h 333"/>
                <a:gd name="T18" fmla="*/ 1 w 118"/>
                <a:gd name="T19" fmla="*/ 3 h 333"/>
                <a:gd name="T20" fmla="*/ 2 w 118"/>
                <a:gd name="T21" fmla="*/ 6 h 333"/>
                <a:gd name="T22" fmla="*/ 3 w 118"/>
                <a:gd name="T23" fmla="*/ 8 h 333"/>
                <a:gd name="T24" fmla="*/ 4 w 118"/>
                <a:gd name="T25" fmla="*/ 11 h 333"/>
                <a:gd name="T26" fmla="*/ 5 w 118"/>
                <a:gd name="T27" fmla="*/ 14 h 333"/>
                <a:gd name="T28" fmla="*/ 6 w 118"/>
                <a:gd name="T29" fmla="*/ 17 h 333"/>
                <a:gd name="T30" fmla="*/ 7 w 118"/>
                <a:gd name="T31" fmla="*/ 19 h 333"/>
                <a:gd name="T32" fmla="*/ 8 w 118"/>
                <a:gd name="T33" fmla="*/ 22 h 3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333">
                  <a:moveTo>
                    <a:pt x="118" y="333"/>
                  </a:moveTo>
                  <a:lnTo>
                    <a:pt x="102" y="292"/>
                  </a:lnTo>
                  <a:lnTo>
                    <a:pt x="86" y="252"/>
                  </a:lnTo>
                  <a:lnTo>
                    <a:pt x="71" y="211"/>
                  </a:lnTo>
                  <a:lnTo>
                    <a:pt x="56" y="170"/>
                  </a:lnTo>
                  <a:lnTo>
                    <a:pt x="41" y="128"/>
                  </a:lnTo>
                  <a:lnTo>
                    <a:pt x="27" y="85"/>
                  </a:lnTo>
                  <a:lnTo>
                    <a:pt x="12" y="43"/>
                  </a:lnTo>
                  <a:lnTo>
                    <a:pt x="0" y="0"/>
                  </a:lnTo>
                  <a:lnTo>
                    <a:pt x="12" y="43"/>
                  </a:lnTo>
                  <a:lnTo>
                    <a:pt x="27" y="85"/>
                  </a:lnTo>
                  <a:lnTo>
                    <a:pt x="41" y="128"/>
                  </a:lnTo>
                  <a:lnTo>
                    <a:pt x="56" y="170"/>
                  </a:lnTo>
                  <a:lnTo>
                    <a:pt x="71" y="211"/>
                  </a:lnTo>
                  <a:lnTo>
                    <a:pt x="86" y="252"/>
                  </a:lnTo>
                  <a:lnTo>
                    <a:pt x="102" y="292"/>
                  </a:lnTo>
                  <a:lnTo>
                    <a:pt x="11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0" name="Freeform 29"/>
            <p:cNvSpPr>
              <a:spLocks/>
            </p:cNvSpPr>
            <p:nvPr/>
          </p:nvSpPr>
          <p:spPr bwMode="auto">
            <a:xfrm>
              <a:off x="3602" y="2622"/>
              <a:ext cx="9" cy="21"/>
            </a:xfrm>
            <a:custGeom>
              <a:avLst/>
              <a:gdLst>
                <a:gd name="T0" fmla="*/ 9 w 141"/>
                <a:gd name="T1" fmla="*/ 21 h 309"/>
                <a:gd name="T2" fmla="*/ 8 w 141"/>
                <a:gd name="T3" fmla="*/ 18 h 309"/>
                <a:gd name="T4" fmla="*/ 7 w 141"/>
                <a:gd name="T5" fmla="*/ 16 h 309"/>
                <a:gd name="T6" fmla="*/ 5 w 141"/>
                <a:gd name="T7" fmla="*/ 13 h 309"/>
                <a:gd name="T8" fmla="*/ 4 w 141"/>
                <a:gd name="T9" fmla="*/ 11 h 309"/>
                <a:gd name="T10" fmla="*/ 3 w 141"/>
                <a:gd name="T11" fmla="*/ 8 h 309"/>
                <a:gd name="T12" fmla="*/ 2 w 141"/>
                <a:gd name="T13" fmla="*/ 5 h 309"/>
                <a:gd name="T14" fmla="*/ 1 w 141"/>
                <a:gd name="T15" fmla="*/ 3 h 309"/>
                <a:gd name="T16" fmla="*/ 0 w 141"/>
                <a:gd name="T17" fmla="*/ 0 h 309"/>
                <a:gd name="T18" fmla="*/ 1 w 141"/>
                <a:gd name="T19" fmla="*/ 3 h 309"/>
                <a:gd name="T20" fmla="*/ 2 w 141"/>
                <a:gd name="T21" fmla="*/ 5 h 309"/>
                <a:gd name="T22" fmla="*/ 3 w 141"/>
                <a:gd name="T23" fmla="*/ 8 h 309"/>
                <a:gd name="T24" fmla="*/ 4 w 141"/>
                <a:gd name="T25" fmla="*/ 11 h 309"/>
                <a:gd name="T26" fmla="*/ 5 w 141"/>
                <a:gd name="T27" fmla="*/ 13 h 309"/>
                <a:gd name="T28" fmla="*/ 7 w 141"/>
                <a:gd name="T29" fmla="*/ 16 h 309"/>
                <a:gd name="T30" fmla="*/ 8 w 141"/>
                <a:gd name="T31" fmla="*/ 18 h 309"/>
                <a:gd name="T32" fmla="*/ 9 w 141"/>
                <a:gd name="T33" fmla="*/ 21 h 3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1" h="309">
                  <a:moveTo>
                    <a:pt x="141" y="309"/>
                  </a:moveTo>
                  <a:lnTo>
                    <a:pt x="123" y="271"/>
                  </a:lnTo>
                  <a:lnTo>
                    <a:pt x="104" y="233"/>
                  </a:lnTo>
                  <a:lnTo>
                    <a:pt x="86" y="194"/>
                  </a:lnTo>
                  <a:lnTo>
                    <a:pt x="68" y="156"/>
                  </a:lnTo>
                  <a:lnTo>
                    <a:pt x="51" y="117"/>
                  </a:lnTo>
                  <a:lnTo>
                    <a:pt x="34" y="79"/>
                  </a:lnTo>
                  <a:lnTo>
                    <a:pt x="16" y="39"/>
                  </a:lnTo>
                  <a:lnTo>
                    <a:pt x="0" y="0"/>
                  </a:lnTo>
                  <a:lnTo>
                    <a:pt x="16" y="39"/>
                  </a:lnTo>
                  <a:lnTo>
                    <a:pt x="34" y="79"/>
                  </a:lnTo>
                  <a:lnTo>
                    <a:pt x="51" y="117"/>
                  </a:lnTo>
                  <a:lnTo>
                    <a:pt x="68" y="156"/>
                  </a:lnTo>
                  <a:lnTo>
                    <a:pt x="86" y="194"/>
                  </a:lnTo>
                  <a:lnTo>
                    <a:pt x="104" y="233"/>
                  </a:lnTo>
                  <a:lnTo>
                    <a:pt x="123" y="271"/>
                  </a:lnTo>
                  <a:lnTo>
                    <a:pt x="141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1" name="Freeform 30"/>
            <p:cNvSpPr>
              <a:spLocks/>
            </p:cNvSpPr>
            <p:nvPr/>
          </p:nvSpPr>
          <p:spPr bwMode="auto">
            <a:xfrm>
              <a:off x="3611" y="2630"/>
              <a:ext cx="60" cy="110"/>
            </a:xfrm>
            <a:custGeom>
              <a:avLst/>
              <a:gdLst>
                <a:gd name="T0" fmla="*/ 0 w 892"/>
                <a:gd name="T1" fmla="*/ 13 h 1651"/>
                <a:gd name="T2" fmla="*/ 2 w 892"/>
                <a:gd name="T3" fmla="*/ 18 h 1651"/>
                <a:gd name="T4" fmla="*/ 5 w 892"/>
                <a:gd name="T5" fmla="*/ 22 h 1651"/>
                <a:gd name="T6" fmla="*/ 7 w 892"/>
                <a:gd name="T7" fmla="*/ 27 h 1651"/>
                <a:gd name="T8" fmla="*/ 10 w 892"/>
                <a:gd name="T9" fmla="*/ 31 h 1651"/>
                <a:gd name="T10" fmla="*/ 12 w 892"/>
                <a:gd name="T11" fmla="*/ 36 h 1651"/>
                <a:gd name="T12" fmla="*/ 15 w 892"/>
                <a:gd name="T13" fmla="*/ 40 h 1651"/>
                <a:gd name="T14" fmla="*/ 18 w 892"/>
                <a:gd name="T15" fmla="*/ 45 h 1651"/>
                <a:gd name="T16" fmla="*/ 20 w 892"/>
                <a:gd name="T17" fmla="*/ 49 h 1651"/>
                <a:gd name="T18" fmla="*/ 23 w 892"/>
                <a:gd name="T19" fmla="*/ 53 h 1651"/>
                <a:gd name="T20" fmla="*/ 26 w 892"/>
                <a:gd name="T21" fmla="*/ 58 h 1651"/>
                <a:gd name="T22" fmla="*/ 29 w 892"/>
                <a:gd name="T23" fmla="*/ 62 h 1651"/>
                <a:gd name="T24" fmla="*/ 32 w 892"/>
                <a:gd name="T25" fmla="*/ 66 h 1651"/>
                <a:gd name="T26" fmla="*/ 34 w 892"/>
                <a:gd name="T27" fmla="*/ 71 h 1651"/>
                <a:gd name="T28" fmla="*/ 37 w 892"/>
                <a:gd name="T29" fmla="*/ 75 h 1651"/>
                <a:gd name="T30" fmla="*/ 40 w 892"/>
                <a:gd name="T31" fmla="*/ 80 h 1651"/>
                <a:gd name="T32" fmla="*/ 43 w 892"/>
                <a:gd name="T33" fmla="*/ 84 h 1651"/>
                <a:gd name="T34" fmla="*/ 45 w 892"/>
                <a:gd name="T35" fmla="*/ 87 h 1651"/>
                <a:gd name="T36" fmla="*/ 47 w 892"/>
                <a:gd name="T37" fmla="*/ 90 h 1651"/>
                <a:gd name="T38" fmla="*/ 49 w 892"/>
                <a:gd name="T39" fmla="*/ 94 h 1651"/>
                <a:gd name="T40" fmla="*/ 52 w 892"/>
                <a:gd name="T41" fmla="*/ 97 h 1651"/>
                <a:gd name="T42" fmla="*/ 54 w 892"/>
                <a:gd name="T43" fmla="*/ 100 h 1651"/>
                <a:gd name="T44" fmla="*/ 56 w 892"/>
                <a:gd name="T45" fmla="*/ 103 h 1651"/>
                <a:gd name="T46" fmla="*/ 58 w 892"/>
                <a:gd name="T47" fmla="*/ 107 h 1651"/>
                <a:gd name="T48" fmla="*/ 60 w 892"/>
                <a:gd name="T49" fmla="*/ 110 h 1651"/>
                <a:gd name="T50" fmla="*/ 56 w 892"/>
                <a:gd name="T51" fmla="*/ 102 h 1651"/>
                <a:gd name="T52" fmla="*/ 52 w 892"/>
                <a:gd name="T53" fmla="*/ 94 h 1651"/>
                <a:gd name="T54" fmla="*/ 49 w 892"/>
                <a:gd name="T55" fmla="*/ 86 h 1651"/>
                <a:gd name="T56" fmla="*/ 45 w 892"/>
                <a:gd name="T57" fmla="*/ 78 h 1651"/>
                <a:gd name="T58" fmla="*/ 42 w 892"/>
                <a:gd name="T59" fmla="*/ 70 h 1651"/>
                <a:gd name="T60" fmla="*/ 39 w 892"/>
                <a:gd name="T61" fmla="*/ 63 h 1651"/>
                <a:gd name="T62" fmla="*/ 36 w 892"/>
                <a:gd name="T63" fmla="*/ 56 h 1651"/>
                <a:gd name="T64" fmla="*/ 33 w 892"/>
                <a:gd name="T65" fmla="*/ 49 h 1651"/>
                <a:gd name="T66" fmla="*/ 31 w 892"/>
                <a:gd name="T67" fmla="*/ 42 h 1651"/>
                <a:gd name="T68" fmla="*/ 28 w 892"/>
                <a:gd name="T69" fmla="*/ 36 h 1651"/>
                <a:gd name="T70" fmla="*/ 26 w 892"/>
                <a:gd name="T71" fmla="*/ 29 h 1651"/>
                <a:gd name="T72" fmla="*/ 24 w 892"/>
                <a:gd name="T73" fmla="*/ 23 h 1651"/>
                <a:gd name="T74" fmla="*/ 21 w 892"/>
                <a:gd name="T75" fmla="*/ 17 h 1651"/>
                <a:gd name="T76" fmla="*/ 20 w 892"/>
                <a:gd name="T77" fmla="*/ 11 h 1651"/>
                <a:gd name="T78" fmla="*/ 18 w 892"/>
                <a:gd name="T79" fmla="*/ 5 h 1651"/>
                <a:gd name="T80" fmla="*/ 16 w 892"/>
                <a:gd name="T81" fmla="*/ 0 h 1651"/>
                <a:gd name="T82" fmla="*/ 14 w 892"/>
                <a:gd name="T83" fmla="*/ 1 h 1651"/>
                <a:gd name="T84" fmla="*/ 13 w 892"/>
                <a:gd name="T85" fmla="*/ 2 h 1651"/>
                <a:gd name="T86" fmla="*/ 12 w 892"/>
                <a:gd name="T87" fmla="*/ 2 h 1651"/>
                <a:gd name="T88" fmla="*/ 11 w 892"/>
                <a:gd name="T89" fmla="*/ 3 h 1651"/>
                <a:gd name="T90" fmla="*/ 9 w 892"/>
                <a:gd name="T91" fmla="*/ 4 h 1651"/>
                <a:gd name="T92" fmla="*/ 8 w 892"/>
                <a:gd name="T93" fmla="*/ 5 h 1651"/>
                <a:gd name="T94" fmla="*/ 7 w 892"/>
                <a:gd name="T95" fmla="*/ 6 h 1651"/>
                <a:gd name="T96" fmla="*/ 6 w 892"/>
                <a:gd name="T97" fmla="*/ 7 h 1651"/>
                <a:gd name="T98" fmla="*/ 4 w 892"/>
                <a:gd name="T99" fmla="*/ 8 h 1651"/>
                <a:gd name="T100" fmla="*/ 3 w 892"/>
                <a:gd name="T101" fmla="*/ 10 h 1651"/>
                <a:gd name="T102" fmla="*/ 1 w 892"/>
                <a:gd name="T103" fmla="*/ 12 h 1651"/>
                <a:gd name="T104" fmla="*/ 0 w 892"/>
                <a:gd name="T105" fmla="*/ 13 h 165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92" h="1651">
                  <a:moveTo>
                    <a:pt x="0" y="197"/>
                  </a:moveTo>
                  <a:lnTo>
                    <a:pt x="36" y="267"/>
                  </a:lnTo>
                  <a:lnTo>
                    <a:pt x="72" y="334"/>
                  </a:lnTo>
                  <a:lnTo>
                    <a:pt x="108" y="402"/>
                  </a:lnTo>
                  <a:lnTo>
                    <a:pt x="146" y="470"/>
                  </a:lnTo>
                  <a:lnTo>
                    <a:pt x="184" y="536"/>
                  </a:lnTo>
                  <a:lnTo>
                    <a:pt x="224" y="603"/>
                  </a:lnTo>
                  <a:lnTo>
                    <a:pt x="264" y="669"/>
                  </a:lnTo>
                  <a:lnTo>
                    <a:pt x="303" y="735"/>
                  </a:lnTo>
                  <a:lnTo>
                    <a:pt x="344" y="802"/>
                  </a:lnTo>
                  <a:lnTo>
                    <a:pt x="385" y="867"/>
                  </a:lnTo>
                  <a:lnTo>
                    <a:pt x="427" y="933"/>
                  </a:lnTo>
                  <a:lnTo>
                    <a:pt x="470" y="998"/>
                  </a:lnTo>
                  <a:lnTo>
                    <a:pt x="511" y="1064"/>
                  </a:lnTo>
                  <a:lnTo>
                    <a:pt x="555" y="1129"/>
                  </a:lnTo>
                  <a:lnTo>
                    <a:pt x="598" y="1195"/>
                  </a:lnTo>
                  <a:lnTo>
                    <a:pt x="641" y="1262"/>
                  </a:lnTo>
                  <a:lnTo>
                    <a:pt x="672" y="1309"/>
                  </a:lnTo>
                  <a:lnTo>
                    <a:pt x="704" y="1357"/>
                  </a:lnTo>
                  <a:lnTo>
                    <a:pt x="735" y="1406"/>
                  </a:lnTo>
                  <a:lnTo>
                    <a:pt x="766" y="1454"/>
                  </a:lnTo>
                  <a:lnTo>
                    <a:pt x="797" y="1503"/>
                  </a:lnTo>
                  <a:lnTo>
                    <a:pt x="830" y="1553"/>
                  </a:lnTo>
                  <a:lnTo>
                    <a:pt x="861" y="1602"/>
                  </a:lnTo>
                  <a:lnTo>
                    <a:pt x="892" y="1651"/>
                  </a:lnTo>
                  <a:lnTo>
                    <a:pt x="834" y="1526"/>
                  </a:lnTo>
                  <a:lnTo>
                    <a:pt x="779" y="1404"/>
                  </a:lnTo>
                  <a:lnTo>
                    <a:pt x="726" y="1284"/>
                  </a:lnTo>
                  <a:lnTo>
                    <a:pt x="675" y="1169"/>
                  </a:lnTo>
                  <a:lnTo>
                    <a:pt x="627" y="1055"/>
                  </a:lnTo>
                  <a:lnTo>
                    <a:pt x="581" y="945"/>
                  </a:lnTo>
                  <a:lnTo>
                    <a:pt x="537" y="838"/>
                  </a:lnTo>
                  <a:lnTo>
                    <a:pt x="496" y="734"/>
                  </a:lnTo>
                  <a:lnTo>
                    <a:pt x="456" y="633"/>
                  </a:lnTo>
                  <a:lnTo>
                    <a:pt x="419" y="534"/>
                  </a:lnTo>
                  <a:lnTo>
                    <a:pt x="383" y="438"/>
                  </a:lnTo>
                  <a:lnTo>
                    <a:pt x="350" y="345"/>
                  </a:lnTo>
                  <a:lnTo>
                    <a:pt x="319" y="255"/>
                  </a:lnTo>
                  <a:lnTo>
                    <a:pt x="290" y="167"/>
                  </a:lnTo>
                  <a:lnTo>
                    <a:pt x="261" y="82"/>
                  </a:lnTo>
                  <a:lnTo>
                    <a:pt x="235" y="0"/>
                  </a:lnTo>
                  <a:lnTo>
                    <a:pt x="215" y="12"/>
                  </a:lnTo>
                  <a:lnTo>
                    <a:pt x="195" y="24"/>
                  </a:lnTo>
                  <a:lnTo>
                    <a:pt x="175" y="37"/>
                  </a:lnTo>
                  <a:lnTo>
                    <a:pt x="157" y="49"/>
                  </a:lnTo>
                  <a:lnTo>
                    <a:pt x="140" y="62"/>
                  </a:lnTo>
                  <a:lnTo>
                    <a:pt x="123" y="73"/>
                  </a:lnTo>
                  <a:lnTo>
                    <a:pt x="107" y="87"/>
                  </a:lnTo>
                  <a:lnTo>
                    <a:pt x="92" y="98"/>
                  </a:lnTo>
                  <a:lnTo>
                    <a:pt x="65" y="123"/>
                  </a:lnTo>
                  <a:lnTo>
                    <a:pt x="41" y="148"/>
                  </a:lnTo>
                  <a:lnTo>
                    <a:pt x="19" y="173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233C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2" name="Freeform 31"/>
            <p:cNvSpPr>
              <a:spLocks/>
            </p:cNvSpPr>
            <p:nvPr/>
          </p:nvSpPr>
          <p:spPr bwMode="auto">
            <a:xfrm>
              <a:off x="4245" y="2748"/>
              <a:ext cx="1" cy="1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0 w 2"/>
                <a:gd name="T5" fmla="*/ 0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3" name="Freeform 32"/>
            <p:cNvSpPr>
              <a:spLocks/>
            </p:cNvSpPr>
            <p:nvPr/>
          </p:nvSpPr>
          <p:spPr bwMode="auto">
            <a:xfrm>
              <a:off x="3611" y="2643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4" name="Freeform 33"/>
            <p:cNvSpPr>
              <a:spLocks/>
            </p:cNvSpPr>
            <p:nvPr/>
          </p:nvSpPr>
          <p:spPr bwMode="auto">
            <a:xfrm>
              <a:off x="3600" y="2617"/>
              <a:ext cx="2" cy="5"/>
            </a:xfrm>
            <a:custGeom>
              <a:avLst/>
              <a:gdLst>
                <a:gd name="T0" fmla="*/ 2 w 30"/>
                <a:gd name="T1" fmla="*/ 5 h 75"/>
                <a:gd name="T2" fmla="*/ 1 w 30"/>
                <a:gd name="T3" fmla="*/ 4 h 75"/>
                <a:gd name="T4" fmla="*/ 1 w 30"/>
                <a:gd name="T5" fmla="*/ 2 h 75"/>
                <a:gd name="T6" fmla="*/ 1 w 30"/>
                <a:gd name="T7" fmla="*/ 1 h 75"/>
                <a:gd name="T8" fmla="*/ 0 w 30"/>
                <a:gd name="T9" fmla="*/ 0 h 75"/>
                <a:gd name="T10" fmla="*/ 1 w 30"/>
                <a:gd name="T11" fmla="*/ 1 h 75"/>
                <a:gd name="T12" fmla="*/ 1 w 30"/>
                <a:gd name="T13" fmla="*/ 2 h 75"/>
                <a:gd name="T14" fmla="*/ 1 w 30"/>
                <a:gd name="T15" fmla="*/ 4 h 75"/>
                <a:gd name="T16" fmla="*/ 2 w 30"/>
                <a:gd name="T17" fmla="*/ 5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" h="75">
                  <a:moveTo>
                    <a:pt x="30" y="75"/>
                  </a:moveTo>
                  <a:lnTo>
                    <a:pt x="22" y="56"/>
                  </a:lnTo>
                  <a:lnTo>
                    <a:pt x="15" y="37"/>
                  </a:lnTo>
                  <a:lnTo>
                    <a:pt x="8" y="19"/>
                  </a:lnTo>
                  <a:lnTo>
                    <a:pt x="0" y="0"/>
                  </a:lnTo>
                  <a:lnTo>
                    <a:pt x="8" y="19"/>
                  </a:lnTo>
                  <a:lnTo>
                    <a:pt x="15" y="37"/>
                  </a:lnTo>
                  <a:lnTo>
                    <a:pt x="22" y="56"/>
                  </a:lnTo>
                  <a:lnTo>
                    <a:pt x="30" y="75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5" name="Freeform 34"/>
            <p:cNvSpPr>
              <a:spLocks/>
            </p:cNvSpPr>
            <p:nvPr/>
          </p:nvSpPr>
          <p:spPr bwMode="auto">
            <a:xfrm>
              <a:off x="4235" y="2733"/>
              <a:ext cx="1" cy="1"/>
            </a:xfrm>
            <a:custGeom>
              <a:avLst/>
              <a:gdLst>
                <a:gd name="T0" fmla="*/ 0 w 10"/>
                <a:gd name="T1" fmla="*/ 0 h 11"/>
                <a:gd name="T2" fmla="*/ 1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0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lnTo>
                    <a:pt x="6" y="6"/>
                  </a:lnTo>
                  <a:lnTo>
                    <a:pt x="10" y="11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6" name="Freeform 35"/>
            <p:cNvSpPr>
              <a:spLocks/>
            </p:cNvSpPr>
            <p:nvPr/>
          </p:nvSpPr>
          <p:spPr bwMode="auto">
            <a:xfrm>
              <a:off x="3590" y="2554"/>
              <a:ext cx="37" cy="89"/>
            </a:xfrm>
            <a:custGeom>
              <a:avLst/>
              <a:gdLst>
                <a:gd name="T0" fmla="*/ 35 w 554"/>
                <a:gd name="T1" fmla="*/ 69 h 1341"/>
                <a:gd name="T2" fmla="*/ 31 w 554"/>
                <a:gd name="T3" fmla="*/ 57 h 1341"/>
                <a:gd name="T4" fmla="*/ 29 w 554"/>
                <a:gd name="T5" fmla="*/ 45 h 1341"/>
                <a:gd name="T6" fmla="*/ 26 w 554"/>
                <a:gd name="T7" fmla="*/ 35 h 1341"/>
                <a:gd name="T8" fmla="*/ 24 w 554"/>
                <a:gd name="T9" fmla="*/ 26 h 1341"/>
                <a:gd name="T10" fmla="*/ 23 w 554"/>
                <a:gd name="T11" fmla="*/ 17 h 1341"/>
                <a:gd name="T12" fmla="*/ 22 w 554"/>
                <a:gd name="T13" fmla="*/ 10 h 1341"/>
                <a:gd name="T14" fmla="*/ 22 w 554"/>
                <a:gd name="T15" fmla="*/ 3 h 1341"/>
                <a:gd name="T16" fmla="*/ 20 w 554"/>
                <a:gd name="T17" fmla="*/ 1 h 1341"/>
                <a:gd name="T18" fmla="*/ 17 w 554"/>
                <a:gd name="T19" fmla="*/ 2 h 1341"/>
                <a:gd name="T20" fmla="*/ 15 w 554"/>
                <a:gd name="T21" fmla="*/ 4 h 1341"/>
                <a:gd name="T22" fmla="*/ 13 w 554"/>
                <a:gd name="T23" fmla="*/ 5 h 1341"/>
                <a:gd name="T24" fmla="*/ 11 w 554"/>
                <a:gd name="T25" fmla="*/ 7 h 1341"/>
                <a:gd name="T26" fmla="*/ 9 w 554"/>
                <a:gd name="T27" fmla="*/ 9 h 1341"/>
                <a:gd name="T28" fmla="*/ 7 w 554"/>
                <a:gd name="T29" fmla="*/ 10 h 1341"/>
                <a:gd name="T30" fmla="*/ 6 w 554"/>
                <a:gd name="T31" fmla="*/ 12 h 1341"/>
                <a:gd name="T32" fmla="*/ 4 w 554"/>
                <a:gd name="T33" fmla="*/ 14 h 1341"/>
                <a:gd name="T34" fmla="*/ 3 w 554"/>
                <a:gd name="T35" fmla="*/ 16 h 1341"/>
                <a:gd name="T36" fmla="*/ 2 w 554"/>
                <a:gd name="T37" fmla="*/ 18 h 1341"/>
                <a:gd name="T38" fmla="*/ 1 w 554"/>
                <a:gd name="T39" fmla="*/ 20 h 1341"/>
                <a:gd name="T40" fmla="*/ 1 w 554"/>
                <a:gd name="T41" fmla="*/ 22 h 1341"/>
                <a:gd name="T42" fmla="*/ 0 w 554"/>
                <a:gd name="T43" fmla="*/ 25 h 1341"/>
                <a:gd name="T44" fmla="*/ 0 w 554"/>
                <a:gd name="T45" fmla="*/ 27 h 1341"/>
                <a:gd name="T46" fmla="*/ 0 w 554"/>
                <a:gd name="T47" fmla="*/ 29 h 1341"/>
                <a:gd name="T48" fmla="*/ 0 w 554"/>
                <a:gd name="T49" fmla="*/ 31 h 1341"/>
                <a:gd name="T50" fmla="*/ 1 w 554"/>
                <a:gd name="T51" fmla="*/ 34 h 1341"/>
                <a:gd name="T52" fmla="*/ 1 w 554"/>
                <a:gd name="T53" fmla="*/ 38 h 1341"/>
                <a:gd name="T54" fmla="*/ 2 w 554"/>
                <a:gd name="T55" fmla="*/ 41 h 1341"/>
                <a:gd name="T56" fmla="*/ 3 w 554"/>
                <a:gd name="T57" fmla="*/ 44 h 1341"/>
                <a:gd name="T58" fmla="*/ 5 w 554"/>
                <a:gd name="T59" fmla="*/ 50 h 1341"/>
                <a:gd name="T60" fmla="*/ 7 w 554"/>
                <a:gd name="T61" fmla="*/ 55 h 1341"/>
                <a:gd name="T62" fmla="*/ 9 w 554"/>
                <a:gd name="T63" fmla="*/ 61 h 1341"/>
                <a:gd name="T64" fmla="*/ 10 w 554"/>
                <a:gd name="T65" fmla="*/ 65 h 1341"/>
                <a:gd name="T66" fmla="*/ 11 w 554"/>
                <a:gd name="T67" fmla="*/ 67 h 1341"/>
                <a:gd name="T68" fmla="*/ 13 w 554"/>
                <a:gd name="T69" fmla="*/ 71 h 1341"/>
                <a:gd name="T70" fmla="*/ 15 w 554"/>
                <a:gd name="T71" fmla="*/ 76 h 1341"/>
                <a:gd name="T72" fmla="*/ 18 w 554"/>
                <a:gd name="T73" fmla="*/ 81 h 1341"/>
                <a:gd name="T74" fmla="*/ 20 w 554"/>
                <a:gd name="T75" fmla="*/ 86 h 1341"/>
                <a:gd name="T76" fmla="*/ 21 w 554"/>
                <a:gd name="T77" fmla="*/ 89 h 1341"/>
                <a:gd name="T78" fmla="*/ 23 w 554"/>
                <a:gd name="T79" fmla="*/ 87 h 1341"/>
                <a:gd name="T80" fmla="*/ 26 w 554"/>
                <a:gd name="T81" fmla="*/ 84 h 1341"/>
                <a:gd name="T82" fmla="*/ 28 w 554"/>
                <a:gd name="T83" fmla="*/ 82 h 1341"/>
                <a:gd name="T84" fmla="*/ 31 w 554"/>
                <a:gd name="T85" fmla="*/ 80 h 1341"/>
                <a:gd name="T86" fmla="*/ 33 w 554"/>
                <a:gd name="T87" fmla="*/ 78 h 1341"/>
                <a:gd name="T88" fmla="*/ 36 w 554"/>
                <a:gd name="T89" fmla="*/ 77 h 134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4" h="1341">
                  <a:moveTo>
                    <a:pt x="554" y="1144"/>
                  </a:moveTo>
                  <a:lnTo>
                    <a:pt x="524" y="1043"/>
                  </a:lnTo>
                  <a:lnTo>
                    <a:pt x="497" y="948"/>
                  </a:lnTo>
                  <a:lnTo>
                    <a:pt x="471" y="856"/>
                  </a:lnTo>
                  <a:lnTo>
                    <a:pt x="448" y="768"/>
                  </a:lnTo>
                  <a:lnTo>
                    <a:pt x="428" y="684"/>
                  </a:lnTo>
                  <a:lnTo>
                    <a:pt x="410" y="604"/>
                  </a:lnTo>
                  <a:lnTo>
                    <a:pt x="393" y="527"/>
                  </a:lnTo>
                  <a:lnTo>
                    <a:pt x="379" y="454"/>
                  </a:lnTo>
                  <a:lnTo>
                    <a:pt x="366" y="386"/>
                  </a:lnTo>
                  <a:lnTo>
                    <a:pt x="356" y="320"/>
                  </a:lnTo>
                  <a:lnTo>
                    <a:pt x="346" y="259"/>
                  </a:lnTo>
                  <a:lnTo>
                    <a:pt x="339" y="199"/>
                  </a:lnTo>
                  <a:lnTo>
                    <a:pt x="333" y="145"/>
                  </a:lnTo>
                  <a:lnTo>
                    <a:pt x="328" y="93"/>
                  </a:lnTo>
                  <a:lnTo>
                    <a:pt x="323" y="45"/>
                  </a:lnTo>
                  <a:lnTo>
                    <a:pt x="321" y="0"/>
                  </a:lnTo>
                  <a:lnTo>
                    <a:pt x="301" y="11"/>
                  </a:lnTo>
                  <a:lnTo>
                    <a:pt x="281" y="21"/>
                  </a:lnTo>
                  <a:lnTo>
                    <a:pt x="262" y="32"/>
                  </a:lnTo>
                  <a:lnTo>
                    <a:pt x="243" y="43"/>
                  </a:lnTo>
                  <a:lnTo>
                    <a:pt x="226" y="55"/>
                  </a:lnTo>
                  <a:lnTo>
                    <a:pt x="209" y="67"/>
                  </a:lnTo>
                  <a:lnTo>
                    <a:pt x="192" y="79"/>
                  </a:lnTo>
                  <a:lnTo>
                    <a:pt x="177" y="91"/>
                  </a:lnTo>
                  <a:lnTo>
                    <a:pt x="162" y="104"/>
                  </a:lnTo>
                  <a:lnTo>
                    <a:pt x="148" y="116"/>
                  </a:lnTo>
                  <a:lnTo>
                    <a:pt x="134" y="130"/>
                  </a:lnTo>
                  <a:lnTo>
                    <a:pt x="120" y="143"/>
                  </a:lnTo>
                  <a:lnTo>
                    <a:pt x="108" y="157"/>
                  </a:lnTo>
                  <a:lnTo>
                    <a:pt x="97" y="170"/>
                  </a:lnTo>
                  <a:lnTo>
                    <a:pt x="85" y="184"/>
                  </a:lnTo>
                  <a:lnTo>
                    <a:pt x="75" y="198"/>
                  </a:lnTo>
                  <a:lnTo>
                    <a:pt x="65" y="213"/>
                  </a:lnTo>
                  <a:lnTo>
                    <a:pt x="56" y="227"/>
                  </a:lnTo>
                  <a:lnTo>
                    <a:pt x="48" y="243"/>
                  </a:lnTo>
                  <a:lnTo>
                    <a:pt x="40" y="259"/>
                  </a:lnTo>
                  <a:lnTo>
                    <a:pt x="33" y="274"/>
                  </a:lnTo>
                  <a:lnTo>
                    <a:pt x="27" y="290"/>
                  </a:lnTo>
                  <a:lnTo>
                    <a:pt x="21" y="305"/>
                  </a:lnTo>
                  <a:lnTo>
                    <a:pt x="15" y="322"/>
                  </a:lnTo>
                  <a:lnTo>
                    <a:pt x="11" y="339"/>
                  </a:lnTo>
                  <a:lnTo>
                    <a:pt x="8" y="355"/>
                  </a:lnTo>
                  <a:lnTo>
                    <a:pt x="5" y="372"/>
                  </a:lnTo>
                  <a:lnTo>
                    <a:pt x="3" y="390"/>
                  </a:lnTo>
                  <a:lnTo>
                    <a:pt x="1" y="407"/>
                  </a:lnTo>
                  <a:lnTo>
                    <a:pt x="0" y="425"/>
                  </a:lnTo>
                  <a:lnTo>
                    <a:pt x="0" y="443"/>
                  </a:lnTo>
                  <a:lnTo>
                    <a:pt x="1" y="462"/>
                  </a:lnTo>
                  <a:lnTo>
                    <a:pt x="2" y="468"/>
                  </a:lnTo>
                  <a:lnTo>
                    <a:pt x="5" y="487"/>
                  </a:lnTo>
                  <a:lnTo>
                    <a:pt x="9" y="513"/>
                  </a:lnTo>
                  <a:lnTo>
                    <a:pt x="14" y="542"/>
                  </a:lnTo>
                  <a:lnTo>
                    <a:pt x="21" y="572"/>
                  </a:lnTo>
                  <a:lnTo>
                    <a:pt x="25" y="597"/>
                  </a:lnTo>
                  <a:lnTo>
                    <a:pt x="28" y="616"/>
                  </a:lnTo>
                  <a:lnTo>
                    <a:pt x="30" y="623"/>
                  </a:lnTo>
                  <a:lnTo>
                    <a:pt x="42" y="666"/>
                  </a:lnTo>
                  <a:lnTo>
                    <a:pt x="57" y="708"/>
                  </a:lnTo>
                  <a:lnTo>
                    <a:pt x="71" y="751"/>
                  </a:lnTo>
                  <a:lnTo>
                    <a:pt x="86" y="793"/>
                  </a:lnTo>
                  <a:lnTo>
                    <a:pt x="101" y="834"/>
                  </a:lnTo>
                  <a:lnTo>
                    <a:pt x="116" y="875"/>
                  </a:lnTo>
                  <a:lnTo>
                    <a:pt x="132" y="915"/>
                  </a:lnTo>
                  <a:lnTo>
                    <a:pt x="148" y="956"/>
                  </a:lnTo>
                  <a:lnTo>
                    <a:pt x="156" y="975"/>
                  </a:lnTo>
                  <a:lnTo>
                    <a:pt x="163" y="993"/>
                  </a:lnTo>
                  <a:lnTo>
                    <a:pt x="170" y="1012"/>
                  </a:lnTo>
                  <a:lnTo>
                    <a:pt x="178" y="1031"/>
                  </a:lnTo>
                  <a:lnTo>
                    <a:pt x="194" y="1070"/>
                  </a:lnTo>
                  <a:lnTo>
                    <a:pt x="212" y="1110"/>
                  </a:lnTo>
                  <a:lnTo>
                    <a:pt x="229" y="1148"/>
                  </a:lnTo>
                  <a:lnTo>
                    <a:pt x="246" y="1187"/>
                  </a:lnTo>
                  <a:lnTo>
                    <a:pt x="264" y="1225"/>
                  </a:lnTo>
                  <a:lnTo>
                    <a:pt x="282" y="1264"/>
                  </a:lnTo>
                  <a:lnTo>
                    <a:pt x="301" y="1302"/>
                  </a:lnTo>
                  <a:lnTo>
                    <a:pt x="319" y="1340"/>
                  </a:lnTo>
                  <a:lnTo>
                    <a:pt x="319" y="1341"/>
                  </a:lnTo>
                  <a:lnTo>
                    <a:pt x="338" y="1317"/>
                  </a:lnTo>
                  <a:lnTo>
                    <a:pt x="360" y="1292"/>
                  </a:lnTo>
                  <a:lnTo>
                    <a:pt x="384" y="1267"/>
                  </a:lnTo>
                  <a:lnTo>
                    <a:pt x="411" y="1242"/>
                  </a:lnTo>
                  <a:lnTo>
                    <a:pt x="426" y="1231"/>
                  </a:lnTo>
                  <a:lnTo>
                    <a:pt x="442" y="1217"/>
                  </a:lnTo>
                  <a:lnTo>
                    <a:pt x="459" y="1206"/>
                  </a:lnTo>
                  <a:lnTo>
                    <a:pt x="476" y="1193"/>
                  </a:lnTo>
                  <a:lnTo>
                    <a:pt x="494" y="1181"/>
                  </a:lnTo>
                  <a:lnTo>
                    <a:pt x="514" y="1168"/>
                  </a:lnTo>
                  <a:lnTo>
                    <a:pt x="534" y="1156"/>
                  </a:lnTo>
                  <a:lnTo>
                    <a:pt x="554" y="1144"/>
                  </a:lnTo>
                  <a:close/>
                </a:path>
              </a:pathLst>
            </a:custGeom>
            <a:solidFill>
              <a:srgbClr val="DFA6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7" name="Freeform 36"/>
            <p:cNvSpPr>
              <a:spLocks/>
            </p:cNvSpPr>
            <p:nvPr/>
          </p:nvSpPr>
          <p:spPr bwMode="auto">
            <a:xfrm>
              <a:off x="3763" y="3024"/>
              <a:ext cx="54" cy="34"/>
            </a:xfrm>
            <a:custGeom>
              <a:avLst/>
              <a:gdLst>
                <a:gd name="T0" fmla="*/ 0 w 809"/>
                <a:gd name="T1" fmla="*/ 34 h 512"/>
                <a:gd name="T2" fmla="*/ 0 w 809"/>
                <a:gd name="T3" fmla="*/ 34 h 512"/>
                <a:gd name="T4" fmla="*/ 0 w 809"/>
                <a:gd name="T5" fmla="*/ 33 h 512"/>
                <a:gd name="T6" fmla="*/ 1 w 809"/>
                <a:gd name="T7" fmla="*/ 32 h 512"/>
                <a:gd name="T8" fmla="*/ 2 w 809"/>
                <a:gd name="T9" fmla="*/ 30 h 512"/>
                <a:gd name="T10" fmla="*/ 2 w 809"/>
                <a:gd name="T11" fmla="*/ 29 h 512"/>
                <a:gd name="T12" fmla="*/ 3 w 809"/>
                <a:gd name="T13" fmla="*/ 28 h 512"/>
                <a:gd name="T14" fmla="*/ 3 w 809"/>
                <a:gd name="T15" fmla="*/ 27 h 512"/>
                <a:gd name="T16" fmla="*/ 4 w 809"/>
                <a:gd name="T17" fmla="*/ 26 h 512"/>
                <a:gd name="T18" fmla="*/ 5 w 809"/>
                <a:gd name="T19" fmla="*/ 25 h 512"/>
                <a:gd name="T20" fmla="*/ 6 w 809"/>
                <a:gd name="T21" fmla="*/ 24 h 512"/>
                <a:gd name="T22" fmla="*/ 7 w 809"/>
                <a:gd name="T23" fmla="*/ 23 h 512"/>
                <a:gd name="T24" fmla="*/ 9 w 809"/>
                <a:gd name="T25" fmla="*/ 21 h 512"/>
                <a:gd name="T26" fmla="*/ 10 w 809"/>
                <a:gd name="T27" fmla="*/ 20 h 512"/>
                <a:gd name="T28" fmla="*/ 12 w 809"/>
                <a:gd name="T29" fmla="*/ 19 h 512"/>
                <a:gd name="T30" fmla="*/ 14 w 809"/>
                <a:gd name="T31" fmla="*/ 17 h 512"/>
                <a:gd name="T32" fmla="*/ 15 w 809"/>
                <a:gd name="T33" fmla="*/ 16 h 512"/>
                <a:gd name="T34" fmla="*/ 18 w 809"/>
                <a:gd name="T35" fmla="*/ 15 h 512"/>
                <a:gd name="T36" fmla="*/ 20 w 809"/>
                <a:gd name="T37" fmla="*/ 13 h 512"/>
                <a:gd name="T38" fmla="*/ 22 w 809"/>
                <a:gd name="T39" fmla="*/ 12 h 512"/>
                <a:gd name="T40" fmla="*/ 25 w 809"/>
                <a:gd name="T41" fmla="*/ 11 h 512"/>
                <a:gd name="T42" fmla="*/ 28 w 809"/>
                <a:gd name="T43" fmla="*/ 10 h 512"/>
                <a:gd name="T44" fmla="*/ 31 w 809"/>
                <a:gd name="T45" fmla="*/ 9 h 512"/>
                <a:gd name="T46" fmla="*/ 34 w 809"/>
                <a:gd name="T47" fmla="*/ 7 h 512"/>
                <a:gd name="T48" fmla="*/ 38 w 809"/>
                <a:gd name="T49" fmla="*/ 6 h 512"/>
                <a:gd name="T50" fmla="*/ 41 w 809"/>
                <a:gd name="T51" fmla="*/ 5 h 512"/>
                <a:gd name="T52" fmla="*/ 45 w 809"/>
                <a:gd name="T53" fmla="*/ 5 h 512"/>
                <a:gd name="T54" fmla="*/ 50 w 809"/>
                <a:gd name="T55" fmla="*/ 4 h 512"/>
                <a:gd name="T56" fmla="*/ 54 w 809"/>
                <a:gd name="T57" fmla="*/ 3 h 512"/>
                <a:gd name="T58" fmla="*/ 54 w 809"/>
                <a:gd name="T59" fmla="*/ 3 h 512"/>
                <a:gd name="T60" fmla="*/ 53 w 809"/>
                <a:gd name="T61" fmla="*/ 2 h 512"/>
                <a:gd name="T62" fmla="*/ 52 w 809"/>
                <a:gd name="T63" fmla="*/ 2 h 512"/>
                <a:gd name="T64" fmla="*/ 51 w 809"/>
                <a:gd name="T65" fmla="*/ 1 h 512"/>
                <a:gd name="T66" fmla="*/ 50 w 809"/>
                <a:gd name="T67" fmla="*/ 1 h 512"/>
                <a:gd name="T68" fmla="*/ 49 w 809"/>
                <a:gd name="T69" fmla="*/ 1 h 512"/>
                <a:gd name="T70" fmla="*/ 48 w 809"/>
                <a:gd name="T71" fmla="*/ 1 h 512"/>
                <a:gd name="T72" fmla="*/ 47 w 809"/>
                <a:gd name="T73" fmla="*/ 0 h 512"/>
                <a:gd name="T74" fmla="*/ 46 w 809"/>
                <a:gd name="T75" fmla="*/ 0 h 512"/>
                <a:gd name="T76" fmla="*/ 44 w 809"/>
                <a:gd name="T77" fmla="*/ 0 h 512"/>
                <a:gd name="T78" fmla="*/ 43 w 809"/>
                <a:gd name="T79" fmla="*/ 0 h 512"/>
                <a:gd name="T80" fmla="*/ 41 w 809"/>
                <a:gd name="T81" fmla="*/ 0 h 512"/>
                <a:gd name="T82" fmla="*/ 40 w 809"/>
                <a:gd name="T83" fmla="*/ 0 h 512"/>
                <a:gd name="T84" fmla="*/ 38 w 809"/>
                <a:gd name="T85" fmla="*/ 0 h 512"/>
                <a:gd name="T86" fmla="*/ 36 w 809"/>
                <a:gd name="T87" fmla="*/ 0 h 512"/>
                <a:gd name="T88" fmla="*/ 34 w 809"/>
                <a:gd name="T89" fmla="*/ 1 h 512"/>
                <a:gd name="T90" fmla="*/ 32 w 809"/>
                <a:gd name="T91" fmla="*/ 1 h 512"/>
                <a:gd name="T92" fmla="*/ 30 w 809"/>
                <a:gd name="T93" fmla="*/ 2 h 512"/>
                <a:gd name="T94" fmla="*/ 28 w 809"/>
                <a:gd name="T95" fmla="*/ 2 h 512"/>
                <a:gd name="T96" fmla="*/ 25 w 809"/>
                <a:gd name="T97" fmla="*/ 3 h 512"/>
                <a:gd name="T98" fmla="*/ 23 w 809"/>
                <a:gd name="T99" fmla="*/ 4 h 512"/>
                <a:gd name="T100" fmla="*/ 20 w 809"/>
                <a:gd name="T101" fmla="*/ 5 h 512"/>
                <a:gd name="T102" fmla="*/ 17 w 809"/>
                <a:gd name="T103" fmla="*/ 6 h 512"/>
                <a:gd name="T104" fmla="*/ 15 w 809"/>
                <a:gd name="T105" fmla="*/ 7 h 512"/>
                <a:gd name="T106" fmla="*/ 12 w 809"/>
                <a:gd name="T107" fmla="*/ 9 h 512"/>
                <a:gd name="T108" fmla="*/ 9 w 809"/>
                <a:gd name="T109" fmla="*/ 10 h 512"/>
                <a:gd name="T110" fmla="*/ 6 w 809"/>
                <a:gd name="T111" fmla="*/ 12 h 512"/>
                <a:gd name="T112" fmla="*/ 2 w 809"/>
                <a:gd name="T113" fmla="*/ 14 h 512"/>
                <a:gd name="T114" fmla="*/ 0 w 809"/>
                <a:gd name="T115" fmla="*/ 34 h 5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09" h="512">
                  <a:moveTo>
                    <a:pt x="0" y="512"/>
                  </a:moveTo>
                  <a:lnTo>
                    <a:pt x="1" y="508"/>
                  </a:lnTo>
                  <a:lnTo>
                    <a:pt x="4" y="496"/>
                  </a:lnTo>
                  <a:lnTo>
                    <a:pt x="11" y="479"/>
                  </a:lnTo>
                  <a:lnTo>
                    <a:pt x="23" y="455"/>
                  </a:lnTo>
                  <a:lnTo>
                    <a:pt x="31" y="441"/>
                  </a:lnTo>
                  <a:lnTo>
                    <a:pt x="41" y="427"/>
                  </a:lnTo>
                  <a:lnTo>
                    <a:pt x="51" y="411"/>
                  </a:lnTo>
                  <a:lnTo>
                    <a:pt x="63" y="394"/>
                  </a:lnTo>
                  <a:lnTo>
                    <a:pt x="77" y="377"/>
                  </a:lnTo>
                  <a:lnTo>
                    <a:pt x="93" y="358"/>
                  </a:lnTo>
                  <a:lnTo>
                    <a:pt x="110" y="340"/>
                  </a:lnTo>
                  <a:lnTo>
                    <a:pt x="130" y="320"/>
                  </a:lnTo>
                  <a:lnTo>
                    <a:pt x="152" y="301"/>
                  </a:lnTo>
                  <a:lnTo>
                    <a:pt x="176" y="282"/>
                  </a:lnTo>
                  <a:lnTo>
                    <a:pt x="203" y="262"/>
                  </a:lnTo>
                  <a:lnTo>
                    <a:pt x="231" y="241"/>
                  </a:lnTo>
                  <a:lnTo>
                    <a:pt x="263" y="223"/>
                  </a:lnTo>
                  <a:lnTo>
                    <a:pt x="297" y="203"/>
                  </a:lnTo>
                  <a:lnTo>
                    <a:pt x="334" y="183"/>
                  </a:lnTo>
                  <a:lnTo>
                    <a:pt x="374" y="164"/>
                  </a:lnTo>
                  <a:lnTo>
                    <a:pt x="416" y="147"/>
                  </a:lnTo>
                  <a:lnTo>
                    <a:pt x="462" y="129"/>
                  </a:lnTo>
                  <a:lnTo>
                    <a:pt x="511" y="112"/>
                  </a:lnTo>
                  <a:lnTo>
                    <a:pt x="564" y="97"/>
                  </a:lnTo>
                  <a:lnTo>
                    <a:pt x="619" y="81"/>
                  </a:lnTo>
                  <a:lnTo>
                    <a:pt x="678" y="68"/>
                  </a:lnTo>
                  <a:lnTo>
                    <a:pt x="742" y="55"/>
                  </a:lnTo>
                  <a:lnTo>
                    <a:pt x="809" y="44"/>
                  </a:lnTo>
                  <a:lnTo>
                    <a:pt x="805" y="42"/>
                  </a:lnTo>
                  <a:lnTo>
                    <a:pt x="797" y="36"/>
                  </a:lnTo>
                  <a:lnTo>
                    <a:pt x="783" y="30"/>
                  </a:lnTo>
                  <a:lnTo>
                    <a:pt x="762" y="22"/>
                  </a:lnTo>
                  <a:lnTo>
                    <a:pt x="749" y="18"/>
                  </a:lnTo>
                  <a:lnTo>
                    <a:pt x="736" y="13"/>
                  </a:lnTo>
                  <a:lnTo>
                    <a:pt x="720" y="10"/>
                  </a:lnTo>
                  <a:lnTo>
                    <a:pt x="703" y="7"/>
                  </a:lnTo>
                  <a:lnTo>
                    <a:pt x="685" y="4"/>
                  </a:lnTo>
                  <a:lnTo>
                    <a:pt x="665" y="2"/>
                  </a:lnTo>
                  <a:lnTo>
                    <a:pt x="643" y="1"/>
                  </a:lnTo>
                  <a:lnTo>
                    <a:pt x="620" y="0"/>
                  </a:lnTo>
                  <a:lnTo>
                    <a:pt x="595" y="1"/>
                  </a:lnTo>
                  <a:lnTo>
                    <a:pt x="569" y="2"/>
                  </a:lnTo>
                  <a:lnTo>
                    <a:pt x="542" y="5"/>
                  </a:lnTo>
                  <a:lnTo>
                    <a:pt x="512" y="9"/>
                  </a:lnTo>
                  <a:lnTo>
                    <a:pt x="482" y="16"/>
                  </a:lnTo>
                  <a:lnTo>
                    <a:pt x="450" y="23"/>
                  </a:lnTo>
                  <a:lnTo>
                    <a:pt x="415" y="32"/>
                  </a:lnTo>
                  <a:lnTo>
                    <a:pt x="380" y="44"/>
                  </a:lnTo>
                  <a:lnTo>
                    <a:pt x="342" y="56"/>
                  </a:lnTo>
                  <a:lnTo>
                    <a:pt x="303" y="72"/>
                  </a:lnTo>
                  <a:lnTo>
                    <a:pt x="262" y="89"/>
                  </a:lnTo>
                  <a:lnTo>
                    <a:pt x="221" y="109"/>
                  </a:lnTo>
                  <a:lnTo>
                    <a:pt x="177" y="131"/>
                  </a:lnTo>
                  <a:lnTo>
                    <a:pt x="131" y="156"/>
                  </a:lnTo>
                  <a:lnTo>
                    <a:pt x="84" y="184"/>
                  </a:lnTo>
                  <a:lnTo>
                    <a:pt x="35" y="215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8" name="Freeform 37"/>
            <p:cNvSpPr>
              <a:spLocks/>
            </p:cNvSpPr>
            <p:nvPr/>
          </p:nvSpPr>
          <p:spPr bwMode="auto">
            <a:xfrm>
              <a:off x="3768" y="2976"/>
              <a:ext cx="1" cy="2"/>
            </a:xfrm>
            <a:custGeom>
              <a:avLst/>
              <a:gdLst>
                <a:gd name="T0" fmla="*/ 1 w 6"/>
                <a:gd name="T1" fmla="*/ 2 h 31"/>
                <a:gd name="T2" fmla="*/ 0 w 6"/>
                <a:gd name="T3" fmla="*/ 1 h 31"/>
                <a:gd name="T4" fmla="*/ 0 w 6"/>
                <a:gd name="T5" fmla="*/ 0 h 31"/>
                <a:gd name="T6" fmla="*/ 0 w 6"/>
                <a:gd name="T7" fmla="*/ 1 h 31"/>
                <a:gd name="T8" fmla="*/ 1 w 6"/>
                <a:gd name="T9" fmla="*/ 2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1">
                  <a:moveTo>
                    <a:pt x="6" y="31"/>
                  </a:moveTo>
                  <a:lnTo>
                    <a:pt x="2" y="16"/>
                  </a:lnTo>
                  <a:lnTo>
                    <a:pt x="0" y="0"/>
                  </a:lnTo>
                  <a:lnTo>
                    <a:pt x="2" y="16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9" name="Freeform 38"/>
            <p:cNvSpPr>
              <a:spLocks/>
            </p:cNvSpPr>
            <p:nvPr/>
          </p:nvSpPr>
          <p:spPr bwMode="auto">
            <a:xfrm>
              <a:off x="3771" y="2992"/>
              <a:ext cx="1" cy="2"/>
            </a:xfrm>
            <a:custGeom>
              <a:avLst/>
              <a:gdLst>
                <a:gd name="T0" fmla="*/ 1 w 4"/>
                <a:gd name="T1" fmla="*/ 2 h 41"/>
                <a:gd name="T2" fmla="*/ 1 w 4"/>
                <a:gd name="T3" fmla="*/ 2 h 41"/>
                <a:gd name="T4" fmla="*/ 1 w 4"/>
                <a:gd name="T5" fmla="*/ 1 h 41"/>
                <a:gd name="T6" fmla="*/ 0 w 4"/>
                <a:gd name="T7" fmla="*/ 1 h 41"/>
                <a:gd name="T8" fmla="*/ 0 w 4"/>
                <a:gd name="T9" fmla="*/ 0 h 41"/>
                <a:gd name="T10" fmla="*/ 0 w 4"/>
                <a:gd name="T11" fmla="*/ 1 h 41"/>
                <a:gd name="T12" fmla="*/ 1 w 4"/>
                <a:gd name="T13" fmla="*/ 1 h 41"/>
                <a:gd name="T14" fmla="*/ 1 w 4"/>
                <a:gd name="T15" fmla="*/ 2 h 41"/>
                <a:gd name="T16" fmla="*/ 1 w 4"/>
                <a:gd name="T17" fmla="*/ 2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1">
                  <a:moveTo>
                    <a:pt x="4" y="41"/>
                  </a:moveTo>
                  <a:lnTo>
                    <a:pt x="3" y="31"/>
                  </a:lnTo>
                  <a:lnTo>
                    <a:pt x="2" y="2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1" y="11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0" name="Freeform 39"/>
            <p:cNvSpPr>
              <a:spLocks/>
            </p:cNvSpPr>
            <p:nvPr/>
          </p:nvSpPr>
          <p:spPr bwMode="auto">
            <a:xfrm>
              <a:off x="3771" y="3000"/>
              <a:ext cx="1" cy="2"/>
            </a:xfrm>
            <a:custGeom>
              <a:avLst/>
              <a:gdLst>
                <a:gd name="T0" fmla="*/ 1 w 3"/>
                <a:gd name="T1" fmla="*/ 2 h 38"/>
                <a:gd name="T2" fmla="*/ 1 w 3"/>
                <a:gd name="T3" fmla="*/ 2 h 38"/>
                <a:gd name="T4" fmla="*/ 0 w 3"/>
                <a:gd name="T5" fmla="*/ 1 h 38"/>
                <a:gd name="T6" fmla="*/ 0 w 3"/>
                <a:gd name="T7" fmla="*/ 0 h 38"/>
                <a:gd name="T8" fmla="*/ 0 w 3"/>
                <a:gd name="T9" fmla="*/ 0 h 38"/>
                <a:gd name="T10" fmla="*/ 0 w 3"/>
                <a:gd name="T11" fmla="*/ 0 h 38"/>
                <a:gd name="T12" fmla="*/ 0 w 3"/>
                <a:gd name="T13" fmla="*/ 1 h 38"/>
                <a:gd name="T14" fmla="*/ 1 w 3"/>
                <a:gd name="T15" fmla="*/ 2 h 38"/>
                <a:gd name="T16" fmla="*/ 1 w 3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8">
                  <a:moveTo>
                    <a:pt x="3" y="38"/>
                  </a:moveTo>
                  <a:lnTo>
                    <a:pt x="2" y="29"/>
                  </a:lnTo>
                  <a:lnTo>
                    <a:pt x="1" y="20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20"/>
                  </a:lnTo>
                  <a:lnTo>
                    <a:pt x="2" y="29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1" name="Freeform 40"/>
            <p:cNvSpPr>
              <a:spLocks/>
            </p:cNvSpPr>
            <p:nvPr/>
          </p:nvSpPr>
          <p:spPr bwMode="auto">
            <a:xfrm>
              <a:off x="3770" y="2984"/>
              <a:ext cx="1" cy="2"/>
            </a:xfrm>
            <a:custGeom>
              <a:avLst/>
              <a:gdLst>
                <a:gd name="T0" fmla="*/ 1 w 5"/>
                <a:gd name="T1" fmla="*/ 2 h 39"/>
                <a:gd name="T2" fmla="*/ 1 w 5"/>
                <a:gd name="T3" fmla="*/ 1 h 39"/>
                <a:gd name="T4" fmla="*/ 1 w 5"/>
                <a:gd name="T5" fmla="*/ 1 h 39"/>
                <a:gd name="T6" fmla="*/ 0 w 5"/>
                <a:gd name="T7" fmla="*/ 0 h 39"/>
                <a:gd name="T8" fmla="*/ 0 w 5"/>
                <a:gd name="T9" fmla="*/ 0 h 39"/>
                <a:gd name="T10" fmla="*/ 0 w 5"/>
                <a:gd name="T11" fmla="*/ 0 h 39"/>
                <a:gd name="T12" fmla="*/ 1 w 5"/>
                <a:gd name="T13" fmla="*/ 1 h 39"/>
                <a:gd name="T14" fmla="*/ 1 w 5"/>
                <a:gd name="T15" fmla="*/ 1 h 39"/>
                <a:gd name="T16" fmla="*/ 1 w 5"/>
                <a:gd name="T17" fmla="*/ 2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9">
                  <a:moveTo>
                    <a:pt x="5" y="39"/>
                  </a:moveTo>
                  <a:lnTo>
                    <a:pt x="4" y="29"/>
                  </a:lnTo>
                  <a:lnTo>
                    <a:pt x="3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2" y="9"/>
                  </a:lnTo>
                  <a:lnTo>
                    <a:pt x="3" y="19"/>
                  </a:lnTo>
                  <a:lnTo>
                    <a:pt x="4" y="29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2" name="Freeform 41"/>
            <p:cNvSpPr>
              <a:spLocks/>
            </p:cNvSpPr>
            <p:nvPr/>
          </p:nvSpPr>
          <p:spPr bwMode="auto">
            <a:xfrm>
              <a:off x="3772" y="3008"/>
              <a:ext cx="1" cy="2"/>
            </a:xfrm>
            <a:custGeom>
              <a:avLst/>
              <a:gdLst>
                <a:gd name="T0" fmla="*/ 1 w 1"/>
                <a:gd name="T1" fmla="*/ 2 h 24"/>
                <a:gd name="T2" fmla="*/ 0 w 1"/>
                <a:gd name="T3" fmla="*/ 1 h 24"/>
                <a:gd name="T4" fmla="*/ 0 w 1"/>
                <a:gd name="T5" fmla="*/ 0 h 24"/>
                <a:gd name="T6" fmla="*/ 0 w 1"/>
                <a:gd name="T7" fmla="*/ 1 h 24"/>
                <a:gd name="T8" fmla="*/ 1 w 1"/>
                <a:gd name="T9" fmla="*/ 2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4">
                  <a:moveTo>
                    <a:pt x="1" y="2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3" name="Freeform 42"/>
            <p:cNvSpPr>
              <a:spLocks/>
            </p:cNvSpPr>
            <p:nvPr/>
          </p:nvSpPr>
          <p:spPr bwMode="auto">
            <a:xfrm>
              <a:off x="3765" y="3051"/>
              <a:ext cx="1" cy="2"/>
            </a:xfrm>
            <a:custGeom>
              <a:avLst/>
              <a:gdLst>
                <a:gd name="T0" fmla="*/ 0 w 11"/>
                <a:gd name="T1" fmla="*/ 2 h 28"/>
                <a:gd name="T2" fmla="*/ 1 w 11"/>
                <a:gd name="T3" fmla="*/ 1 h 28"/>
                <a:gd name="T4" fmla="*/ 1 w 11"/>
                <a:gd name="T5" fmla="*/ 0 h 28"/>
                <a:gd name="T6" fmla="*/ 1 w 11"/>
                <a:gd name="T7" fmla="*/ 1 h 28"/>
                <a:gd name="T8" fmla="*/ 0 w 11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6" y="13"/>
                  </a:lnTo>
                  <a:lnTo>
                    <a:pt x="11" y="0"/>
                  </a:lnTo>
                  <a:lnTo>
                    <a:pt x="6" y="13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4" name="Freeform 43"/>
            <p:cNvSpPr>
              <a:spLocks/>
            </p:cNvSpPr>
            <p:nvPr/>
          </p:nvSpPr>
          <p:spPr bwMode="auto">
            <a:xfrm>
              <a:off x="3769" y="3038"/>
              <a:ext cx="1" cy="3"/>
            </a:xfrm>
            <a:custGeom>
              <a:avLst/>
              <a:gdLst>
                <a:gd name="T0" fmla="*/ 0 w 9"/>
                <a:gd name="T1" fmla="*/ 3 h 41"/>
                <a:gd name="T2" fmla="*/ 0 w 9"/>
                <a:gd name="T3" fmla="*/ 2 h 41"/>
                <a:gd name="T4" fmla="*/ 1 w 9"/>
                <a:gd name="T5" fmla="*/ 2 h 41"/>
                <a:gd name="T6" fmla="*/ 1 w 9"/>
                <a:gd name="T7" fmla="*/ 1 h 41"/>
                <a:gd name="T8" fmla="*/ 1 w 9"/>
                <a:gd name="T9" fmla="*/ 0 h 41"/>
                <a:gd name="T10" fmla="*/ 1 w 9"/>
                <a:gd name="T11" fmla="*/ 1 h 41"/>
                <a:gd name="T12" fmla="*/ 1 w 9"/>
                <a:gd name="T13" fmla="*/ 2 h 41"/>
                <a:gd name="T14" fmla="*/ 0 w 9"/>
                <a:gd name="T15" fmla="*/ 2 h 41"/>
                <a:gd name="T16" fmla="*/ 0 w 9"/>
                <a:gd name="T17" fmla="*/ 3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41">
                  <a:moveTo>
                    <a:pt x="0" y="41"/>
                  </a:moveTo>
                  <a:lnTo>
                    <a:pt x="3" y="31"/>
                  </a:lnTo>
                  <a:lnTo>
                    <a:pt x="5" y="21"/>
                  </a:lnTo>
                  <a:lnTo>
                    <a:pt x="7" y="11"/>
                  </a:lnTo>
                  <a:lnTo>
                    <a:pt x="9" y="0"/>
                  </a:lnTo>
                  <a:lnTo>
                    <a:pt x="7" y="11"/>
                  </a:lnTo>
                  <a:lnTo>
                    <a:pt x="5" y="21"/>
                  </a:lnTo>
                  <a:lnTo>
                    <a:pt x="3" y="3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5" name="Freeform 44"/>
            <p:cNvSpPr>
              <a:spLocks/>
            </p:cNvSpPr>
            <p:nvPr/>
          </p:nvSpPr>
          <p:spPr bwMode="auto">
            <a:xfrm>
              <a:off x="3768" y="3045"/>
              <a:ext cx="1" cy="2"/>
            </a:xfrm>
            <a:custGeom>
              <a:avLst/>
              <a:gdLst>
                <a:gd name="T0" fmla="*/ 0 w 10"/>
                <a:gd name="T1" fmla="*/ 2 h 37"/>
                <a:gd name="T2" fmla="*/ 0 w 10"/>
                <a:gd name="T3" fmla="*/ 1 h 37"/>
                <a:gd name="T4" fmla="*/ 1 w 10"/>
                <a:gd name="T5" fmla="*/ 1 h 37"/>
                <a:gd name="T6" fmla="*/ 1 w 10"/>
                <a:gd name="T7" fmla="*/ 1 h 37"/>
                <a:gd name="T8" fmla="*/ 1 w 10"/>
                <a:gd name="T9" fmla="*/ 0 h 37"/>
                <a:gd name="T10" fmla="*/ 1 w 10"/>
                <a:gd name="T11" fmla="*/ 1 h 37"/>
                <a:gd name="T12" fmla="*/ 1 w 10"/>
                <a:gd name="T13" fmla="*/ 1 h 37"/>
                <a:gd name="T14" fmla="*/ 0 w 10"/>
                <a:gd name="T15" fmla="*/ 1 h 37"/>
                <a:gd name="T16" fmla="*/ 0 w 10"/>
                <a:gd name="T17" fmla="*/ 2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37">
                  <a:moveTo>
                    <a:pt x="0" y="37"/>
                  </a:moveTo>
                  <a:lnTo>
                    <a:pt x="2" y="27"/>
                  </a:lnTo>
                  <a:lnTo>
                    <a:pt x="5" y="18"/>
                  </a:lnTo>
                  <a:lnTo>
                    <a:pt x="8" y="10"/>
                  </a:lnTo>
                  <a:lnTo>
                    <a:pt x="10" y="0"/>
                  </a:lnTo>
                  <a:lnTo>
                    <a:pt x="8" y="10"/>
                  </a:lnTo>
                  <a:lnTo>
                    <a:pt x="5" y="18"/>
                  </a:lnTo>
                  <a:lnTo>
                    <a:pt x="2" y="2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6" name="Freeform 45"/>
            <p:cNvSpPr>
              <a:spLocks/>
            </p:cNvSpPr>
            <p:nvPr/>
          </p:nvSpPr>
          <p:spPr bwMode="auto">
            <a:xfrm>
              <a:off x="3771" y="3032"/>
              <a:ext cx="1" cy="2"/>
            </a:xfrm>
            <a:custGeom>
              <a:avLst/>
              <a:gdLst>
                <a:gd name="T0" fmla="*/ 0 w 6"/>
                <a:gd name="T1" fmla="*/ 2 h 42"/>
                <a:gd name="T2" fmla="*/ 0 w 6"/>
                <a:gd name="T3" fmla="*/ 2 h 42"/>
                <a:gd name="T4" fmla="*/ 1 w 6"/>
                <a:gd name="T5" fmla="*/ 1 h 42"/>
                <a:gd name="T6" fmla="*/ 1 w 6"/>
                <a:gd name="T7" fmla="*/ 1 h 42"/>
                <a:gd name="T8" fmla="*/ 1 w 6"/>
                <a:gd name="T9" fmla="*/ 0 h 42"/>
                <a:gd name="T10" fmla="*/ 1 w 6"/>
                <a:gd name="T11" fmla="*/ 1 h 42"/>
                <a:gd name="T12" fmla="*/ 1 w 6"/>
                <a:gd name="T13" fmla="*/ 1 h 42"/>
                <a:gd name="T14" fmla="*/ 0 w 6"/>
                <a:gd name="T15" fmla="*/ 2 h 42"/>
                <a:gd name="T16" fmla="*/ 0 w 6"/>
                <a:gd name="T17" fmla="*/ 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42">
                  <a:moveTo>
                    <a:pt x="0" y="42"/>
                  </a:moveTo>
                  <a:lnTo>
                    <a:pt x="1" y="32"/>
                  </a:lnTo>
                  <a:lnTo>
                    <a:pt x="3" y="21"/>
                  </a:lnTo>
                  <a:lnTo>
                    <a:pt x="4" y="11"/>
                  </a:lnTo>
                  <a:lnTo>
                    <a:pt x="6" y="0"/>
                  </a:lnTo>
                  <a:lnTo>
                    <a:pt x="4" y="11"/>
                  </a:lnTo>
                  <a:lnTo>
                    <a:pt x="3" y="21"/>
                  </a:lnTo>
                  <a:lnTo>
                    <a:pt x="1" y="3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7" name="Freeform 46"/>
            <p:cNvSpPr>
              <a:spLocks/>
            </p:cNvSpPr>
            <p:nvPr/>
          </p:nvSpPr>
          <p:spPr bwMode="auto">
            <a:xfrm>
              <a:off x="3771" y="3025"/>
              <a:ext cx="1" cy="2"/>
            </a:xfrm>
            <a:custGeom>
              <a:avLst/>
              <a:gdLst>
                <a:gd name="T0" fmla="*/ 0 w 4"/>
                <a:gd name="T1" fmla="*/ 2 h 40"/>
                <a:gd name="T2" fmla="*/ 0 w 4"/>
                <a:gd name="T3" fmla="*/ 2 h 40"/>
                <a:gd name="T4" fmla="*/ 1 w 4"/>
                <a:gd name="T5" fmla="*/ 1 h 40"/>
                <a:gd name="T6" fmla="*/ 1 w 4"/>
                <a:gd name="T7" fmla="*/ 1 h 40"/>
                <a:gd name="T8" fmla="*/ 1 w 4"/>
                <a:gd name="T9" fmla="*/ 0 h 40"/>
                <a:gd name="T10" fmla="*/ 1 w 4"/>
                <a:gd name="T11" fmla="*/ 1 h 40"/>
                <a:gd name="T12" fmla="*/ 1 w 4"/>
                <a:gd name="T13" fmla="*/ 1 h 40"/>
                <a:gd name="T14" fmla="*/ 0 w 4"/>
                <a:gd name="T15" fmla="*/ 2 h 40"/>
                <a:gd name="T16" fmla="*/ 0 w 4"/>
                <a:gd name="T17" fmla="*/ 2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0">
                  <a:moveTo>
                    <a:pt x="0" y="40"/>
                  </a:moveTo>
                  <a:lnTo>
                    <a:pt x="1" y="30"/>
                  </a:lnTo>
                  <a:lnTo>
                    <a:pt x="2" y="19"/>
                  </a:lnTo>
                  <a:lnTo>
                    <a:pt x="3" y="10"/>
                  </a:lnTo>
                  <a:lnTo>
                    <a:pt x="4" y="0"/>
                  </a:lnTo>
                  <a:lnTo>
                    <a:pt x="3" y="10"/>
                  </a:lnTo>
                  <a:lnTo>
                    <a:pt x="2" y="19"/>
                  </a:lnTo>
                  <a:lnTo>
                    <a:pt x="1" y="3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8" name="Freeform 47"/>
            <p:cNvSpPr>
              <a:spLocks/>
            </p:cNvSpPr>
            <p:nvPr/>
          </p:nvSpPr>
          <p:spPr bwMode="auto">
            <a:xfrm>
              <a:off x="3767" y="2968"/>
              <a:ext cx="1" cy="1"/>
            </a:xfrm>
            <a:custGeom>
              <a:avLst/>
              <a:gdLst>
                <a:gd name="T0" fmla="*/ 1 w 2"/>
                <a:gd name="T1" fmla="*/ 1 h 15"/>
                <a:gd name="T2" fmla="*/ 1 w 2"/>
                <a:gd name="T3" fmla="*/ 1 h 15"/>
                <a:gd name="T4" fmla="*/ 0 w 2"/>
                <a:gd name="T5" fmla="*/ 0 h 15"/>
                <a:gd name="T6" fmla="*/ 1 w 2"/>
                <a:gd name="T7" fmla="*/ 1 h 15"/>
                <a:gd name="T8" fmla="*/ 1 w 2"/>
                <a:gd name="T9" fmla="*/ 1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5">
                  <a:moveTo>
                    <a:pt x="2" y="15"/>
                  </a:moveTo>
                  <a:lnTo>
                    <a:pt x="1" y="8"/>
                  </a:lnTo>
                  <a:lnTo>
                    <a:pt x="0" y="0"/>
                  </a:lnTo>
                  <a:lnTo>
                    <a:pt x="1" y="8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9" name="Freeform 48"/>
            <p:cNvSpPr>
              <a:spLocks/>
            </p:cNvSpPr>
            <p:nvPr/>
          </p:nvSpPr>
          <p:spPr bwMode="auto">
            <a:xfrm>
              <a:off x="4219" y="2716"/>
              <a:ext cx="1" cy="1"/>
            </a:xfrm>
            <a:custGeom>
              <a:avLst/>
              <a:gdLst>
                <a:gd name="T0" fmla="*/ 1 w 11"/>
                <a:gd name="T1" fmla="*/ 1 h 14"/>
                <a:gd name="T2" fmla="*/ 0 w 11"/>
                <a:gd name="T3" fmla="*/ 0 h 14"/>
                <a:gd name="T4" fmla="*/ 0 w 11"/>
                <a:gd name="T5" fmla="*/ 0 h 14"/>
                <a:gd name="T6" fmla="*/ 1 w 11"/>
                <a:gd name="T7" fmla="*/ 1 h 14"/>
                <a:gd name="T8" fmla="*/ 1 w 11"/>
                <a:gd name="T9" fmla="*/ 1 h 14"/>
                <a:gd name="T10" fmla="*/ 1 w 11"/>
                <a:gd name="T11" fmla="*/ 1 h 14"/>
                <a:gd name="T12" fmla="*/ 1 w 11"/>
                <a:gd name="T13" fmla="*/ 1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4">
                  <a:moveTo>
                    <a:pt x="10" y="9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6" y="7"/>
                  </a:lnTo>
                  <a:lnTo>
                    <a:pt x="11" y="14"/>
                  </a:lnTo>
                  <a:lnTo>
                    <a:pt x="10" y="12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0" name="Freeform 49"/>
            <p:cNvSpPr>
              <a:spLocks/>
            </p:cNvSpPr>
            <p:nvPr/>
          </p:nvSpPr>
          <p:spPr bwMode="auto">
            <a:xfrm>
              <a:off x="4114" y="2719"/>
              <a:ext cx="345" cy="243"/>
            </a:xfrm>
            <a:custGeom>
              <a:avLst/>
              <a:gdLst>
                <a:gd name="T0" fmla="*/ 139 w 5173"/>
                <a:gd name="T1" fmla="*/ 145 h 3649"/>
                <a:gd name="T2" fmla="*/ 128 w 5173"/>
                <a:gd name="T3" fmla="*/ 164 h 3649"/>
                <a:gd name="T4" fmla="*/ 117 w 5173"/>
                <a:gd name="T5" fmla="*/ 180 h 3649"/>
                <a:gd name="T6" fmla="*/ 104 w 5173"/>
                <a:gd name="T7" fmla="*/ 194 h 3649"/>
                <a:gd name="T8" fmla="*/ 90 w 5173"/>
                <a:gd name="T9" fmla="*/ 205 h 3649"/>
                <a:gd name="T10" fmla="*/ 75 w 5173"/>
                <a:gd name="T11" fmla="*/ 213 h 3649"/>
                <a:gd name="T12" fmla="*/ 60 w 5173"/>
                <a:gd name="T13" fmla="*/ 219 h 3649"/>
                <a:gd name="T14" fmla="*/ 45 w 5173"/>
                <a:gd name="T15" fmla="*/ 224 h 3649"/>
                <a:gd name="T16" fmla="*/ 29 w 5173"/>
                <a:gd name="T17" fmla="*/ 227 h 3649"/>
                <a:gd name="T18" fmla="*/ 14 w 5173"/>
                <a:gd name="T19" fmla="*/ 229 h 3649"/>
                <a:gd name="T20" fmla="*/ 0 w 5173"/>
                <a:gd name="T21" fmla="*/ 229 h 3649"/>
                <a:gd name="T22" fmla="*/ 2 w 5173"/>
                <a:gd name="T23" fmla="*/ 229 h 3649"/>
                <a:gd name="T24" fmla="*/ 7 w 5173"/>
                <a:gd name="T25" fmla="*/ 230 h 3649"/>
                <a:gd name="T26" fmla="*/ 19 w 5173"/>
                <a:gd name="T27" fmla="*/ 231 h 3649"/>
                <a:gd name="T28" fmla="*/ 41 w 5173"/>
                <a:gd name="T29" fmla="*/ 231 h 3649"/>
                <a:gd name="T30" fmla="*/ 62 w 5173"/>
                <a:gd name="T31" fmla="*/ 231 h 3649"/>
                <a:gd name="T32" fmla="*/ 83 w 5173"/>
                <a:gd name="T33" fmla="*/ 230 h 3649"/>
                <a:gd name="T34" fmla="*/ 103 w 5173"/>
                <a:gd name="T35" fmla="*/ 230 h 3649"/>
                <a:gd name="T36" fmla="*/ 122 w 5173"/>
                <a:gd name="T37" fmla="*/ 229 h 3649"/>
                <a:gd name="T38" fmla="*/ 137 w 5173"/>
                <a:gd name="T39" fmla="*/ 230 h 3649"/>
                <a:gd name="T40" fmla="*/ 176 w 5173"/>
                <a:gd name="T41" fmla="*/ 232 h 3649"/>
                <a:gd name="T42" fmla="*/ 227 w 5173"/>
                <a:gd name="T43" fmla="*/ 235 h 3649"/>
                <a:gd name="T44" fmla="*/ 280 w 5173"/>
                <a:gd name="T45" fmla="*/ 238 h 3649"/>
                <a:gd name="T46" fmla="*/ 318 w 5173"/>
                <a:gd name="T47" fmla="*/ 241 h 3649"/>
                <a:gd name="T48" fmla="*/ 336 w 5173"/>
                <a:gd name="T49" fmla="*/ 242 h 3649"/>
                <a:gd name="T50" fmla="*/ 337 w 5173"/>
                <a:gd name="T51" fmla="*/ 238 h 3649"/>
                <a:gd name="T52" fmla="*/ 340 w 5173"/>
                <a:gd name="T53" fmla="*/ 223 h 3649"/>
                <a:gd name="T54" fmla="*/ 344 w 5173"/>
                <a:gd name="T55" fmla="*/ 210 h 3649"/>
                <a:gd name="T56" fmla="*/ 337 w 5173"/>
                <a:gd name="T57" fmla="*/ 200 h 3649"/>
                <a:gd name="T58" fmla="*/ 316 w 5173"/>
                <a:gd name="T59" fmla="*/ 186 h 3649"/>
                <a:gd name="T60" fmla="*/ 298 w 5173"/>
                <a:gd name="T61" fmla="*/ 174 h 3649"/>
                <a:gd name="T62" fmla="*/ 281 w 5173"/>
                <a:gd name="T63" fmla="*/ 163 h 3649"/>
                <a:gd name="T64" fmla="*/ 262 w 5173"/>
                <a:gd name="T65" fmla="*/ 152 h 3649"/>
                <a:gd name="T66" fmla="*/ 242 w 5173"/>
                <a:gd name="T67" fmla="*/ 140 h 3649"/>
                <a:gd name="T68" fmla="*/ 219 w 5173"/>
                <a:gd name="T69" fmla="*/ 128 h 3649"/>
                <a:gd name="T70" fmla="*/ 195 w 5173"/>
                <a:gd name="T71" fmla="*/ 116 h 3649"/>
                <a:gd name="T72" fmla="*/ 170 w 5173"/>
                <a:gd name="T73" fmla="*/ 104 h 3649"/>
                <a:gd name="T74" fmla="*/ 167 w 5173"/>
                <a:gd name="T75" fmla="*/ 100 h 3649"/>
                <a:gd name="T76" fmla="*/ 163 w 5173"/>
                <a:gd name="T77" fmla="*/ 90 h 3649"/>
                <a:gd name="T78" fmla="*/ 155 w 5173"/>
                <a:gd name="T79" fmla="*/ 72 h 3649"/>
                <a:gd name="T80" fmla="*/ 147 w 5173"/>
                <a:gd name="T81" fmla="*/ 57 h 3649"/>
                <a:gd name="T82" fmla="*/ 141 w 5173"/>
                <a:gd name="T83" fmla="*/ 45 h 3649"/>
                <a:gd name="T84" fmla="*/ 134 w 5173"/>
                <a:gd name="T85" fmla="*/ 33 h 3649"/>
                <a:gd name="T86" fmla="*/ 125 w 5173"/>
                <a:gd name="T87" fmla="*/ 21 h 3649"/>
                <a:gd name="T88" fmla="*/ 117 w 5173"/>
                <a:gd name="T89" fmla="*/ 9 h 3649"/>
                <a:gd name="T90" fmla="*/ 108 w 5173"/>
                <a:gd name="T91" fmla="*/ 0 h 3649"/>
                <a:gd name="T92" fmla="*/ 115 w 5173"/>
                <a:gd name="T93" fmla="*/ 10 h 3649"/>
                <a:gd name="T94" fmla="*/ 122 w 5173"/>
                <a:gd name="T95" fmla="*/ 21 h 3649"/>
                <a:gd name="T96" fmla="*/ 129 w 5173"/>
                <a:gd name="T97" fmla="*/ 32 h 3649"/>
                <a:gd name="T98" fmla="*/ 135 w 5173"/>
                <a:gd name="T99" fmla="*/ 44 h 3649"/>
                <a:gd name="T100" fmla="*/ 140 w 5173"/>
                <a:gd name="T101" fmla="*/ 56 h 3649"/>
                <a:gd name="T102" fmla="*/ 144 w 5173"/>
                <a:gd name="T103" fmla="*/ 69 h 3649"/>
                <a:gd name="T104" fmla="*/ 147 w 5173"/>
                <a:gd name="T105" fmla="*/ 82 h 3649"/>
                <a:gd name="T106" fmla="*/ 149 w 5173"/>
                <a:gd name="T107" fmla="*/ 95 h 3649"/>
                <a:gd name="T108" fmla="*/ 149 w 5173"/>
                <a:gd name="T109" fmla="*/ 108 h 3649"/>
                <a:gd name="T110" fmla="*/ 147 w 5173"/>
                <a:gd name="T111" fmla="*/ 121 h 36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173" h="3649">
                  <a:moveTo>
                    <a:pt x="2163" y="1949"/>
                  </a:moveTo>
                  <a:lnTo>
                    <a:pt x="2122" y="2063"/>
                  </a:lnTo>
                  <a:lnTo>
                    <a:pt x="2077" y="2171"/>
                  </a:lnTo>
                  <a:lnTo>
                    <a:pt x="2030" y="2273"/>
                  </a:lnTo>
                  <a:lnTo>
                    <a:pt x="1979" y="2370"/>
                  </a:lnTo>
                  <a:lnTo>
                    <a:pt x="1926" y="2461"/>
                  </a:lnTo>
                  <a:lnTo>
                    <a:pt x="1870" y="2548"/>
                  </a:lnTo>
                  <a:lnTo>
                    <a:pt x="1811" y="2630"/>
                  </a:lnTo>
                  <a:lnTo>
                    <a:pt x="1751" y="2706"/>
                  </a:lnTo>
                  <a:lnTo>
                    <a:pt x="1688" y="2778"/>
                  </a:lnTo>
                  <a:lnTo>
                    <a:pt x="1623" y="2845"/>
                  </a:lnTo>
                  <a:lnTo>
                    <a:pt x="1556" y="2908"/>
                  </a:lnTo>
                  <a:lnTo>
                    <a:pt x="1488" y="2966"/>
                  </a:lnTo>
                  <a:lnTo>
                    <a:pt x="1418" y="3021"/>
                  </a:lnTo>
                  <a:lnTo>
                    <a:pt x="1347" y="3071"/>
                  </a:lnTo>
                  <a:lnTo>
                    <a:pt x="1274" y="3118"/>
                  </a:lnTo>
                  <a:lnTo>
                    <a:pt x="1202" y="3160"/>
                  </a:lnTo>
                  <a:lnTo>
                    <a:pt x="1127" y="3199"/>
                  </a:lnTo>
                  <a:lnTo>
                    <a:pt x="1052" y="3235"/>
                  </a:lnTo>
                  <a:lnTo>
                    <a:pt x="976" y="3267"/>
                  </a:lnTo>
                  <a:lnTo>
                    <a:pt x="900" y="3295"/>
                  </a:lnTo>
                  <a:lnTo>
                    <a:pt x="823" y="3321"/>
                  </a:lnTo>
                  <a:lnTo>
                    <a:pt x="746" y="3344"/>
                  </a:lnTo>
                  <a:lnTo>
                    <a:pt x="669" y="3364"/>
                  </a:lnTo>
                  <a:lnTo>
                    <a:pt x="592" y="3381"/>
                  </a:lnTo>
                  <a:lnTo>
                    <a:pt x="516" y="3396"/>
                  </a:lnTo>
                  <a:lnTo>
                    <a:pt x="440" y="3408"/>
                  </a:lnTo>
                  <a:lnTo>
                    <a:pt x="364" y="3419"/>
                  </a:lnTo>
                  <a:lnTo>
                    <a:pt x="289" y="3426"/>
                  </a:lnTo>
                  <a:lnTo>
                    <a:pt x="215" y="3432"/>
                  </a:lnTo>
                  <a:lnTo>
                    <a:pt x="142" y="3436"/>
                  </a:lnTo>
                  <a:lnTo>
                    <a:pt x="70" y="3439"/>
                  </a:lnTo>
                  <a:lnTo>
                    <a:pt x="0" y="3440"/>
                  </a:lnTo>
                  <a:lnTo>
                    <a:pt x="3" y="3440"/>
                  </a:lnTo>
                  <a:lnTo>
                    <a:pt x="12" y="3441"/>
                  </a:lnTo>
                  <a:lnTo>
                    <a:pt x="28" y="3443"/>
                  </a:lnTo>
                  <a:lnTo>
                    <a:pt x="49" y="3446"/>
                  </a:lnTo>
                  <a:lnTo>
                    <a:pt x="75" y="3449"/>
                  </a:lnTo>
                  <a:lnTo>
                    <a:pt x="106" y="3453"/>
                  </a:lnTo>
                  <a:lnTo>
                    <a:pt x="140" y="3458"/>
                  </a:lnTo>
                  <a:lnTo>
                    <a:pt x="180" y="3465"/>
                  </a:lnTo>
                  <a:lnTo>
                    <a:pt x="289" y="3465"/>
                  </a:lnTo>
                  <a:lnTo>
                    <a:pt x="399" y="3466"/>
                  </a:lnTo>
                  <a:lnTo>
                    <a:pt x="508" y="3466"/>
                  </a:lnTo>
                  <a:lnTo>
                    <a:pt x="616" y="3465"/>
                  </a:lnTo>
                  <a:lnTo>
                    <a:pt x="723" y="3465"/>
                  </a:lnTo>
                  <a:lnTo>
                    <a:pt x="829" y="3463"/>
                  </a:lnTo>
                  <a:lnTo>
                    <a:pt x="934" y="3462"/>
                  </a:lnTo>
                  <a:lnTo>
                    <a:pt x="1038" y="3461"/>
                  </a:lnTo>
                  <a:lnTo>
                    <a:pt x="1141" y="3459"/>
                  </a:lnTo>
                  <a:lnTo>
                    <a:pt x="1244" y="3457"/>
                  </a:lnTo>
                  <a:lnTo>
                    <a:pt x="1344" y="3455"/>
                  </a:lnTo>
                  <a:lnTo>
                    <a:pt x="1444" y="3453"/>
                  </a:lnTo>
                  <a:lnTo>
                    <a:pt x="1542" y="3450"/>
                  </a:lnTo>
                  <a:lnTo>
                    <a:pt x="1639" y="3447"/>
                  </a:lnTo>
                  <a:lnTo>
                    <a:pt x="1734" y="3444"/>
                  </a:lnTo>
                  <a:lnTo>
                    <a:pt x="1828" y="3440"/>
                  </a:lnTo>
                  <a:lnTo>
                    <a:pt x="1855" y="3441"/>
                  </a:lnTo>
                  <a:lnTo>
                    <a:pt x="1933" y="3445"/>
                  </a:lnTo>
                  <a:lnTo>
                    <a:pt x="2056" y="3451"/>
                  </a:lnTo>
                  <a:lnTo>
                    <a:pt x="2217" y="3459"/>
                  </a:lnTo>
                  <a:lnTo>
                    <a:pt x="2411" y="3470"/>
                  </a:lnTo>
                  <a:lnTo>
                    <a:pt x="2633" y="3481"/>
                  </a:lnTo>
                  <a:lnTo>
                    <a:pt x="2875" y="3495"/>
                  </a:lnTo>
                  <a:lnTo>
                    <a:pt x="3133" y="3509"/>
                  </a:lnTo>
                  <a:lnTo>
                    <a:pt x="3400" y="3525"/>
                  </a:lnTo>
                  <a:lnTo>
                    <a:pt x="3670" y="3540"/>
                  </a:lnTo>
                  <a:lnTo>
                    <a:pt x="3938" y="3557"/>
                  </a:lnTo>
                  <a:lnTo>
                    <a:pt x="4199" y="3575"/>
                  </a:lnTo>
                  <a:lnTo>
                    <a:pt x="4444" y="3591"/>
                  </a:lnTo>
                  <a:lnTo>
                    <a:pt x="4669" y="3609"/>
                  </a:lnTo>
                  <a:lnTo>
                    <a:pt x="4772" y="3618"/>
                  </a:lnTo>
                  <a:lnTo>
                    <a:pt x="4869" y="3626"/>
                  </a:lnTo>
                  <a:lnTo>
                    <a:pt x="4956" y="3634"/>
                  </a:lnTo>
                  <a:lnTo>
                    <a:pt x="5036" y="3641"/>
                  </a:lnTo>
                  <a:lnTo>
                    <a:pt x="5035" y="3646"/>
                  </a:lnTo>
                  <a:lnTo>
                    <a:pt x="5034" y="3649"/>
                  </a:lnTo>
                  <a:lnTo>
                    <a:pt x="5050" y="3574"/>
                  </a:lnTo>
                  <a:lnTo>
                    <a:pt x="5068" y="3497"/>
                  </a:lnTo>
                  <a:lnTo>
                    <a:pt x="5084" y="3420"/>
                  </a:lnTo>
                  <a:lnTo>
                    <a:pt x="5102" y="3345"/>
                  </a:lnTo>
                  <a:lnTo>
                    <a:pt x="5121" y="3273"/>
                  </a:lnTo>
                  <a:lnTo>
                    <a:pt x="5138" y="3206"/>
                  </a:lnTo>
                  <a:lnTo>
                    <a:pt x="5156" y="3147"/>
                  </a:lnTo>
                  <a:lnTo>
                    <a:pt x="5173" y="3096"/>
                  </a:lnTo>
                  <a:lnTo>
                    <a:pt x="5121" y="3058"/>
                  </a:lnTo>
                  <a:lnTo>
                    <a:pt x="5051" y="3007"/>
                  </a:lnTo>
                  <a:lnTo>
                    <a:pt x="4965" y="2945"/>
                  </a:lnTo>
                  <a:lnTo>
                    <a:pt x="4863" y="2873"/>
                  </a:lnTo>
                  <a:lnTo>
                    <a:pt x="4744" y="2793"/>
                  </a:lnTo>
                  <a:lnTo>
                    <a:pt x="4610" y="2705"/>
                  </a:lnTo>
                  <a:lnTo>
                    <a:pt x="4537" y="2657"/>
                  </a:lnTo>
                  <a:lnTo>
                    <a:pt x="4461" y="2608"/>
                  </a:lnTo>
                  <a:lnTo>
                    <a:pt x="4381" y="2558"/>
                  </a:lnTo>
                  <a:lnTo>
                    <a:pt x="4299" y="2505"/>
                  </a:lnTo>
                  <a:lnTo>
                    <a:pt x="4211" y="2452"/>
                  </a:lnTo>
                  <a:lnTo>
                    <a:pt x="4122" y="2398"/>
                  </a:lnTo>
                  <a:lnTo>
                    <a:pt x="4028" y="2342"/>
                  </a:lnTo>
                  <a:lnTo>
                    <a:pt x="3932" y="2284"/>
                  </a:lnTo>
                  <a:lnTo>
                    <a:pt x="3832" y="2227"/>
                  </a:lnTo>
                  <a:lnTo>
                    <a:pt x="3729" y="2168"/>
                  </a:lnTo>
                  <a:lnTo>
                    <a:pt x="3624" y="2109"/>
                  </a:lnTo>
                  <a:lnTo>
                    <a:pt x="3515" y="2049"/>
                  </a:lnTo>
                  <a:lnTo>
                    <a:pt x="3404" y="1989"/>
                  </a:lnTo>
                  <a:lnTo>
                    <a:pt x="3289" y="1929"/>
                  </a:lnTo>
                  <a:lnTo>
                    <a:pt x="3173" y="1867"/>
                  </a:lnTo>
                  <a:lnTo>
                    <a:pt x="3053" y="1806"/>
                  </a:lnTo>
                  <a:lnTo>
                    <a:pt x="2930" y="1745"/>
                  </a:lnTo>
                  <a:lnTo>
                    <a:pt x="2805" y="1684"/>
                  </a:lnTo>
                  <a:lnTo>
                    <a:pt x="2677" y="1624"/>
                  </a:lnTo>
                  <a:lnTo>
                    <a:pt x="2548" y="1562"/>
                  </a:lnTo>
                  <a:lnTo>
                    <a:pt x="2515" y="1548"/>
                  </a:lnTo>
                  <a:lnTo>
                    <a:pt x="2503" y="1514"/>
                  </a:lnTo>
                  <a:lnTo>
                    <a:pt x="2498" y="1502"/>
                  </a:lnTo>
                  <a:lnTo>
                    <a:pt x="2487" y="1470"/>
                  </a:lnTo>
                  <a:lnTo>
                    <a:pt x="2467" y="1420"/>
                  </a:lnTo>
                  <a:lnTo>
                    <a:pt x="2441" y="1354"/>
                  </a:lnTo>
                  <a:lnTo>
                    <a:pt x="2408" y="1275"/>
                  </a:lnTo>
                  <a:lnTo>
                    <a:pt x="2367" y="1184"/>
                  </a:lnTo>
                  <a:lnTo>
                    <a:pt x="2321" y="1084"/>
                  </a:lnTo>
                  <a:lnTo>
                    <a:pt x="2268" y="974"/>
                  </a:lnTo>
                  <a:lnTo>
                    <a:pt x="2240" y="917"/>
                  </a:lnTo>
                  <a:lnTo>
                    <a:pt x="2210" y="859"/>
                  </a:lnTo>
                  <a:lnTo>
                    <a:pt x="2179" y="799"/>
                  </a:lnTo>
                  <a:lnTo>
                    <a:pt x="2147" y="739"/>
                  </a:lnTo>
                  <a:lnTo>
                    <a:pt x="2112" y="678"/>
                  </a:lnTo>
                  <a:lnTo>
                    <a:pt x="2077" y="616"/>
                  </a:lnTo>
                  <a:lnTo>
                    <a:pt x="2040" y="555"/>
                  </a:lnTo>
                  <a:lnTo>
                    <a:pt x="2003" y="493"/>
                  </a:lnTo>
                  <a:lnTo>
                    <a:pt x="1963" y="433"/>
                  </a:lnTo>
                  <a:lnTo>
                    <a:pt x="1923" y="373"/>
                  </a:lnTo>
                  <a:lnTo>
                    <a:pt x="1881" y="313"/>
                  </a:lnTo>
                  <a:lnTo>
                    <a:pt x="1839" y="254"/>
                  </a:lnTo>
                  <a:lnTo>
                    <a:pt x="1795" y="197"/>
                  </a:lnTo>
                  <a:lnTo>
                    <a:pt x="1750" y="142"/>
                  </a:lnTo>
                  <a:lnTo>
                    <a:pt x="1704" y="88"/>
                  </a:lnTo>
                  <a:lnTo>
                    <a:pt x="1657" y="36"/>
                  </a:lnTo>
                  <a:lnTo>
                    <a:pt x="1614" y="0"/>
                  </a:lnTo>
                  <a:lnTo>
                    <a:pt x="1650" y="49"/>
                  </a:lnTo>
                  <a:lnTo>
                    <a:pt x="1688" y="99"/>
                  </a:lnTo>
                  <a:lnTo>
                    <a:pt x="1724" y="151"/>
                  </a:lnTo>
                  <a:lnTo>
                    <a:pt x="1760" y="203"/>
                  </a:lnTo>
                  <a:lnTo>
                    <a:pt x="1796" y="257"/>
                  </a:lnTo>
                  <a:lnTo>
                    <a:pt x="1831" y="312"/>
                  </a:lnTo>
                  <a:lnTo>
                    <a:pt x="1866" y="368"/>
                  </a:lnTo>
                  <a:lnTo>
                    <a:pt x="1899" y="425"/>
                  </a:lnTo>
                  <a:lnTo>
                    <a:pt x="1932" y="483"/>
                  </a:lnTo>
                  <a:lnTo>
                    <a:pt x="1963" y="541"/>
                  </a:lnTo>
                  <a:lnTo>
                    <a:pt x="1995" y="601"/>
                  </a:lnTo>
                  <a:lnTo>
                    <a:pt x="2024" y="661"/>
                  </a:lnTo>
                  <a:lnTo>
                    <a:pt x="2052" y="721"/>
                  </a:lnTo>
                  <a:lnTo>
                    <a:pt x="2078" y="783"/>
                  </a:lnTo>
                  <a:lnTo>
                    <a:pt x="2103" y="845"/>
                  </a:lnTo>
                  <a:lnTo>
                    <a:pt x="2126" y="908"/>
                  </a:lnTo>
                  <a:lnTo>
                    <a:pt x="2147" y="971"/>
                  </a:lnTo>
                  <a:lnTo>
                    <a:pt x="2166" y="1035"/>
                  </a:lnTo>
                  <a:lnTo>
                    <a:pt x="2183" y="1099"/>
                  </a:lnTo>
                  <a:lnTo>
                    <a:pt x="2198" y="1164"/>
                  </a:lnTo>
                  <a:lnTo>
                    <a:pt x="2211" y="1228"/>
                  </a:lnTo>
                  <a:lnTo>
                    <a:pt x="2220" y="1294"/>
                  </a:lnTo>
                  <a:lnTo>
                    <a:pt x="2229" y="1359"/>
                  </a:lnTo>
                  <a:lnTo>
                    <a:pt x="2234" y="1425"/>
                  </a:lnTo>
                  <a:lnTo>
                    <a:pt x="2236" y="1490"/>
                  </a:lnTo>
                  <a:lnTo>
                    <a:pt x="2235" y="1556"/>
                  </a:lnTo>
                  <a:lnTo>
                    <a:pt x="2231" y="1622"/>
                  </a:lnTo>
                  <a:lnTo>
                    <a:pt x="2225" y="1687"/>
                  </a:lnTo>
                  <a:lnTo>
                    <a:pt x="2214" y="1754"/>
                  </a:lnTo>
                  <a:lnTo>
                    <a:pt x="2201" y="1819"/>
                  </a:lnTo>
                  <a:lnTo>
                    <a:pt x="2184" y="1884"/>
                  </a:lnTo>
                  <a:lnTo>
                    <a:pt x="2163" y="1949"/>
                  </a:lnTo>
                  <a:close/>
                </a:path>
              </a:pathLst>
            </a:custGeom>
            <a:solidFill>
              <a:srgbClr val="154C7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1" name="Freeform 50"/>
            <p:cNvSpPr>
              <a:spLocks/>
            </p:cNvSpPr>
            <p:nvPr/>
          </p:nvSpPr>
          <p:spPr bwMode="auto">
            <a:xfrm>
              <a:off x="3772" y="3017"/>
              <a:ext cx="1" cy="3"/>
            </a:xfrm>
            <a:custGeom>
              <a:avLst/>
              <a:gdLst>
                <a:gd name="T0" fmla="*/ 1 w 1"/>
                <a:gd name="T1" fmla="*/ 0 h 31"/>
                <a:gd name="T2" fmla="*/ 1 w 1"/>
                <a:gd name="T3" fmla="*/ 2 h 31"/>
                <a:gd name="T4" fmla="*/ 0 w 1"/>
                <a:gd name="T5" fmla="*/ 3 h 31"/>
                <a:gd name="T6" fmla="*/ 1 w 1"/>
                <a:gd name="T7" fmla="*/ 2 h 31"/>
                <a:gd name="T8" fmla="*/ 1 w 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lnTo>
                    <a:pt x="1" y="16"/>
                  </a:lnTo>
                  <a:lnTo>
                    <a:pt x="0" y="31"/>
                  </a:lnTo>
                  <a:lnTo>
                    <a:pt x="1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2" name="Freeform 51"/>
            <p:cNvSpPr>
              <a:spLocks/>
            </p:cNvSpPr>
            <p:nvPr/>
          </p:nvSpPr>
          <p:spPr bwMode="auto">
            <a:xfrm>
              <a:off x="3770" y="3034"/>
              <a:ext cx="1" cy="4"/>
            </a:xfrm>
            <a:custGeom>
              <a:avLst/>
              <a:gdLst>
                <a:gd name="T0" fmla="*/ 0 w 11"/>
                <a:gd name="T1" fmla="*/ 4 h 57"/>
                <a:gd name="T2" fmla="*/ 0 w 11"/>
                <a:gd name="T3" fmla="*/ 3 h 57"/>
                <a:gd name="T4" fmla="*/ 0 w 11"/>
                <a:gd name="T5" fmla="*/ 2 h 57"/>
                <a:gd name="T6" fmla="*/ 1 w 11"/>
                <a:gd name="T7" fmla="*/ 1 h 57"/>
                <a:gd name="T8" fmla="*/ 1 w 11"/>
                <a:gd name="T9" fmla="*/ 0 h 57"/>
                <a:gd name="T10" fmla="*/ 1 w 11"/>
                <a:gd name="T11" fmla="*/ 1 h 57"/>
                <a:gd name="T12" fmla="*/ 0 w 11"/>
                <a:gd name="T13" fmla="*/ 2 h 57"/>
                <a:gd name="T14" fmla="*/ 0 w 11"/>
                <a:gd name="T15" fmla="*/ 3 h 57"/>
                <a:gd name="T16" fmla="*/ 0 w 11"/>
                <a:gd name="T17" fmla="*/ 4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57">
                  <a:moveTo>
                    <a:pt x="0" y="57"/>
                  </a:moveTo>
                  <a:lnTo>
                    <a:pt x="2" y="44"/>
                  </a:lnTo>
                  <a:lnTo>
                    <a:pt x="5" y="29"/>
                  </a:lnTo>
                  <a:lnTo>
                    <a:pt x="7" y="15"/>
                  </a:lnTo>
                  <a:lnTo>
                    <a:pt x="11" y="0"/>
                  </a:lnTo>
                  <a:lnTo>
                    <a:pt x="7" y="15"/>
                  </a:lnTo>
                  <a:lnTo>
                    <a:pt x="5" y="29"/>
                  </a:lnTo>
                  <a:lnTo>
                    <a:pt x="2" y="4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3" name="Freeform 52"/>
            <p:cNvSpPr>
              <a:spLocks/>
            </p:cNvSpPr>
            <p:nvPr/>
          </p:nvSpPr>
          <p:spPr bwMode="auto">
            <a:xfrm>
              <a:off x="3771" y="3027"/>
              <a:ext cx="1" cy="5"/>
            </a:xfrm>
            <a:custGeom>
              <a:avLst/>
              <a:gdLst>
                <a:gd name="T0" fmla="*/ 0 w 6"/>
                <a:gd name="T1" fmla="*/ 5 h 63"/>
                <a:gd name="T2" fmla="*/ 0 w 6"/>
                <a:gd name="T3" fmla="*/ 4 h 63"/>
                <a:gd name="T4" fmla="*/ 1 w 6"/>
                <a:gd name="T5" fmla="*/ 2 h 63"/>
                <a:gd name="T6" fmla="*/ 1 w 6"/>
                <a:gd name="T7" fmla="*/ 1 h 63"/>
                <a:gd name="T8" fmla="*/ 1 w 6"/>
                <a:gd name="T9" fmla="*/ 0 h 63"/>
                <a:gd name="T10" fmla="*/ 1 w 6"/>
                <a:gd name="T11" fmla="*/ 1 h 63"/>
                <a:gd name="T12" fmla="*/ 1 w 6"/>
                <a:gd name="T13" fmla="*/ 2 h 63"/>
                <a:gd name="T14" fmla="*/ 0 w 6"/>
                <a:gd name="T15" fmla="*/ 4 h 63"/>
                <a:gd name="T16" fmla="*/ 0 w 6"/>
                <a:gd name="T17" fmla="*/ 5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63">
                  <a:moveTo>
                    <a:pt x="0" y="63"/>
                  </a:moveTo>
                  <a:lnTo>
                    <a:pt x="1" y="48"/>
                  </a:lnTo>
                  <a:lnTo>
                    <a:pt x="3" y="31"/>
                  </a:lnTo>
                  <a:lnTo>
                    <a:pt x="5" y="16"/>
                  </a:lnTo>
                  <a:lnTo>
                    <a:pt x="6" y="0"/>
                  </a:lnTo>
                  <a:lnTo>
                    <a:pt x="5" y="16"/>
                  </a:lnTo>
                  <a:lnTo>
                    <a:pt x="3" y="31"/>
                  </a:lnTo>
                  <a:lnTo>
                    <a:pt x="1" y="48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4" name="Freeform 53"/>
            <p:cNvSpPr>
              <a:spLocks/>
            </p:cNvSpPr>
            <p:nvPr/>
          </p:nvSpPr>
          <p:spPr bwMode="auto">
            <a:xfrm>
              <a:off x="3767" y="2969"/>
              <a:ext cx="1" cy="7"/>
            </a:xfrm>
            <a:custGeom>
              <a:avLst/>
              <a:gdLst>
                <a:gd name="T0" fmla="*/ 1 w 18"/>
                <a:gd name="T1" fmla="*/ 7 h 104"/>
                <a:gd name="T2" fmla="*/ 1 w 18"/>
                <a:gd name="T3" fmla="*/ 5 h 104"/>
                <a:gd name="T4" fmla="*/ 1 w 18"/>
                <a:gd name="T5" fmla="*/ 4 h 104"/>
                <a:gd name="T6" fmla="*/ 0 w 18"/>
                <a:gd name="T7" fmla="*/ 2 h 104"/>
                <a:gd name="T8" fmla="*/ 0 w 18"/>
                <a:gd name="T9" fmla="*/ 0 h 104"/>
                <a:gd name="T10" fmla="*/ 0 w 18"/>
                <a:gd name="T11" fmla="*/ 2 h 104"/>
                <a:gd name="T12" fmla="*/ 1 w 18"/>
                <a:gd name="T13" fmla="*/ 4 h 104"/>
                <a:gd name="T14" fmla="*/ 1 w 18"/>
                <a:gd name="T15" fmla="*/ 5 h 104"/>
                <a:gd name="T16" fmla="*/ 1 w 18"/>
                <a:gd name="T17" fmla="*/ 7 h 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04">
                  <a:moveTo>
                    <a:pt x="18" y="104"/>
                  </a:moveTo>
                  <a:lnTo>
                    <a:pt x="14" y="78"/>
                  </a:lnTo>
                  <a:lnTo>
                    <a:pt x="9" y="52"/>
                  </a:lnTo>
                  <a:lnTo>
                    <a:pt x="5" y="26"/>
                  </a:lnTo>
                  <a:lnTo>
                    <a:pt x="0" y="0"/>
                  </a:lnTo>
                  <a:lnTo>
                    <a:pt x="5" y="26"/>
                  </a:lnTo>
                  <a:lnTo>
                    <a:pt x="9" y="52"/>
                  </a:lnTo>
                  <a:lnTo>
                    <a:pt x="14" y="78"/>
                  </a:lnTo>
                  <a:lnTo>
                    <a:pt x="18" y="104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5" name="Freeform 54"/>
            <p:cNvSpPr>
              <a:spLocks/>
            </p:cNvSpPr>
            <p:nvPr/>
          </p:nvSpPr>
          <p:spPr bwMode="auto">
            <a:xfrm>
              <a:off x="3763" y="3053"/>
              <a:ext cx="2" cy="5"/>
            </a:xfrm>
            <a:custGeom>
              <a:avLst/>
              <a:gdLst>
                <a:gd name="T0" fmla="*/ 0 w 40"/>
                <a:gd name="T1" fmla="*/ 5 h 77"/>
                <a:gd name="T2" fmla="*/ 1 w 40"/>
                <a:gd name="T3" fmla="*/ 4 h 77"/>
                <a:gd name="T4" fmla="*/ 1 w 40"/>
                <a:gd name="T5" fmla="*/ 3 h 77"/>
                <a:gd name="T6" fmla="*/ 2 w 40"/>
                <a:gd name="T7" fmla="*/ 1 h 77"/>
                <a:gd name="T8" fmla="*/ 2 w 40"/>
                <a:gd name="T9" fmla="*/ 0 h 77"/>
                <a:gd name="T10" fmla="*/ 2 w 40"/>
                <a:gd name="T11" fmla="*/ 1 h 77"/>
                <a:gd name="T12" fmla="*/ 1 w 40"/>
                <a:gd name="T13" fmla="*/ 3 h 77"/>
                <a:gd name="T14" fmla="*/ 1 w 40"/>
                <a:gd name="T15" fmla="*/ 4 h 77"/>
                <a:gd name="T16" fmla="*/ 0 w 40"/>
                <a:gd name="T17" fmla="*/ 5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77">
                  <a:moveTo>
                    <a:pt x="0" y="77"/>
                  </a:moveTo>
                  <a:lnTo>
                    <a:pt x="10" y="58"/>
                  </a:lnTo>
                  <a:lnTo>
                    <a:pt x="21" y="39"/>
                  </a:lnTo>
                  <a:lnTo>
                    <a:pt x="30" y="20"/>
                  </a:lnTo>
                  <a:lnTo>
                    <a:pt x="40" y="0"/>
                  </a:lnTo>
                  <a:lnTo>
                    <a:pt x="30" y="20"/>
                  </a:lnTo>
                  <a:lnTo>
                    <a:pt x="21" y="39"/>
                  </a:lnTo>
                  <a:lnTo>
                    <a:pt x="10" y="5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6" name="Freeform 55"/>
            <p:cNvSpPr>
              <a:spLocks/>
            </p:cNvSpPr>
            <p:nvPr/>
          </p:nvSpPr>
          <p:spPr bwMode="auto">
            <a:xfrm>
              <a:off x="3766" y="3047"/>
              <a:ext cx="2" cy="4"/>
            </a:xfrm>
            <a:custGeom>
              <a:avLst/>
              <a:gdLst>
                <a:gd name="T0" fmla="*/ 0 w 22"/>
                <a:gd name="T1" fmla="*/ 4 h 56"/>
                <a:gd name="T2" fmla="*/ 1 w 22"/>
                <a:gd name="T3" fmla="*/ 3 h 56"/>
                <a:gd name="T4" fmla="*/ 1 w 22"/>
                <a:gd name="T5" fmla="*/ 2 h 56"/>
                <a:gd name="T6" fmla="*/ 2 w 22"/>
                <a:gd name="T7" fmla="*/ 1 h 56"/>
                <a:gd name="T8" fmla="*/ 2 w 22"/>
                <a:gd name="T9" fmla="*/ 0 h 56"/>
                <a:gd name="T10" fmla="*/ 2 w 22"/>
                <a:gd name="T11" fmla="*/ 1 h 56"/>
                <a:gd name="T12" fmla="*/ 1 w 22"/>
                <a:gd name="T13" fmla="*/ 2 h 56"/>
                <a:gd name="T14" fmla="*/ 1 w 22"/>
                <a:gd name="T15" fmla="*/ 3 h 56"/>
                <a:gd name="T16" fmla="*/ 0 w 22"/>
                <a:gd name="T17" fmla="*/ 4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56">
                  <a:moveTo>
                    <a:pt x="0" y="56"/>
                  </a:moveTo>
                  <a:lnTo>
                    <a:pt x="6" y="41"/>
                  </a:lnTo>
                  <a:lnTo>
                    <a:pt x="11" y="28"/>
                  </a:lnTo>
                  <a:lnTo>
                    <a:pt x="17" y="13"/>
                  </a:lnTo>
                  <a:lnTo>
                    <a:pt x="22" y="0"/>
                  </a:lnTo>
                  <a:lnTo>
                    <a:pt x="17" y="13"/>
                  </a:lnTo>
                  <a:lnTo>
                    <a:pt x="11" y="28"/>
                  </a:lnTo>
                  <a:lnTo>
                    <a:pt x="6" y="4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7" name="Freeform 56"/>
            <p:cNvSpPr>
              <a:spLocks/>
            </p:cNvSpPr>
            <p:nvPr/>
          </p:nvSpPr>
          <p:spPr bwMode="auto">
            <a:xfrm>
              <a:off x="3768" y="3041"/>
              <a:ext cx="1" cy="4"/>
            </a:xfrm>
            <a:custGeom>
              <a:avLst/>
              <a:gdLst>
                <a:gd name="T0" fmla="*/ 0 w 15"/>
                <a:gd name="T1" fmla="*/ 4 h 55"/>
                <a:gd name="T2" fmla="*/ 0 w 15"/>
                <a:gd name="T3" fmla="*/ 3 h 55"/>
                <a:gd name="T4" fmla="*/ 1 w 15"/>
                <a:gd name="T5" fmla="*/ 2 h 55"/>
                <a:gd name="T6" fmla="*/ 1 w 15"/>
                <a:gd name="T7" fmla="*/ 1 h 55"/>
                <a:gd name="T8" fmla="*/ 1 w 15"/>
                <a:gd name="T9" fmla="*/ 0 h 55"/>
                <a:gd name="T10" fmla="*/ 1 w 15"/>
                <a:gd name="T11" fmla="*/ 1 h 55"/>
                <a:gd name="T12" fmla="*/ 1 w 15"/>
                <a:gd name="T13" fmla="*/ 2 h 55"/>
                <a:gd name="T14" fmla="*/ 0 w 15"/>
                <a:gd name="T15" fmla="*/ 3 h 55"/>
                <a:gd name="T16" fmla="*/ 0 w 15"/>
                <a:gd name="T17" fmla="*/ 4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55">
                  <a:moveTo>
                    <a:pt x="0" y="55"/>
                  </a:moveTo>
                  <a:lnTo>
                    <a:pt x="4" y="42"/>
                  </a:lnTo>
                  <a:lnTo>
                    <a:pt x="9" y="28"/>
                  </a:lnTo>
                  <a:lnTo>
                    <a:pt x="12" y="14"/>
                  </a:lnTo>
                  <a:lnTo>
                    <a:pt x="15" y="0"/>
                  </a:lnTo>
                  <a:lnTo>
                    <a:pt x="12" y="14"/>
                  </a:lnTo>
                  <a:lnTo>
                    <a:pt x="9" y="28"/>
                  </a:lnTo>
                  <a:lnTo>
                    <a:pt x="4" y="42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8" name="Freeform 57"/>
            <p:cNvSpPr>
              <a:spLocks/>
            </p:cNvSpPr>
            <p:nvPr/>
          </p:nvSpPr>
          <p:spPr bwMode="auto">
            <a:xfrm>
              <a:off x="4447" y="2962"/>
              <a:ext cx="3" cy="14"/>
            </a:xfrm>
            <a:custGeom>
              <a:avLst/>
              <a:gdLst>
                <a:gd name="T0" fmla="*/ 0 w 42"/>
                <a:gd name="T1" fmla="*/ 14 h 213"/>
                <a:gd name="T2" fmla="*/ 0 w 42"/>
                <a:gd name="T3" fmla="*/ 12 h 213"/>
                <a:gd name="T4" fmla="*/ 1 w 42"/>
                <a:gd name="T5" fmla="*/ 11 h 213"/>
                <a:gd name="T6" fmla="*/ 1 w 42"/>
                <a:gd name="T7" fmla="*/ 9 h 213"/>
                <a:gd name="T8" fmla="*/ 1 w 42"/>
                <a:gd name="T9" fmla="*/ 7 h 213"/>
                <a:gd name="T10" fmla="*/ 2 w 42"/>
                <a:gd name="T11" fmla="*/ 6 h 213"/>
                <a:gd name="T12" fmla="*/ 2 w 42"/>
                <a:gd name="T13" fmla="*/ 4 h 213"/>
                <a:gd name="T14" fmla="*/ 3 w 42"/>
                <a:gd name="T15" fmla="*/ 2 h 213"/>
                <a:gd name="T16" fmla="*/ 3 w 42"/>
                <a:gd name="T17" fmla="*/ 0 h 213"/>
                <a:gd name="T18" fmla="*/ 3 w 42"/>
                <a:gd name="T19" fmla="*/ 2 h 213"/>
                <a:gd name="T20" fmla="*/ 2 w 42"/>
                <a:gd name="T21" fmla="*/ 4 h 213"/>
                <a:gd name="T22" fmla="*/ 2 w 42"/>
                <a:gd name="T23" fmla="*/ 6 h 213"/>
                <a:gd name="T24" fmla="*/ 1 w 42"/>
                <a:gd name="T25" fmla="*/ 7 h 213"/>
                <a:gd name="T26" fmla="*/ 1 w 42"/>
                <a:gd name="T27" fmla="*/ 9 h 213"/>
                <a:gd name="T28" fmla="*/ 1 w 42"/>
                <a:gd name="T29" fmla="*/ 11 h 213"/>
                <a:gd name="T30" fmla="*/ 0 w 42"/>
                <a:gd name="T31" fmla="*/ 12 h 213"/>
                <a:gd name="T32" fmla="*/ 0 w 42"/>
                <a:gd name="T33" fmla="*/ 14 h 2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213">
                  <a:moveTo>
                    <a:pt x="0" y="213"/>
                  </a:moveTo>
                  <a:lnTo>
                    <a:pt x="4" y="190"/>
                  </a:lnTo>
                  <a:lnTo>
                    <a:pt x="9" y="166"/>
                  </a:lnTo>
                  <a:lnTo>
                    <a:pt x="14" y="140"/>
                  </a:lnTo>
                  <a:lnTo>
                    <a:pt x="19" y="114"/>
                  </a:lnTo>
                  <a:lnTo>
                    <a:pt x="25" y="86"/>
                  </a:lnTo>
                  <a:lnTo>
                    <a:pt x="31" y="58"/>
                  </a:lnTo>
                  <a:lnTo>
                    <a:pt x="36" y="29"/>
                  </a:lnTo>
                  <a:lnTo>
                    <a:pt x="42" y="0"/>
                  </a:lnTo>
                  <a:lnTo>
                    <a:pt x="36" y="29"/>
                  </a:lnTo>
                  <a:lnTo>
                    <a:pt x="31" y="58"/>
                  </a:lnTo>
                  <a:lnTo>
                    <a:pt x="25" y="86"/>
                  </a:lnTo>
                  <a:lnTo>
                    <a:pt x="19" y="114"/>
                  </a:lnTo>
                  <a:lnTo>
                    <a:pt x="14" y="140"/>
                  </a:lnTo>
                  <a:lnTo>
                    <a:pt x="9" y="166"/>
                  </a:lnTo>
                  <a:lnTo>
                    <a:pt x="4" y="190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9" name="Freeform 58"/>
            <p:cNvSpPr>
              <a:spLocks/>
            </p:cNvSpPr>
            <p:nvPr/>
          </p:nvSpPr>
          <p:spPr bwMode="auto">
            <a:xfrm>
              <a:off x="3772" y="3010"/>
              <a:ext cx="1" cy="7"/>
            </a:xfrm>
            <a:custGeom>
              <a:avLst/>
              <a:gdLst>
                <a:gd name="T0" fmla="*/ 0 w 1"/>
                <a:gd name="T1" fmla="*/ 0 h 111"/>
                <a:gd name="T2" fmla="*/ 0 w 1"/>
                <a:gd name="T3" fmla="*/ 2 h 111"/>
                <a:gd name="T4" fmla="*/ 1 w 1"/>
                <a:gd name="T5" fmla="*/ 4 h 111"/>
                <a:gd name="T6" fmla="*/ 1 w 1"/>
                <a:gd name="T7" fmla="*/ 5 h 111"/>
                <a:gd name="T8" fmla="*/ 0 w 1"/>
                <a:gd name="T9" fmla="*/ 7 h 111"/>
                <a:gd name="T10" fmla="*/ 1 w 1"/>
                <a:gd name="T11" fmla="*/ 5 h 111"/>
                <a:gd name="T12" fmla="*/ 1 w 1"/>
                <a:gd name="T13" fmla="*/ 4 h 111"/>
                <a:gd name="T14" fmla="*/ 0 w 1"/>
                <a:gd name="T15" fmla="*/ 2 h 111"/>
                <a:gd name="T16" fmla="*/ 0 w 1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111">
                  <a:moveTo>
                    <a:pt x="0" y="0"/>
                  </a:moveTo>
                  <a:lnTo>
                    <a:pt x="0" y="28"/>
                  </a:lnTo>
                  <a:lnTo>
                    <a:pt x="1" y="56"/>
                  </a:lnTo>
                  <a:lnTo>
                    <a:pt x="1" y="84"/>
                  </a:lnTo>
                  <a:lnTo>
                    <a:pt x="0" y="111"/>
                  </a:lnTo>
                  <a:lnTo>
                    <a:pt x="1" y="84"/>
                  </a:lnTo>
                  <a:lnTo>
                    <a:pt x="1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0" name="Freeform 59"/>
            <p:cNvSpPr>
              <a:spLocks/>
            </p:cNvSpPr>
            <p:nvPr/>
          </p:nvSpPr>
          <p:spPr bwMode="auto">
            <a:xfrm>
              <a:off x="3760" y="2936"/>
              <a:ext cx="7" cy="32"/>
            </a:xfrm>
            <a:custGeom>
              <a:avLst/>
              <a:gdLst>
                <a:gd name="T0" fmla="*/ 0 w 112"/>
                <a:gd name="T1" fmla="*/ 0 h 485"/>
                <a:gd name="T2" fmla="*/ 1 w 112"/>
                <a:gd name="T3" fmla="*/ 4 h 485"/>
                <a:gd name="T4" fmla="*/ 2 w 112"/>
                <a:gd name="T5" fmla="*/ 8 h 485"/>
                <a:gd name="T6" fmla="*/ 3 w 112"/>
                <a:gd name="T7" fmla="*/ 12 h 485"/>
                <a:gd name="T8" fmla="*/ 4 w 112"/>
                <a:gd name="T9" fmla="*/ 16 h 485"/>
                <a:gd name="T10" fmla="*/ 5 w 112"/>
                <a:gd name="T11" fmla="*/ 20 h 485"/>
                <a:gd name="T12" fmla="*/ 5 w 112"/>
                <a:gd name="T13" fmla="*/ 24 h 485"/>
                <a:gd name="T14" fmla="*/ 6 w 112"/>
                <a:gd name="T15" fmla="*/ 28 h 485"/>
                <a:gd name="T16" fmla="*/ 7 w 112"/>
                <a:gd name="T17" fmla="*/ 32 h 485"/>
                <a:gd name="T18" fmla="*/ 6 w 112"/>
                <a:gd name="T19" fmla="*/ 28 h 485"/>
                <a:gd name="T20" fmla="*/ 5 w 112"/>
                <a:gd name="T21" fmla="*/ 24 h 485"/>
                <a:gd name="T22" fmla="*/ 5 w 112"/>
                <a:gd name="T23" fmla="*/ 20 h 485"/>
                <a:gd name="T24" fmla="*/ 4 w 112"/>
                <a:gd name="T25" fmla="*/ 16 h 485"/>
                <a:gd name="T26" fmla="*/ 3 w 112"/>
                <a:gd name="T27" fmla="*/ 12 h 485"/>
                <a:gd name="T28" fmla="*/ 2 w 112"/>
                <a:gd name="T29" fmla="*/ 8 h 485"/>
                <a:gd name="T30" fmla="*/ 1 w 112"/>
                <a:gd name="T31" fmla="*/ 4 h 485"/>
                <a:gd name="T32" fmla="*/ 0 w 112"/>
                <a:gd name="T33" fmla="*/ 0 h 4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2" h="485">
                  <a:moveTo>
                    <a:pt x="0" y="0"/>
                  </a:moveTo>
                  <a:lnTo>
                    <a:pt x="15" y="59"/>
                  </a:lnTo>
                  <a:lnTo>
                    <a:pt x="29" y="117"/>
                  </a:lnTo>
                  <a:lnTo>
                    <a:pt x="45" y="177"/>
                  </a:lnTo>
                  <a:lnTo>
                    <a:pt x="58" y="238"/>
                  </a:lnTo>
                  <a:lnTo>
                    <a:pt x="73" y="299"/>
                  </a:lnTo>
                  <a:lnTo>
                    <a:pt x="87" y="360"/>
                  </a:lnTo>
                  <a:lnTo>
                    <a:pt x="99" y="423"/>
                  </a:lnTo>
                  <a:lnTo>
                    <a:pt x="112" y="485"/>
                  </a:lnTo>
                  <a:lnTo>
                    <a:pt x="99" y="423"/>
                  </a:lnTo>
                  <a:lnTo>
                    <a:pt x="87" y="360"/>
                  </a:lnTo>
                  <a:lnTo>
                    <a:pt x="73" y="299"/>
                  </a:lnTo>
                  <a:lnTo>
                    <a:pt x="58" y="238"/>
                  </a:lnTo>
                  <a:lnTo>
                    <a:pt x="45" y="177"/>
                  </a:lnTo>
                  <a:lnTo>
                    <a:pt x="29" y="117"/>
                  </a:lnTo>
                  <a:lnTo>
                    <a:pt x="15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1" name="Freeform 60"/>
            <p:cNvSpPr>
              <a:spLocks/>
            </p:cNvSpPr>
            <p:nvPr/>
          </p:nvSpPr>
          <p:spPr bwMode="auto">
            <a:xfrm>
              <a:off x="3771" y="2994"/>
              <a:ext cx="1" cy="6"/>
            </a:xfrm>
            <a:custGeom>
              <a:avLst/>
              <a:gdLst>
                <a:gd name="T0" fmla="*/ 1 w 7"/>
                <a:gd name="T1" fmla="*/ 6 h 80"/>
                <a:gd name="T2" fmla="*/ 1 w 7"/>
                <a:gd name="T3" fmla="*/ 5 h 80"/>
                <a:gd name="T4" fmla="*/ 0 w 7"/>
                <a:gd name="T5" fmla="*/ 3 h 80"/>
                <a:gd name="T6" fmla="*/ 0 w 7"/>
                <a:gd name="T7" fmla="*/ 2 h 80"/>
                <a:gd name="T8" fmla="*/ 0 w 7"/>
                <a:gd name="T9" fmla="*/ 0 h 80"/>
                <a:gd name="T10" fmla="*/ 0 w 7"/>
                <a:gd name="T11" fmla="*/ 2 h 80"/>
                <a:gd name="T12" fmla="*/ 0 w 7"/>
                <a:gd name="T13" fmla="*/ 3 h 80"/>
                <a:gd name="T14" fmla="*/ 1 w 7"/>
                <a:gd name="T15" fmla="*/ 5 h 80"/>
                <a:gd name="T16" fmla="*/ 1 w 7"/>
                <a:gd name="T17" fmla="*/ 6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0">
                  <a:moveTo>
                    <a:pt x="7" y="80"/>
                  </a:moveTo>
                  <a:lnTo>
                    <a:pt x="5" y="60"/>
                  </a:lnTo>
                  <a:lnTo>
                    <a:pt x="3" y="40"/>
                  </a:lnTo>
                  <a:lnTo>
                    <a:pt x="2" y="21"/>
                  </a:lnTo>
                  <a:lnTo>
                    <a:pt x="0" y="0"/>
                  </a:lnTo>
                  <a:lnTo>
                    <a:pt x="2" y="21"/>
                  </a:lnTo>
                  <a:lnTo>
                    <a:pt x="3" y="40"/>
                  </a:lnTo>
                  <a:lnTo>
                    <a:pt x="5" y="60"/>
                  </a:lnTo>
                  <a:lnTo>
                    <a:pt x="7" y="8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2" name="Freeform 61"/>
            <p:cNvSpPr>
              <a:spLocks/>
            </p:cNvSpPr>
            <p:nvPr/>
          </p:nvSpPr>
          <p:spPr bwMode="auto">
            <a:xfrm>
              <a:off x="3769" y="2978"/>
              <a:ext cx="1" cy="6"/>
            </a:xfrm>
            <a:custGeom>
              <a:avLst/>
              <a:gdLst>
                <a:gd name="T0" fmla="*/ 1 w 12"/>
                <a:gd name="T1" fmla="*/ 6 h 88"/>
                <a:gd name="T2" fmla="*/ 1 w 12"/>
                <a:gd name="T3" fmla="*/ 5 h 88"/>
                <a:gd name="T4" fmla="*/ 1 w 12"/>
                <a:gd name="T5" fmla="*/ 3 h 88"/>
                <a:gd name="T6" fmla="*/ 0 w 12"/>
                <a:gd name="T7" fmla="*/ 2 h 88"/>
                <a:gd name="T8" fmla="*/ 0 w 12"/>
                <a:gd name="T9" fmla="*/ 0 h 88"/>
                <a:gd name="T10" fmla="*/ 0 w 12"/>
                <a:gd name="T11" fmla="*/ 2 h 88"/>
                <a:gd name="T12" fmla="*/ 1 w 12"/>
                <a:gd name="T13" fmla="*/ 3 h 88"/>
                <a:gd name="T14" fmla="*/ 1 w 12"/>
                <a:gd name="T15" fmla="*/ 5 h 88"/>
                <a:gd name="T16" fmla="*/ 1 w 12"/>
                <a:gd name="T17" fmla="*/ 6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88">
                  <a:moveTo>
                    <a:pt x="12" y="88"/>
                  </a:moveTo>
                  <a:lnTo>
                    <a:pt x="9" y="66"/>
                  </a:lnTo>
                  <a:lnTo>
                    <a:pt x="6" y="44"/>
                  </a:lnTo>
                  <a:lnTo>
                    <a:pt x="3" y="22"/>
                  </a:lnTo>
                  <a:lnTo>
                    <a:pt x="0" y="0"/>
                  </a:lnTo>
                  <a:lnTo>
                    <a:pt x="3" y="22"/>
                  </a:lnTo>
                  <a:lnTo>
                    <a:pt x="6" y="44"/>
                  </a:lnTo>
                  <a:lnTo>
                    <a:pt x="9" y="66"/>
                  </a:lnTo>
                  <a:lnTo>
                    <a:pt x="12" y="88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3" name="Freeform 62"/>
            <p:cNvSpPr>
              <a:spLocks/>
            </p:cNvSpPr>
            <p:nvPr/>
          </p:nvSpPr>
          <p:spPr bwMode="auto">
            <a:xfrm>
              <a:off x="3770" y="2986"/>
              <a:ext cx="1" cy="6"/>
            </a:xfrm>
            <a:custGeom>
              <a:avLst/>
              <a:gdLst>
                <a:gd name="T0" fmla="*/ 1 w 11"/>
                <a:gd name="T1" fmla="*/ 6 h 80"/>
                <a:gd name="T2" fmla="*/ 1 w 11"/>
                <a:gd name="T3" fmla="*/ 5 h 80"/>
                <a:gd name="T4" fmla="*/ 0 w 11"/>
                <a:gd name="T5" fmla="*/ 3 h 80"/>
                <a:gd name="T6" fmla="*/ 0 w 11"/>
                <a:gd name="T7" fmla="*/ 2 h 80"/>
                <a:gd name="T8" fmla="*/ 0 w 11"/>
                <a:gd name="T9" fmla="*/ 0 h 80"/>
                <a:gd name="T10" fmla="*/ 0 w 11"/>
                <a:gd name="T11" fmla="*/ 2 h 80"/>
                <a:gd name="T12" fmla="*/ 0 w 11"/>
                <a:gd name="T13" fmla="*/ 3 h 80"/>
                <a:gd name="T14" fmla="*/ 1 w 11"/>
                <a:gd name="T15" fmla="*/ 5 h 80"/>
                <a:gd name="T16" fmla="*/ 1 w 11"/>
                <a:gd name="T17" fmla="*/ 6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80">
                  <a:moveTo>
                    <a:pt x="11" y="80"/>
                  </a:moveTo>
                  <a:lnTo>
                    <a:pt x="8" y="60"/>
                  </a:lnTo>
                  <a:lnTo>
                    <a:pt x="5" y="40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20"/>
                  </a:lnTo>
                  <a:lnTo>
                    <a:pt x="5" y="40"/>
                  </a:lnTo>
                  <a:lnTo>
                    <a:pt x="8" y="60"/>
                  </a:lnTo>
                  <a:lnTo>
                    <a:pt x="11" y="8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4" name="Freeform 63"/>
            <p:cNvSpPr>
              <a:spLocks/>
            </p:cNvSpPr>
            <p:nvPr/>
          </p:nvSpPr>
          <p:spPr bwMode="auto">
            <a:xfrm>
              <a:off x="3772" y="3020"/>
              <a:ext cx="1" cy="5"/>
            </a:xfrm>
            <a:custGeom>
              <a:avLst/>
              <a:gdLst>
                <a:gd name="T0" fmla="*/ 0 w 3"/>
                <a:gd name="T1" fmla="*/ 5 h 78"/>
                <a:gd name="T2" fmla="*/ 0 w 3"/>
                <a:gd name="T3" fmla="*/ 4 h 78"/>
                <a:gd name="T4" fmla="*/ 1 w 3"/>
                <a:gd name="T5" fmla="*/ 3 h 78"/>
                <a:gd name="T6" fmla="*/ 1 w 3"/>
                <a:gd name="T7" fmla="*/ 1 h 78"/>
                <a:gd name="T8" fmla="*/ 1 w 3"/>
                <a:gd name="T9" fmla="*/ 0 h 78"/>
                <a:gd name="T10" fmla="*/ 1 w 3"/>
                <a:gd name="T11" fmla="*/ 1 h 78"/>
                <a:gd name="T12" fmla="*/ 1 w 3"/>
                <a:gd name="T13" fmla="*/ 3 h 78"/>
                <a:gd name="T14" fmla="*/ 0 w 3"/>
                <a:gd name="T15" fmla="*/ 4 h 78"/>
                <a:gd name="T16" fmla="*/ 0 w 3"/>
                <a:gd name="T17" fmla="*/ 5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78">
                  <a:moveTo>
                    <a:pt x="0" y="78"/>
                  </a:moveTo>
                  <a:lnTo>
                    <a:pt x="1" y="58"/>
                  </a:lnTo>
                  <a:lnTo>
                    <a:pt x="2" y="39"/>
                  </a:lnTo>
                  <a:lnTo>
                    <a:pt x="3" y="19"/>
                  </a:lnTo>
                  <a:lnTo>
                    <a:pt x="3" y="0"/>
                  </a:lnTo>
                  <a:lnTo>
                    <a:pt x="3" y="19"/>
                  </a:lnTo>
                  <a:lnTo>
                    <a:pt x="2" y="39"/>
                  </a:lnTo>
                  <a:lnTo>
                    <a:pt x="1" y="5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5" name="Freeform 64"/>
            <p:cNvSpPr>
              <a:spLocks/>
            </p:cNvSpPr>
            <p:nvPr/>
          </p:nvSpPr>
          <p:spPr bwMode="auto">
            <a:xfrm>
              <a:off x="3772" y="3002"/>
              <a:ext cx="1" cy="6"/>
            </a:xfrm>
            <a:custGeom>
              <a:avLst/>
              <a:gdLst>
                <a:gd name="T0" fmla="*/ 1 w 4"/>
                <a:gd name="T1" fmla="*/ 6 h 92"/>
                <a:gd name="T2" fmla="*/ 1 w 4"/>
                <a:gd name="T3" fmla="*/ 5 h 92"/>
                <a:gd name="T4" fmla="*/ 1 w 4"/>
                <a:gd name="T5" fmla="*/ 3 h 92"/>
                <a:gd name="T6" fmla="*/ 0 w 4"/>
                <a:gd name="T7" fmla="*/ 2 h 92"/>
                <a:gd name="T8" fmla="*/ 0 w 4"/>
                <a:gd name="T9" fmla="*/ 0 h 92"/>
                <a:gd name="T10" fmla="*/ 0 w 4"/>
                <a:gd name="T11" fmla="*/ 2 h 92"/>
                <a:gd name="T12" fmla="*/ 1 w 4"/>
                <a:gd name="T13" fmla="*/ 3 h 92"/>
                <a:gd name="T14" fmla="*/ 1 w 4"/>
                <a:gd name="T15" fmla="*/ 5 h 92"/>
                <a:gd name="T16" fmla="*/ 1 w 4"/>
                <a:gd name="T17" fmla="*/ 6 h 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92">
                  <a:moveTo>
                    <a:pt x="4" y="92"/>
                  </a:moveTo>
                  <a:lnTo>
                    <a:pt x="3" y="69"/>
                  </a:lnTo>
                  <a:lnTo>
                    <a:pt x="2" y="46"/>
                  </a:lnTo>
                  <a:lnTo>
                    <a:pt x="1" y="23"/>
                  </a:lnTo>
                  <a:lnTo>
                    <a:pt x="0" y="0"/>
                  </a:lnTo>
                  <a:lnTo>
                    <a:pt x="1" y="23"/>
                  </a:lnTo>
                  <a:lnTo>
                    <a:pt x="2" y="46"/>
                  </a:lnTo>
                  <a:lnTo>
                    <a:pt x="3" y="69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6" name="Freeform 65"/>
            <p:cNvSpPr>
              <a:spLocks/>
            </p:cNvSpPr>
            <p:nvPr/>
          </p:nvSpPr>
          <p:spPr bwMode="auto">
            <a:xfrm>
              <a:off x="4126" y="2948"/>
              <a:ext cx="324" cy="92"/>
            </a:xfrm>
            <a:custGeom>
              <a:avLst/>
              <a:gdLst>
                <a:gd name="T0" fmla="*/ 319 w 4856"/>
                <a:gd name="T1" fmla="*/ 13 h 1387"/>
                <a:gd name="T2" fmla="*/ 306 w 4856"/>
                <a:gd name="T3" fmla="*/ 12 h 1387"/>
                <a:gd name="T4" fmla="*/ 285 w 4856"/>
                <a:gd name="T5" fmla="*/ 10 h 1387"/>
                <a:gd name="T6" fmla="*/ 251 w 4856"/>
                <a:gd name="T7" fmla="*/ 8 h 1387"/>
                <a:gd name="T8" fmla="*/ 215 w 4856"/>
                <a:gd name="T9" fmla="*/ 6 h 1387"/>
                <a:gd name="T10" fmla="*/ 180 w 4856"/>
                <a:gd name="T11" fmla="*/ 4 h 1387"/>
                <a:gd name="T12" fmla="*/ 149 w 4856"/>
                <a:gd name="T13" fmla="*/ 2 h 1387"/>
                <a:gd name="T14" fmla="*/ 125 w 4856"/>
                <a:gd name="T15" fmla="*/ 1 h 1387"/>
                <a:gd name="T16" fmla="*/ 112 w 4856"/>
                <a:gd name="T17" fmla="*/ 0 h 1387"/>
                <a:gd name="T18" fmla="*/ 104 w 4856"/>
                <a:gd name="T19" fmla="*/ 0 h 1387"/>
                <a:gd name="T20" fmla="*/ 91 w 4856"/>
                <a:gd name="T21" fmla="*/ 1 h 1387"/>
                <a:gd name="T22" fmla="*/ 78 w 4856"/>
                <a:gd name="T23" fmla="*/ 1 h 1387"/>
                <a:gd name="T24" fmla="*/ 64 w 4856"/>
                <a:gd name="T25" fmla="*/ 1 h 1387"/>
                <a:gd name="T26" fmla="*/ 50 w 4856"/>
                <a:gd name="T27" fmla="*/ 1 h 1387"/>
                <a:gd name="T28" fmla="*/ 36 w 4856"/>
                <a:gd name="T29" fmla="*/ 2 h 1387"/>
                <a:gd name="T30" fmla="*/ 22 w 4856"/>
                <a:gd name="T31" fmla="*/ 2 h 1387"/>
                <a:gd name="T32" fmla="*/ 7 w 4856"/>
                <a:gd name="T33" fmla="*/ 2 h 1387"/>
                <a:gd name="T34" fmla="*/ 3 w 4856"/>
                <a:gd name="T35" fmla="*/ 2 h 1387"/>
                <a:gd name="T36" fmla="*/ 11 w 4856"/>
                <a:gd name="T37" fmla="*/ 4 h 1387"/>
                <a:gd name="T38" fmla="*/ 20 w 4856"/>
                <a:gd name="T39" fmla="*/ 6 h 1387"/>
                <a:gd name="T40" fmla="*/ 29 w 4856"/>
                <a:gd name="T41" fmla="*/ 8 h 1387"/>
                <a:gd name="T42" fmla="*/ 38 w 4856"/>
                <a:gd name="T43" fmla="*/ 11 h 1387"/>
                <a:gd name="T44" fmla="*/ 47 w 4856"/>
                <a:gd name="T45" fmla="*/ 14 h 1387"/>
                <a:gd name="T46" fmla="*/ 56 w 4856"/>
                <a:gd name="T47" fmla="*/ 18 h 1387"/>
                <a:gd name="T48" fmla="*/ 63 w 4856"/>
                <a:gd name="T49" fmla="*/ 23 h 1387"/>
                <a:gd name="T50" fmla="*/ 69 w 4856"/>
                <a:gd name="T51" fmla="*/ 28 h 1387"/>
                <a:gd name="T52" fmla="*/ 73 w 4856"/>
                <a:gd name="T53" fmla="*/ 34 h 1387"/>
                <a:gd name="T54" fmla="*/ 76 w 4856"/>
                <a:gd name="T55" fmla="*/ 41 h 1387"/>
                <a:gd name="T56" fmla="*/ 75 w 4856"/>
                <a:gd name="T57" fmla="*/ 48 h 1387"/>
                <a:gd name="T58" fmla="*/ 72 w 4856"/>
                <a:gd name="T59" fmla="*/ 57 h 1387"/>
                <a:gd name="T60" fmla="*/ 66 w 4856"/>
                <a:gd name="T61" fmla="*/ 66 h 1387"/>
                <a:gd name="T62" fmla="*/ 56 w 4856"/>
                <a:gd name="T63" fmla="*/ 75 h 1387"/>
                <a:gd name="T64" fmla="*/ 43 w 4856"/>
                <a:gd name="T65" fmla="*/ 86 h 1387"/>
                <a:gd name="T66" fmla="*/ 43 w 4856"/>
                <a:gd name="T67" fmla="*/ 91 h 1387"/>
                <a:gd name="T68" fmla="*/ 60 w 4856"/>
                <a:gd name="T69" fmla="*/ 88 h 1387"/>
                <a:gd name="T70" fmla="*/ 77 w 4856"/>
                <a:gd name="T71" fmla="*/ 85 h 1387"/>
                <a:gd name="T72" fmla="*/ 94 w 4856"/>
                <a:gd name="T73" fmla="*/ 82 h 1387"/>
                <a:gd name="T74" fmla="*/ 110 w 4856"/>
                <a:gd name="T75" fmla="*/ 79 h 1387"/>
                <a:gd name="T76" fmla="*/ 126 w 4856"/>
                <a:gd name="T77" fmla="*/ 76 h 1387"/>
                <a:gd name="T78" fmla="*/ 142 w 4856"/>
                <a:gd name="T79" fmla="*/ 73 h 1387"/>
                <a:gd name="T80" fmla="*/ 156 w 4856"/>
                <a:gd name="T81" fmla="*/ 69 h 1387"/>
                <a:gd name="T82" fmla="*/ 177 w 4856"/>
                <a:gd name="T83" fmla="*/ 65 h 1387"/>
                <a:gd name="T84" fmla="*/ 203 w 4856"/>
                <a:gd name="T85" fmla="*/ 59 h 1387"/>
                <a:gd name="T86" fmla="*/ 229 w 4856"/>
                <a:gd name="T87" fmla="*/ 53 h 1387"/>
                <a:gd name="T88" fmla="*/ 253 w 4856"/>
                <a:gd name="T89" fmla="*/ 47 h 1387"/>
                <a:gd name="T90" fmla="*/ 275 w 4856"/>
                <a:gd name="T91" fmla="*/ 42 h 1387"/>
                <a:gd name="T92" fmla="*/ 294 w 4856"/>
                <a:gd name="T93" fmla="*/ 37 h 1387"/>
                <a:gd name="T94" fmla="*/ 305 w 4856"/>
                <a:gd name="T95" fmla="*/ 34 h 1387"/>
                <a:gd name="T96" fmla="*/ 311 w 4856"/>
                <a:gd name="T97" fmla="*/ 32 h 1387"/>
                <a:gd name="T98" fmla="*/ 316 w 4856"/>
                <a:gd name="T99" fmla="*/ 30 h 1387"/>
                <a:gd name="T100" fmla="*/ 320 w 4856"/>
                <a:gd name="T101" fmla="*/ 29 h 1387"/>
                <a:gd name="T102" fmla="*/ 321 w 4856"/>
                <a:gd name="T103" fmla="*/ 26 h 1387"/>
                <a:gd name="T104" fmla="*/ 322 w 4856"/>
                <a:gd name="T105" fmla="*/ 23 h 1387"/>
                <a:gd name="T106" fmla="*/ 323 w 4856"/>
                <a:gd name="T107" fmla="*/ 20 h 1387"/>
                <a:gd name="T108" fmla="*/ 323 w 4856"/>
                <a:gd name="T109" fmla="*/ 16 h 1387"/>
                <a:gd name="T110" fmla="*/ 324 w 4856"/>
                <a:gd name="T111" fmla="*/ 14 h 13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856" h="1387">
                  <a:moveTo>
                    <a:pt x="4856" y="201"/>
                  </a:moveTo>
                  <a:lnTo>
                    <a:pt x="4776" y="194"/>
                  </a:lnTo>
                  <a:lnTo>
                    <a:pt x="4689" y="186"/>
                  </a:lnTo>
                  <a:lnTo>
                    <a:pt x="4592" y="178"/>
                  </a:lnTo>
                  <a:lnTo>
                    <a:pt x="4489" y="169"/>
                  </a:lnTo>
                  <a:lnTo>
                    <a:pt x="4264" y="151"/>
                  </a:lnTo>
                  <a:lnTo>
                    <a:pt x="4019" y="135"/>
                  </a:lnTo>
                  <a:lnTo>
                    <a:pt x="3758" y="117"/>
                  </a:lnTo>
                  <a:lnTo>
                    <a:pt x="3490" y="100"/>
                  </a:lnTo>
                  <a:lnTo>
                    <a:pt x="3220" y="85"/>
                  </a:lnTo>
                  <a:lnTo>
                    <a:pt x="2953" y="69"/>
                  </a:lnTo>
                  <a:lnTo>
                    <a:pt x="2695" y="55"/>
                  </a:lnTo>
                  <a:lnTo>
                    <a:pt x="2453" y="41"/>
                  </a:lnTo>
                  <a:lnTo>
                    <a:pt x="2231" y="30"/>
                  </a:lnTo>
                  <a:lnTo>
                    <a:pt x="2037" y="19"/>
                  </a:lnTo>
                  <a:lnTo>
                    <a:pt x="1876" y="11"/>
                  </a:lnTo>
                  <a:lnTo>
                    <a:pt x="1753" y="5"/>
                  </a:lnTo>
                  <a:lnTo>
                    <a:pt x="1675" y="1"/>
                  </a:lnTo>
                  <a:lnTo>
                    <a:pt x="1648" y="0"/>
                  </a:lnTo>
                  <a:lnTo>
                    <a:pt x="1554" y="4"/>
                  </a:lnTo>
                  <a:lnTo>
                    <a:pt x="1459" y="7"/>
                  </a:lnTo>
                  <a:lnTo>
                    <a:pt x="1362" y="10"/>
                  </a:lnTo>
                  <a:lnTo>
                    <a:pt x="1264" y="13"/>
                  </a:lnTo>
                  <a:lnTo>
                    <a:pt x="1164" y="15"/>
                  </a:lnTo>
                  <a:lnTo>
                    <a:pt x="1064" y="17"/>
                  </a:lnTo>
                  <a:lnTo>
                    <a:pt x="961" y="19"/>
                  </a:lnTo>
                  <a:lnTo>
                    <a:pt x="858" y="21"/>
                  </a:lnTo>
                  <a:lnTo>
                    <a:pt x="754" y="22"/>
                  </a:lnTo>
                  <a:lnTo>
                    <a:pt x="649" y="23"/>
                  </a:lnTo>
                  <a:lnTo>
                    <a:pt x="543" y="25"/>
                  </a:lnTo>
                  <a:lnTo>
                    <a:pt x="436" y="25"/>
                  </a:lnTo>
                  <a:lnTo>
                    <a:pt x="328" y="26"/>
                  </a:lnTo>
                  <a:lnTo>
                    <a:pt x="219" y="26"/>
                  </a:lnTo>
                  <a:lnTo>
                    <a:pt x="109" y="25"/>
                  </a:lnTo>
                  <a:lnTo>
                    <a:pt x="0" y="25"/>
                  </a:lnTo>
                  <a:lnTo>
                    <a:pt x="52" y="33"/>
                  </a:lnTo>
                  <a:lnTo>
                    <a:pt x="108" y="43"/>
                  </a:lnTo>
                  <a:lnTo>
                    <a:pt x="168" y="56"/>
                  </a:lnTo>
                  <a:lnTo>
                    <a:pt x="232" y="69"/>
                  </a:lnTo>
                  <a:lnTo>
                    <a:pt x="298" y="84"/>
                  </a:lnTo>
                  <a:lnTo>
                    <a:pt x="366" y="102"/>
                  </a:lnTo>
                  <a:lnTo>
                    <a:pt x="435" y="120"/>
                  </a:lnTo>
                  <a:lnTo>
                    <a:pt x="504" y="141"/>
                  </a:lnTo>
                  <a:lnTo>
                    <a:pt x="574" y="164"/>
                  </a:lnTo>
                  <a:lnTo>
                    <a:pt x="642" y="189"/>
                  </a:lnTo>
                  <a:lnTo>
                    <a:pt x="708" y="215"/>
                  </a:lnTo>
                  <a:lnTo>
                    <a:pt x="773" y="244"/>
                  </a:lnTo>
                  <a:lnTo>
                    <a:pt x="834" y="276"/>
                  </a:lnTo>
                  <a:lnTo>
                    <a:pt x="892" y="310"/>
                  </a:lnTo>
                  <a:lnTo>
                    <a:pt x="946" y="345"/>
                  </a:lnTo>
                  <a:lnTo>
                    <a:pt x="994" y="384"/>
                  </a:lnTo>
                  <a:lnTo>
                    <a:pt x="1036" y="425"/>
                  </a:lnTo>
                  <a:lnTo>
                    <a:pt x="1072" y="469"/>
                  </a:lnTo>
                  <a:lnTo>
                    <a:pt x="1101" y="515"/>
                  </a:lnTo>
                  <a:lnTo>
                    <a:pt x="1122" y="564"/>
                  </a:lnTo>
                  <a:lnTo>
                    <a:pt x="1134" y="616"/>
                  </a:lnTo>
                  <a:lnTo>
                    <a:pt x="1137" y="670"/>
                  </a:lnTo>
                  <a:lnTo>
                    <a:pt x="1131" y="728"/>
                  </a:lnTo>
                  <a:lnTo>
                    <a:pt x="1114" y="788"/>
                  </a:lnTo>
                  <a:lnTo>
                    <a:pt x="1086" y="852"/>
                  </a:lnTo>
                  <a:lnTo>
                    <a:pt x="1046" y="918"/>
                  </a:lnTo>
                  <a:lnTo>
                    <a:pt x="993" y="988"/>
                  </a:lnTo>
                  <a:lnTo>
                    <a:pt x="926" y="1061"/>
                  </a:lnTo>
                  <a:lnTo>
                    <a:pt x="846" y="1137"/>
                  </a:lnTo>
                  <a:lnTo>
                    <a:pt x="751" y="1217"/>
                  </a:lnTo>
                  <a:lnTo>
                    <a:pt x="641" y="1300"/>
                  </a:lnTo>
                  <a:lnTo>
                    <a:pt x="515" y="1387"/>
                  </a:lnTo>
                  <a:lnTo>
                    <a:pt x="645" y="1367"/>
                  </a:lnTo>
                  <a:lnTo>
                    <a:pt x="775" y="1346"/>
                  </a:lnTo>
                  <a:lnTo>
                    <a:pt x="904" y="1325"/>
                  </a:lnTo>
                  <a:lnTo>
                    <a:pt x="1032" y="1305"/>
                  </a:lnTo>
                  <a:lnTo>
                    <a:pt x="1159" y="1283"/>
                  </a:lnTo>
                  <a:lnTo>
                    <a:pt x="1284" y="1261"/>
                  </a:lnTo>
                  <a:lnTo>
                    <a:pt x="1409" y="1238"/>
                  </a:lnTo>
                  <a:lnTo>
                    <a:pt x="1532" y="1216"/>
                  </a:lnTo>
                  <a:lnTo>
                    <a:pt x="1652" y="1193"/>
                  </a:lnTo>
                  <a:lnTo>
                    <a:pt x="1772" y="1169"/>
                  </a:lnTo>
                  <a:lnTo>
                    <a:pt x="1890" y="1146"/>
                  </a:lnTo>
                  <a:lnTo>
                    <a:pt x="2006" y="1122"/>
                  </a:lnTo>
                  <a:lnTo>
                    <a:pt x="2121" y="1097"/>
                  </a:lnTo>
                  <a:lnTo>
                    <a:pt x="2232" y="1072"/>
                  </a:lnTo>
                  <a:lnTo>
                    <a:pt x="2342" y="1047"/>
                  </a:lnTo>
                  <a:lnTo>
                    <a:pt x="2450" y="1023"/>
                  </a:lnTo>
                  <a:lnTo>
                    <a:pt x="2647" y="980"/>
                  </a:lnTo>
                  <a:lnTo>
                    <a:pt x="2844" y="935"/>
                  </a:lnTo>
                  <a:lnTo>
                    <a:pt x="3040" y="890"/>
                  </a:lnTo>
                  <a:lnTo>
                    <a:pt x="3235" y="846"/>
                  </a:lnTo>
                  <a:lnTo>
                    <a:pt x="3427" y="801"/>
                  </a:lnTo>
                  <a:lnTo>
                    <a:pt x="3612" y="757"/>
                  </a:lnTo>
                  <a:lnTo>
                    <a:pt x="3790" y="713"/>
                  </a:lnTo>
                  <a:lnTo>
                    <a:pt x="3959" y="672"/>
                  </a:lnTo>
                  <a:lnTo>
                    <a:pt x="4119" y="631"/>
                  </a:lnTo>
                  <a:lnTo>
                    <a:pt x="4266" y="593"/>
                  </a:lnTo>
                  <a:lnTo>
                    <a:pt x="4401" y="556"/>
                  </a:lnTo>
                  <a:lnTo>
                    <a:pt x="4519" y="523"/>
                  </a:lnTo>
                  <a:lnTo>
                    <a:pt x="4572" y="507"/>
                  </a:lnTo>
                  <a:lnTo>
                    <a:pt x="4621" y="492"/>
                  </a:lnTo>
                  <a:lnTo>
                    <a:pt x="4666" y="478"/>
                  </a:lnTo>
                  <a:lnTo>
                    <a:pt x="4705" y="465"/>
                  </a:lnTo>
                  <a:lnTo>
                    <a:pt x="4740" y="453"/>
                  </a:lnTo>
                  <a:lnTo>
                    <a:pt x="4769" y="442"/>
                  </a:lnTo>
                  <a:lnTo>
                    <a:pt x="4793" y="431"/>
                  </a:lnTo>
                  <a:lnTo>
                    <a:pt x="4812" y="422"/>
                  </a:lnTo>
                  <a:lnTo>
                    <a:pt x="4816" y="399"/>
                  </a:lnTo>
                  <a:lnTo>
                    <a:pt x="4821" y="375"/>
                  </a:lnTo>
                  <a:lnTo>
                    <a:pt x="4826" y="349"/>
                  </a:lnTo>
                  <a:lnTo>
                    <a:pt x="4831" y="323"/>
                  </a:lnTo>
                  <a:lnTo>
                    <a:pt x="4837" y="295"/>
                  </a:lnTo>
                  <a:lnTo>
                    <a:pt x="4843" y="267"/>
                  </a:lnTo>
                  <a:lnTo>
                    <a:pt x="4848" y="238"/>
                  </a:lnTo>
                  <a:lnTo>
                    <a:pt x="4854" y="209"/>
                  </a:lnTo>
                  <a:lnTo>
                    <a:pt x="4855" y="206"/>
                  </a:lnTo>
                  <a:lnTo>
                    <a:pt x="4856" y="201"/>
                  </a:lnTo>
                  <a:close/>
                </a:path>
              </a:pathLst>
            </a:custGeom>
            <a:solidFill>
              <a:srgbClr val="DA4A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7" name="Freeform 66"/>
            <p:cNvSpPr>
              <a:spLocks/>
            </p:cNvSpPr>
            <p:nvPr/>
          </p:nvSpPr>
          <p:spPr bwMode="auto">
            <a:xfrm>
              <a:off x="4036" y="2968"/>
              <a:ext cx="438" cy="142"/>
            </a:xfrm>
            <a:custGeom>
              <a:avLst/>
              <a:gdLst>
                <a:gd name="T0" fmla="*/ 6 w 6570"/>
                <a:gd name="T1" fmla="*/ 96 h 2129"/>
                <a:gd name="T2" fmla="*/ 18 w 6570"/>
                <a:gd name="T3" fmla="*/ 84 h 2129"/>
                <a:gd name="T4" fmla="*/ 32 w 6570"/>
                <a:gd name="T5" fmla="*/ 75 h 2129"/>
                <a:gd name="T6" fmla="*/ 49 w 6570"/>
                <a:gd name="T7" fmla="*/ 69 h 2129"/>
                <a:gd name="T8" fmla="*/ 67 w 6570"/>
                <a:gd name="T9" fmla="*/ 66 h 2129"/>
                <a:gd name="T10" fmla="*/ 87 w 6570"/>
                <a:gd name="T11" fmla="*/ 65 h 2129"/>
                <a:gd name="T12" fmla="*/ 107 w 6570"/>
                <a:gd name="T13" fmla="*/ 65 h 2129"/>
                <a:gd name="T14" fmla="*/ 139 w 6570"/>
                <a:gd name="T15" fmla="*/ 66 h 2129"/>
                <a:gd name="T16" fmla="*/ 157 w 6570"/>
                <a:gd name="T17" fmla="*/ 66 h 2129"/>
                <a:gd name="T18" fmla="*/ 174 w 6570"/>
                <a:gd name="T19" fmla="*/ 64 h 2129"/>
                <a:gd name="T20" fmla="*/ 188 w 6570"/>
                <a:gd name="T21" fmla="*/ 62 h 2129"/>
                <a:gd name="T22" fmla="*/ 201 w 6570"/>
                <a:gd name="T23" fmla="*/ 58 h 2129"/>
                <a:gd name="T24" fmla="*/ 213 w 6570"/>
                <a:gd name="T25" fmla="*/ 55 h 2129"/>
                <a:gd name="T26" fmla="*/ 238 w 6570"/>
                <a:gd name="T27" fmla="*/ 46 h 2129"/>
                <a:gd name="T28" fmla="*/ 254 w 6570"/>
                <a:gd name="T29" fmla="*/ 41 h 2129"/>
                <a:gd name="T30" fmla="*/ 267 w 6570"/>
                <a:gd name="T31" fmla="*/ 37 h 2129"/>
                <a:gd name="T32" fmla="*/ 279 w 6570"/>
                <a:gd name="T33" fmla="*/ 34 h 2129"/>
                <a:gd name="T34" fmla="*/ 292 w 6570"/>
                <a:gd name="T35" fmla="*/ 32 h 2129"/>
                <a:gd name="T36" fmla="*/ 306 w 6570"/>
                <a:gd name="T37" fmla="*/ 31 h 2129"/>
                <a:gd name="T38" fmla="*/ 320 w 6570"/>
                <a:gd name="T39" fmla="*/ 30 h 2129"/>
                <a:gd name="T40" fmla="*/ 333 w 6570"/>
                <a:gd name="T41" fmla="*/ 30 h 2129"/>
                <a:gd name="T42" fmla="*/ 343 w 6570"/>
                <a:gd name="T43" fmla="*/ 29 h 2129"/>
                <a:gd name="T44" fmla="*/ 349 w 6570"/>
                <a:gd name="T45" fmla="*/ 28 h 2129"/>
                <a:gd name="T46" fmla="*/ 355 w 6570"/>
                <a:gd name="T47" fmla="*/ 27 h 2129"/>
                <a:gd name="T48" fmla="*/ 361 w 6570"/>
                <a:gd name="T49" fmla="*/ 25 h 2129"/>
                <a:gd name="T50" fmla="*/ 366 w 6570"/>
                <a:gd name="T51" fmla="*/ 23 h 2129"/>
                <a:gd name="T52" fmla="*/ 372 w 6570"/>
                <a:gd name="T53" fmla="*/ 21 h 2129"/>
                <a:gd name="T54" fmla="*/ 378 w 6570"/>
                <a:gd name="T55" fmla="*/ 18 h 2129"/>
                <a:gd name="T56" fmla="*/ 392 w 6570"/>
                <a:gd name="T57" fmla="*/ 9 h 2129"/>
                <a:gd name="T58" fmla="*/ 400 w 6570"/>
                <a:gd name="T59" fmla="*/ 4 h 2129"/>
                <a:gd name="T60" fmla="*/ 404 w 6570"/>
                <a:gd name="T61" fmla="*/ 2 h 2129"/>
                <a:gd name="T62" fmla="*/ 409 w 6570"/>
                <a:gd name="T63" fmla="*/ 1 h 2129"/>
                <a:gd name="T64" fmla="*/ 414 w 6570"/>
                <a:gd name="T65" fmla="*/ 0 h 2129"/>
                <a:gd name="T66" fmla="*/ 418 w 6570"/>
                <a:gd name="T67" fmla="*/ 0 h 2129"/>
                <a:gd name="T68" fmla="*/ 423 w 6570"/>
                <a:gd name="T69" fmla="*/ 2 h 2129"/>
                <a:gd name="T70" fmla="*/ 428 w 6570"/>
                <a:gd name="T71" fmla="*/ 5 h 2129"/>
                <a:gd name="T72" fmla="*/ 437 w 6570"/>
                <a:gd name="T73" fmla="*/ 18 h 2129"/>
                <a:gd name="T74" fmla="*/ 435 w 6570"/>
                <a:gd name="T75" fmla="*/ 35 h 2129"/>
                <a:gd name="T76" fmla="*/ 419 w 6570"/>
                <a:gd name="T77" fmla="*/ 51 h 2129"/>
                <a:gd name="T78" fmla="*/ 392 w 6570"/>
                <a:gd name="T79" fmla="*/ 65 h 2129"/>
                <a:gd name="T80" fmla="*/ 358 w 6570"/>
                <a:gd name="T81" fmla="*/ 79 h 2129"/>
                <a:gd name="T82" fmla="*/ 319 w 6570"/>
                <a:gd name="T83" fmla="*/ 91 h 2129"/>
                <a:gd name="T84" fmla="*/ 279 w 6570"/>
                <a:gd name="T85" fmla="*/ 102 h 2129"/>
                <a:gd name="T86" fmla="*/ 241 w 6570"/>
                <a:gd name="T87" fmla="*/ 111 h 2129"/>
                <a:gd name="T88" fmla="*/ 208 w 6570"/>
                <a:gd name="T89" fmla="*/ 118 h 2129"/>
                <a:gd name="T90" fmla="*/ 177 w 6570"/>
                <a:gd name="T91" fmla="*/ 124 h 2129"/>
                <a:gd name="T92" fmla="*/ 151 w 6570"/>
                <a:gd name="T93" fmla="*/ 129 h 2129"/>
                <a:gd name="T94" fmla="*/ 126 w 6570"/>
                <a:gd name="T95" fmla="*/ 134 h 2129"/>
                <a:gd name="T96" fmla="*/ 110 w 6570"/>
                <a:gd name="T97" fmla="*/ 137 h 2129"/>
                <a:gd name="T98" fmla="*/ 94 w 6570"/>
                <a:gd name="T99" fmla="*/ 139 h 2129"/>
                <a:gd name="T100" fmla="*/ 78 w 6570"/>
                <a:gd name="T101" fmla="*/ 141 h 2129"/>
                <a:gd name="T102" fmla="*/ 62 w 6570"/>
                <a:gd name="T103" fmla="*/ 142 h 2129"/>
                <a:gd name="T104" fmla="*/ 47 w 6570"/>
                <a:gd name="T105" fmla="*/ 142 h 2129"/>
                <a:gd name="T106" fmla="*/ 32 w 6570"/>
                <a:gd name="T107" fmla="*/ 140 h 2129"/>
                <a:gd name="T108" fmla="*/ 18 w 6570"/>
                <a:gd name="T109" fmla="*/ 136 h 2129"/>
                <a:gd name="T110" fmla="*/ 0 w 6570"/>
                <a:gd name="T111" fmla="*/ 107 h 21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570" h="2129">
                  <a:moveTo>
                    <a:pt x="0" y="1599"/>
                  </a:moveTo>
                  <a:lnTo>
                    <a:pt x="42" y="1514"/>
                  </a:lnTo>
                  <a:lnTo>
                    <a:pt x="89" y="1438"/>
                  </a:lnTo>
                  <a:lnTo>
                    <a:pt x="143" y="1370"/>
                  </a:lnTo>
                  <a:lnTo>
                    <a:pt x="201" y="1308"/>
                  </a:lnTo>
                  <a:lnTo>
                    <a:pt x="265" y="1253"/>
                  </a:lnTo>
                  <a:lnTo>
                    <a:pt x="333" y="1204"/>
                  </a:lnTo>
                  <a:lnTo>
                    <a:pt x="406" y="1161"/>
                  </a:lnTo>
                  <a:lnTo>
                    <a:pt x="483" y="1123"/>
                  </a:lnTo>
                  <a:lnTo>
                    <a:pt x="564" y="1091"/>
                  </a:lnTo>
                  <a:lnTo>
                    <a:pt x="647" y="1064"/>
                  </a:lnTo>
                  <a:lnTo>
                    <a:pt x="735" y="1040"/>
                  </a:lnTo>
                  <a:lnTo>
                    <a:pt x="824" y="1021"/>
                  </a:lnTo>
                  <a:lnTo>
                    <a:pt x="917" y="1005"/>
                  </a:lnTo>
                  <a:lnTo>
                    <a:pt x="1011" y="994"/>
                  </a:lnTo>
                  <a:lnTo>
                    <a:pt x="1106" y="986"/>
                  </a:lnTo>
                  <a:lnTo>
                    <a:pt x="1204" y="979"/>
                  </a:lnTo>
                  <a:lnTo>
                    <a:pt x="1302" y="975"/>
                  </a:lnTo>
                  <a:lnTo>
                    <a:pt x="1402" y="973"/>
                  </a:lnTo>
                  <a:lnTo>
                    <a:pt x="1501" y="973"/>
                  </a:lnTo>
                  <a:lnTo>
                    <a:pt x="1601" y="974"/>
                  </a:lnTo>
                  <a:lnTo>
                    <a:pt x="1798" y="978"/>
                  </a:lnTo>
                  <a:lnTo>
                    <a:pt x="1994" y="984"/>
                  </a:lnTo>
                  <a:lnTo>
                    <a:pt x="2089" y="986"/>
                  </a:lnTo>
                  <a:lnTo>
                    <a:pt x="2182" y="987"/>
                  </a:lnTo>
                  <a:lnTo>
                    <a:pt x="2273" y="987"/>
                  </a:lnTo>
                  <a:lnTo>
                    <a:pt x="2361" y="985"/>
                  </a:lnTo>
                  <a:lnTo>
                    <a:pt x="2448" y="980"/>
                  </a:lnTo>
                  <a:lnTo>
                    <a:pt x="2530" y="974"/>
                  </a:lnTo>
                  <a:lnTo>
                    <a:pt x="2609" y="966"/>
                  </a:lnTo>
                  <a:lnTo>
                    <a:pt x="2684" y="954"/>
                  </a:lnTo>
                  <a:lnTo>
                    <a:pt x="2750" y="941"/>
                  </a:lnTo>
                  <a:lnTo>
                    <a:pt x="2817" y="926"/>
                  </a:lnTo>
                  <a:lnTo>
                    <a:pt x="2882" y="912"/>
                  </a:lnTo>
                  <a:lnTo>
                    <a:pt x="2946" y="895"/>
                  </a:lnTo>
                  <a:lnTo>
                    <a:pt x="3011" y="877"/>
                  </a:lnTo>
                  <a:lnTo>
                    <a:pt x="3074" y="860"/>
                  </a:lnTo>
                  <a:lnTo>
                    <a:pt x="3137" y="841"/>
                  </a:lnTo>
                  <a:lnTo>
                    <a:pt x="3200" y="821"/>
                  </a:lnTo>
                  <a:lnTo>
                    <a:pt x="3324" y="781"/>
                  </a:lnTo>
                  <a:lnTo>
                    <a:pt x="3447" y="739"/>
                  </a:lnTo>
                  <a:lnTo>
                    <a:pt x="3569" y="697"/>
                  </a:lnTo>
                  <a:lnTo>
                    <a:pt x="3692" y="656"/>
                  </a:lnTo>
                  <a:lnTo>
                    <a:pt x="3754" y="636"/>
                  </a:lnTo>
                  <a:lnTo>
                    <a:pt x="3815" y="616"/>
                  </a:lnTo>
                  <a:lnTo>
                    <a:pt x="3876" y="598"/>
                  </a:lnTo>
                  <a:lnTo>
                    <a:pt x="3939" y="579"/>
                  </a:lnTo>
                  <a:lnTo>
                    <a:pt x="4000" y="562"/>
                  </a:lnTo>
                  <a:lnTo>
                    <a:pt x="4064" y="545"/>
                  </a:lnTo>
                  <a:lnTo>
                    <a:pt x="4127" y="530"/>
                  </a:lnTo>
                  <a:lnTo>
                    <a:pt x="4191" y="515"/>
                  </a:lnTo>
                  <a:lnTo>
                    <a:pt x="4255" y="502"/>
                  </a:lnTo>
                  <a:lnTo>
                    <a:pt x="4320" y="490"/>
                  </a:lnTo>
                  <a:lnTo>
                    <a:pt x="4385" y="480"/>
                  </a:lnTo>
                  <a:lnTo>
                    <a:pt x="4452" y="471"/>
                  </a:lnTo>
                  <a:lnTo>
                    <a:pt x="4518" y="463"/>
                  </a:lnTo>
                  <a:lnTo>
                    <a:pt x="4587" y="458"/>
                  </a:lnTo>
                  <a:lnTo>
                    <a:pt x="4656" y="454"/>
                  </a:lnTo>
                  <a:lnTo>
                    <a:pt x="4726" y="453"/>
                  </a:lnTo>
                  <a:lnTo>
                    <a:pt x="4793" y="452"/>
                  </a:lnTo>
                  <a:lnTo>
                    <a:pt x="4860" y="451"/>
                  </a:lnTo>
                  <a:lnTo>
                    <a:pt x="4924" y="450"/>
                  </a:lnTo>
                  <a:lnTo>
                    <a:pt x="4988" y="447"/>
                  </a:lnTo>
                  <a:lnTo>
                    <a:pt x="5050" y="443"/>
                  </a:lnTo>
                  <a:lnTo>
                    <a:pt x="5112" y="438"/>
                  </a:lnTo>
                  <a:lnTo>
                    <a:pt x="5142" y="435"/>
                  </a:lnTo>
                  <a:lnTo>
                    <a:pt x="5172" y="431"/>
                  </a:lnTo>
                  <a:lnTo>
                    <a:pt x="5202" y="427"/>
                  </a:lnTo>
                  <a:lnTo>
                    <a:pt x="5232" y="422"/>
                  </a:lnTo>
                  <a:lnTo>
                    <a:pt x="5262" y="416"/>
                  </a:lnTo>
                  <a:lnTo>
                    <a:pt x="5291" y="411"/>
                  </a:lnTo>
                  <a:lnTo>
                    <a:pt x="5321" y="404"/>
                  </a:lnTo>
                  <a:lnTo>
                    <a:pt x="5350" y="397"/>
                  </a:lnTo>
                  <a:lnTo>
                    <a:pt x="5379" y="389"/>
                  </a:lnTo>
                  <a:lnTo>
                    <a:pt x="5408" y="381"/>
                  </a:lnTo>
                  <a:lnTo>
                    <a:pt x="5437" y="372"/>
                  </a:lnTo>
                  <a:lnTo>
                    <a:pt x="5467" y="361"/>
                  </a:lnTo>
                  <a:lnTo>
                    <a:pt x="5496" y="350"/>
                  </a:lnTo>
                  <a:lnTo>
                    <a:pt x="5525" y="338"/>
                  </a:lnTo>
                  <a:lnTo>
                    <a:pt x="5554" y="325"/>
                  </a:lnTo>
                  <a:lnTo>
                    <a:pt x="5583" y="311"/>
                  </a:lnTo>
                  <a:lnTo>
                    <a:pt x="5612" y="297"/>
                  </a:lnTo>
                  <a:lnTo>
                    <a:pt x="5641" y="281"/>
                  </a:lnTo>
                  <a:lnTo>
                    <a:pt x="5670" y="265"/>
                  </a:lnTo>
                  <a:lnTo>
                    <a:pt x="5701" y="247"/>
                  </a:lnTo>
                  <a:lnTo>
                    <a:pt x="5790" y="189"/>
                  </a:lnTo>
                  <a:lnTo>
                    <a:pt x="5881" y="128"/>
                  </a:lnTo>
                  <a:lnTo>
                    <a:pt x="5926" y="99"/>
                  </a:lnTo>
                  <a:lnTo>
                    <a:pt x="5972" y="73"/>
                  </a:lnTo>
                  <a:lnTo>
                    <a:pt x="5995" y="61"/>
                  </a:lnTo>
                  <a:lnTo>
                    <a:pt x="6018" y="49"/>
                  </a:lnTo>
                  <a:lnTo>
                    <a:pt x="6041" y="39"/>
                  </a:lnTo>
                  <a:lnTo>
                    <a:pt x="6064" y="29"/>
                  </a:lnTo>
                  <a:lnTo>
                    <a:pt x="6088" y="21"/>
                  </a:lnTo>
                  <a:lnTo>
                    <a:pt x="6111" y="14"/>
                  </a:lnTo>
                  <a:lnTo>
                    <a:pt x="6134" y="9"/>
                  </a:lnTo>
                  <a:lnTo>
                    <a:pt x="6156" y="4"/>
                  </a:lnTo>
                  <a:lnTo>
                    <a:pt x="6179" y="1"/>
                  </a:lnTo>
                  <a:lnTo>
                    <a:pt x="6203" y="0"/>
                  </a:lnTo>
                  <a:lnTo>
                    <a:pt x="6226" y="0"/>
                  </a:lnTo>
                  <a:lnTo>
                    <a:pt x="6249" y="3"/>
                  </a:lnTo>
                  <a:lnTo>
                    <a:pt x="6273" y="7"/>
                  </a:lnTo>
                  <a:lnTo>
                    <a:pt x="6296" y="15"/>
                  </a:lnTo>
                  <a:lnTo>
                    <a:pt x="6320" y="23"/>
                  </a:lnTo>
                  <a:lnTo>
                    <a:pt x="6343" y="33"/>
                  </a:lnTo>
                  <a:lnTo>
                    <a:pt x="6367" y="47"/>
                  </a:lnTo>
                  <a:lnTo>
                    <a:pt x="6390" y="63"/>
                  </a:lnTo>
                  <a:lnTo>
                    <a:pt x="6413" y="81"/>
                  </a:lnTo>
                  <a:lnTo>
                    <a:pt x="6436" y="102"/>
                  </a:lnTo>
                  <a:lnTo>
                    <a:pt x="6510" y="189"/>
                  </a:lnTo>
                  <a:lnTo>
                    <a:pt x="6555" y="274"/>
                  </a:lnTo>
                  <a:lnTo>
                    <a:pt x="6570" y="357"/>
                  </a:lnTo>
                  <a:lnTo>
                    <a:pt x="6559" y="440"/>
                  </a:lnTo>
                  <a:lnTo>
                    <a:pt x="6523" y="523"/>
                  </a:lnTo>
                  <a:lnTo>
                    <a:pt x="6463" y="603"/>
                  </a:lnTo>
                  <a:lnTo>
                    <a:pt x="6382" y="681"/>
                  </a:lnTo>
                  <a:lnTo>
                    <a:pt x="6282" y="759"/>
                  </a:lnTo>
                  <a:lnTo>
                    <a:pt x="6164" y="834"/>
                  </a:lnTo>
                  <a:lnTo>
                    <a:pt x="6029" y="908"/>
                  </a:lnTo>
                  <a:lnTo>
                    <a:pt x="5881" y="980"/>
                  </a:lnTo>
                  <a:lnTo>
                    <a:pt x="5719" y="1050"/>
                  </a:lnTo>
                  <a:lnTo>
                    <a:pt x="5547" y="1118"/>
                  </a:lnTo>
                  <a:lnTo>
                    <a:pt x="5366" y="1183"/>
                  </a:lnTo>
                  <a:lnTo>
                    <a:pt x="5176" y="1247"/>
                  </a:lnTo>
                  <a:lnTo>
                    <a:pt x="4982" y="1308"/>
                  </a:lnTo>
                  <a:lnTo>
                    <a:pt x="4784" y="1368"/>
                  </a:lnTo>
                  <a:lnTo>
                    <a:pt x="4583" y="1423"/>
                  </a:lnTo>
                  <a:lnTo>
                    <a:pt x="4382" y="1477"/>
                  </a:lnTo>
                  <a:lnTo>
                    <a:pt x="4183" y="1527"/>
                  </a:lnTo>
                  <a:lnTo>
                    <a:pt x="3988" y="1575"/>
                  </a:lnTo>
                  <a:lnTo>
                    <a:pt x="3796" y="1619"/>
                  </a:lnTo>
                  <a:lnTo>
                    <a:pt x="3612" y="1661"/>
                  </a:lnTo>
                  <a:lnTo>
                    <a:pt x="3436" y="1699"/>
                  </a:lnTo>
                  <a:lnTo>
                    <a:pt x="3271" y="1734"/>
                  </a:lnTo>
                  <a:lnTo>
                    <a:pt x="3117" y="1765"/>
                  </a:lnTo>
                  <a:lnTo>
                    <a:pt x="2977" y="1793"/>
                  </a:lnTo>
                  <a:lnTo>
                    <a:pt x="2853" y="1817"/>
                  </a:lnTo>
                  <a:lnTo>
                    <a:pt x="2658" y="1855"/>
                  </a:lnTo>
                  <a:lnTo>
                    <a:pt x="2547" y="1876"/>
                  </a:lnTo>
                  <a:lnTo>
                    <a:pt x="2412" y="1904"/>
                  </a:lnTo>
                  <a:lnTo>
                    <a:pt x="2272" y="1934"/>
                  </a:lnTo>
                  <a:lnTo>
                    <a:pt x="2125" y="1965"/>
                  </a:lnTo>
                  <a:lnTo>
                    <a:pt x="1972" y="1996"/>
                  </a:lnTo>
                  <a:lnTo>
                    <a:pt x="1895" y="2011"/>
                  </a:lnTo>
                  <a:lnTo>
                    <a:pt x="1816" y="2026"/>
                  </a:lnTo>
                  <a:lnTo>
                    <a:pt x="1737" y="2041"/>
                  </a:lnTo>
                  <a:lnTo>
                    <a:pt x="1657" y="2054"/>
                  </a:lnTo>
                  <a:lnTo>
                    <a:pt x="1577" y="2068"/>
                  </a:lnTo>
                  <a:lnTo>
                    <a:pt x="1497" y="2080"/>
                  </a:lnTo>
                  <a:lnTo>
                    <a:pt x="1415" y="2091"/>
                  </a:lnTo>
                  <a:lnTo>
                    <a:pt x="1334" y="2101"/>
                  </a:lnTo>
                  <a:lnTo>
                    <a:pt x="1254" y="2110"/>
                  </a:lnTo>
                  <a:lnTo>
                    <a:pt x="1173" y="2117"/>
                  </a:lnTo>
                  <a:lnTo>
                    <a:pt x="1093" y="2123"/>
                  </a:lnTo>
                  <a:lnTo>
                    <a:pt x="1013" y="2127"/>
                  </a:lnTo>
                  <a:lnTo>
                    <a:pt x="934" y="2129"/>
                  </a:lnTo>
                  <a:lnTo>
                    <a:pt x="855" y="2129"/>
                  </a:lnTo>
                  <a:lnTo>
                    <a:pt x="778" y="2127"/>
                  </a:lnTo>
                  <a:lnTo>
                    <a:pt x="701" y="2123"/>
                  </a:lnTo>
                  <a:lnTo>
                    <a:pt x="627" y="2117"/>
                  </a:lnTo>
                  <a:lnTo>
                    <a:pt x="553" y="2108"/>
                  </a:lnTo>
                  <a:lnTo>
                    <a:pt x="480" y="2096"/>
                  </a:lnTo>
                  <a:lnTo>
                    <a:pt x="409" y="2081"/>
                  </a:lnTo>
                  <a:lnTo>
                    <a:pt x="339" y="2064"/>
                  </a:lnTo>
                  <a:lnTo>
                    <a:pt x="272" y="2043"/>
                  </a:lnTo>
                  <a:lnTo>
                    <a:pt x="206" y="2019"/>
                  </a:lnTo>
                  <a:lnTo>
                    <a:pt x="143" y="1992"/>
                  </a:lnTo>
                  <a:lnTo>
                    <a:pt x="0" y="1599"/>
                  </a:lnTo>
                  <a:close/>
                </a:path>
              </a:pathLst>
            </a:custGeom>
            <a:solidFill>
              <a:srgbClr val="1E7D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8" name="Freeform 67"/>
            <p:cNvSpPr>
              <a:spLocks/>
            </p:cNvSpPr>
            <p:nvPr/>
          </p:nvSpPr>
          <p:spPr bwMode="auto">
            <a:xfrm>
              <a:off x="4060" y="3009"/>
              <a:ext cx="230" cy="45"/>
            </a:xfrm>
            <a:custGeom>
              <a:avLst/>
              <a:gdLst>
                <a:gd name="T0" fmla="*/ 156 w 3446"/>
                <a:gd name="T1" fmla="*/ 40 h 682"/>
                <a:gd name="T2" fmla="*/ 161 w 3446"/>
                <a:gd name="T3" fmla="*/ 38 h 682"/>
                <a:gd name="T4" fmla="*/ 166 w 3446"/>
                <a:gd name="T5" fmla="*/ 36 h 682"/>
                <a:gd name="T6" fmla="*/ 171 w 3446"/>
                <a:gd name="T7" fmla="*/ 34 h 682"/>
                <a:gd name="T8" fmla="*/ 176 w 3446"/>
                <a:gd name="T9" fmla="*/ 32 h 682"/>
                <a:gd name="T10" fmla="*/ 181 w 3446"/>
                <a:gd name="T11" fmla="*/ 29 h 682"/>
                <a:gd name="T12" fmla="*/ 188 w 3446"/>
                <a:gd name="T13" fmla="*/ 25 h 682"/>
                <a:gd name="T14" fmla="*/ 197 w 3446"/>
                <a:gd name="T15" fmla="*/ 20 h 682"/>
                <a:gd name="T16" fmla="*/ 207 w 3446"/>
                <a:gd name="T17" fmla="*/ 14 h 682"/>
                <a:gd name="T18" fmla="*/ 216 w 3446"/>
                <a:gd name="T19" fmla="*/ 8 h 682"/>
                <a:gd name="T20" fmla="*/ 225 w 3446"/>
                <a:gd name="T21" fmla="*/ 3 h 682"/>
                <a:gd name="T22" fmla="*/ 225 w 3446"/>
                <a:gd name="T23" fmla="*/ 1 h 682"/>
                <a:gd name="T24" fmla="*/ 216 w 3446"/>
                <a:gd name="T25" fmla="*/ 4 h 682"/>
                <a:gd name="T26" fmla="*/ 207 w 3446"/>
                <a:gd name="T27" fmla="*/ 8 h 682"/>
                <a:gd name="T28" fmla="*/ 198 w 3446"/>
                <a:gd name="T29" fmla="*/ 11 h 682"/>
                <a:gd name="T30" fmla="*/ 189 w 3446"/>
                <a:gd name="T31" fmla="*/ 14 h 682"/>
                <a:gd name="T32" fmla="*/ 179 w 3446"/>
                <a:gd name="T33" fmla="*/ 16 h 682"/>
                <a:gd name="T34" fmla="*/ 170 w 3446"/>
                <a:gd name="T35" fmla="*/ 19 h 682"/>
                <a:gd name="T36" fmla="*/ 160 w 3446"/>
                <a:gd name="T37" fmla="*/ 21 h 682"/>
                <a:gd name="T38" fmla="*/ 151 w 3446"/>
                <a:gd name="T39" fmla="*/ 23 h 682"/>
                <a:gd name="T40" fmla="*/ 142 w 3446"/>
                <a:gd name="T41" fmla="*/ 24 h 682"/>
                <a:gd name="T42" fmla="*/ 133 w 3446"/>
                <a:gd name="T43" fmla="*/ 24 h 682"/>
                <a:gd name="T44" fmla="*/ 124 w 3446"/>
                <a:gd name="T45" fmla="*/ 24 h 682"/>
                <a:gd name="T46" fmla="*/ 109 w 3446"/>
                <a:gd name="T47" fmla="*/ 24 h 682"/>
                <a:gd name="T48" fmla="*/ 88 w 3446"/>
                <a:gd name="T49" fmla="*/ 24 h 682"/>
                <a:gd name="T50" fmla="*/ 72 w 3446"/>
                <a:gd name="T51" fmla="*/ 23 h 682"/>
                <a:gd name="T52" fmla="*/ 61 w 3446"/>
                <a:gd name="T53" fmla="*/ 24 h 682"/>
                <a:gd name="T54" fmla="*/ 51 w 3446"/>
                <a:gd name="T55" fmla="*/ 24 h 682"/>
                <a:gd name="T56" fmla="*/ 41 w 3446"/>
                <a:gd name="T57" fmla="*/ 25 h 682"/>
                <a:gd name="T58" fmla="*/ 31 w 3446"/>
                <a:gd name="T59" fmla="*/ 27 h 682"/>
                <a:gd name="T60" fmla="*/ 21 w 3446"/>
                <a:gd name="T61" fmla="*/ 29 h 682"/>
                <a:gd name="T62" fmla="*/ 12 w 3446"/>
                <a:gd name="T63" fmla="*/ 32 h 682"/>
                <a:gd name="T64" fmla="*/ 4 w 3446"/>
                <a:gd name="T65" fmla="*/ 35 h 682"/>
                <a:gd name="T66" fmla="*/ 5 w 3446"/>
                <a:gd name="T67" fmla="*/ 37 h 682"/>
                <a:gd name="T68" fmla="*/ 14 w 3446"/>
                <a:gd name="T69" fmla="*/ 36 h 682"/>
                <a:gd name="T70" fmla="*/ 24 w 3446"/>
                <a:gd name="T71" fmla="*/ 36 h 682"/>
                <a:gd name="T72" fmla="*/ 33 w 3446"/>
                <a:gd name="T73" fmla="*/ 37 h 682"/>
                <a:gd name="T74" fmla="*/ 43 w 3446"/>
                <a:gd name="T75" fmla="*/ 38 h 682"/>
                <a:gd name="T76" fmla="*/ 53 w 3446"/>
                <a:gd name="T77" fmla="*/ 39 h 682"/>
                <a:gd name="T78" fmla="*/ 67 w 3446"/>
                <a:gd name="T79" fmla="*/ 41 h 682"/>
                <a:gd name="T80" fmla="*/ 82 w 3446"/>
                <a:gd name="T81" fmla="*/ 42 h 682"/>
                <a:gd name="T82" fmla="*/ 92 w 3446"/>
                <a:gd name="T83" fmla="*/ 43 h 682"/>
                <a:gd name="T84" fmla="*/ 101 w 3446"/>
                <a:gd name="T85" fmla="*/ 44 h 682"/>
                <a:gd name="T86" fmla="*/ 111 w 3446"/>
                <a:gd name="T87" fmla="*/ 45 h 682"/>
                <a:gd name="T88" fmla="*/ 120 w 3446"/>
                <a:gd name="T89" fmla="*/ 45 h 682"/>
                <a:gd name="T90" fmla="*/ 130 w 3446"/>
                <a:gd name="T91" fmla="*/ 45 h 682"/>
                <a:gd name="T92" fmla="*/ 139 w 3446"/>
                <a:gd name="T93" fmla="*/ 44 h 682"/>
                <a:gd name="T94" fmla="*/ 149 w 3446"/>
                <a:gd name="T95" fmla="*/ 42 h 6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446" h="682">
                  <a:moveTo>
                    <a:pt x="2294" y="615"/>
                  </a:moveTo>
                  <a:lnTo>
                    <a:pt x="2332" y="604"/>
                  </a:lnTo>
                  <a:lnTo>
                    <a:pt x="2372" y="591"/>
                  </a:lnTo>
                  <a:lnTo>
                    <a:pt x="2410" y="578"/>
                  </a:lnTo>
                  <a:lnTo>
                    <a:pt x="2448" y="563"/>
                  </a:lnTo>
                  <a:lnTo>
                    <a:pt x="2486" y="549"/>
                  </a:lnTo>
                  <a:lnTo>
                    <a:pt x="2524" y="533"/>
                  </a:lnTo>
                  <a:lnTo>
                    <a:pt x="2560" y="516"/>
                  </a:lnTo>
                  <a:lnTo>
                    <a:pt x="2598" y="500"/>
                  </a:lnTo>
                  <a:lnTo>
                    <a:pt x="2634" y="482"/>
                  </a:lnTo>
                  <a:lnTo>
                    <a:pt x="2671" y="463"/>
                  </a:lnTo>
                  <a:lnTo>
                    <a:pt x="2707" y="446"/>
                  </a:lnTo>
                  <a:lnTo>
                    <a:pt x="2743" y="426"/>
                  </a:lnTo>
                  <a:lnTo>
                    <a:pt x="2815" y="386"/>
                  </a:lnTo>
                  <a:lnTo>
                    <a:pt x="2886" y="346"/>
                  </a:lnTo>
                  <a:lnTo>
                    <a:pt x="2957" y="303"/>
                  </a:lnTo>
                  <a:lnTo>
                    <a:pt x="3026" y="260"/>
                  </a:lnTo>
                  <a:lnTo>
                    <a:pt x="3096" y="217"/>
                  </a:lnTo>
                  <a:lnTo>
                    <a:pt x="3166" y="172"/>
                  </a:lnTo>
                  <a:lnTo>
                    <a:pt x="3236" y="128"/>
                  </a:lnTo>
                  <a:lnTo>
                    <a:pt x="3305" y="85"/>
                  </a:lnTo>
                  <a:lnTo>
                    <a:pt x="3375" y="42"/>
                  </a:lnTo>
                  <a:lnTo>
                    <a:pt x="3446" y="0"/>
                  </a:lnTo>
                  <a:lnTo>
                    <a:pt x="3377" y="22"/>
                  </a:lnTo>
                  <a:lnTo>
                    <a:pt x="3309" y="44"/>
                  </a:lnTo>
                  <a:lnTo>
                    <a:pt x="3240" y="68"/>
                  </a:lnTo>
                  <a:lnTo>
                    <a:pt x="3171" y="91"/>
                  </a:lnTo>
                  <a:lnTo>
                    <a:pt x="3102" y="114"/>
                  </a:lnTo>
                  <a:lnTo>
                    <a:pt x="3034" y="138"/>
                  </a:lnTo>
                  <a:lnTo>
                    <a:pt x="2964" y="161"/>
                  </a:lnTo>
                  <a:lnTo>
                    <a:pt x="2895" y="183"/>
                  </a:lnTo>
                  <a:lnTo>
                    <a:pt x="2825" y="206"/>
                  </a:lnTo>
                  <a:lnTo>
                    <a:pt x="2755" y="227"/>
                  </a:lnTo>
                  <a:lnTo>
                    <a:pt x="2684" y="249"/>
                  </a:lnTo>
                  <a:lnTo>
                    <a:pt x="2612" y="269"/>
                  </a:lnTo>
                  <a:lnTo>
                    <a:pt x="2541" y="288"/>
                  </a:lnTo>
                  <a:lnTo>
                    <a:pt x="2468" y="305"/>
                  </a:lnTo>
                  <a:lnTo>
                    <a:pt x="2394" y="321"/>
                  </a:lnTo>
                  <a:lnTo>
                    <a:pt x="2319" y="336"/>
                  </a:lnTo>
                  <a:lnTo>
                    <a:pt x="2260" y="346"/>
                  </a:lnTo>
                  <a:lnTo>
                    <a:pt x="2197" y="353"/>
                  </a:lnTo>
                  <a:lnTo>
                    <a:pt x="2133" y="359"/>
                  </a:lnTo>
                  <a:lnTo>
                    <a:pt x="2066" y="364"/>
                  </a:lnTo>
                  <a:lnTo>
                    <a:pt x="1997" y="367"/>
                  </a:lnTo>
                  <a:lnTo>
                    <a:pt x="1927" y="368"/>
                  </a:lnTo>
                  <a:lnTo>
                    <a:pt x="1855" y="369"/>
                  </a:lnTo>
                  <a:lnTo>
                    <a:pt x="1781" y="369"/>
                  </a:lnTo>
                  <a:lnTo>
                    <a:pt x="1630" y="366"/>
                  </a:lnTo>
                  <a:lnTo>
                    <a:pt x="1475" y="361"/>
                  </a:lnTo>
                  <a:lnTo>
                    <a:pt x="1317" y="358"/>
                  </a:lnTo>
                  <a:lnTo>
                    <a:pt x="1158" y="355"/>
                  </a:lnTo>
                  <a:lnTo>
                    <a:pt x="1078" y="355"/>
                  </a:lnTo>
                  <a:lnTo>
                    <a:pt x="999" y="356"/>
                  </a:lnTo>
                  <a:lnTo>
                    <a:pt x="920" y="358"/>
                  </a:lnTo>
                  <a:lnTo>
                    <a:pt x="841" y="361"/>
                  </a:lnTo>
                  <a:lnTo>
                    <a:pt x="763" y="367"/>
                  </a:lnTo>
                  <a:lnTo>
                    <a:pt x="686" y="373"/>
                  </a:lnTo>
                  <a:lnTo>
                    <a:pt x="610" y="381"/>
                  </a:lnTo>
                  <a:lnTo>
                    <a:pt x="535" y="391"/>
                  </a:lnTo>
                  <a:lnTo>
                    <a:pt x="462" y="403"/>
                  </a:lnTo>
                  <a:lnTo>
                    <a:pt x="391" y="419"/>
                  </a:lnTo>
                  <a:lnTo>
                    <a:pt x="320" y="435"/>
                  </a:lnTo>
                  <a:lnTo>
                    <a:pt x="252" y="456"/>
                  </a:lnTo>
                  <a:lnTo>
                    <a:pt x="186" y="479"/>
                  </a:lnTo>
                  <a:lnTo>
                    <a:pt x="121" y="505"/>
                  </a:lnTo>
                  <a:lnTo>
                    <a:pt x="60" y="534"/>
                  </a:lnTo>
                  <a:lnTo>
                    <a:pt x="0" y="567"/>
                  </a:lnTo>
                  <a:lnTo>
                    <a:pt x="70" y="559"/>
                  </a:lnTo>
                  <a:lnTo>
                    <a:pt x="141" y="554"/>
                  </a:lnTo>
                  <a:lnTo>
                    <a:pt x="212" y="551"/>
                  </a:lnTo>
                  <a:lnTo>
                    <a:pt x="283" y="550"/>
                  </a:lnTo>
                  <a:lnTo>
                    <a:pt x="354" y="551"/>
                  </a:lnTo>
                  <a:lnTo>
                    <a:pt x="426" y="554"/>
                  </a:lnTo>
                  <a:lnTo>
                    <a:pt x="499" y="558"/>
                  </a:lnTo>
                  <a:lnTo>
                    <a:pt x="571" y="563"/>
                  </a:lnTo>
                  <a:lnTo>
                    <a:pt x="643" y="570"/>
                  </a:lnTo>
                  <a:lnTo>
                    <a:pt x="716" y="578"/>
                  </a:lnTo>
                  <a:lnTo>
                    <a:pt x="789" y="586"/>
                  </a:lnTo>
                  <a:lnTo>
                    <a:pt x="862" y="595"/>
                  </a:lnTo>
                  <a:lnTo>
                    <a:pt x="1008" y="614"/>
                  </a:lnTo>
                  <a:lnTo>
                    <a:pt x="1153" y="633"/>
                  </a:lnTo>
                  <a:lnTo>
                    <a:pt x="1227" y="642"/>
                  </a:lnTo>
                  <a:lnTo>
                    <a:pt x="1300" y="651"/>
                  </a:lnTo>
                  <a:lnTo>
                    <a:pt x="1372" y="659"/>
                  </a:lnTo>
                  <a:lnTo>
                    <a:pt x="1445" y="666"/>
                  </a:lnTo>
                  <a:lnTo>
                    <a:pt x="1518" y="673"/>
                  </a:lnTo>
                  <a:lnTo>
                    <a:pt x="1589" y="677"/>
                  </a:lnTo>
                  <a:lnTo>
                    <a:pt x="1661" y="680"/>
                  </a:lnTo>
                  <a:lnTo>
                    <a:pt x="1733" y="682"/>
                  </a:lnTo>
                  <a:lnTo>
                    <a:pt x="1805" y="682"/>
                  </a:lnTo>
                  <a:lnTo>
                    <a:pt x="1876" y="680"/>
                  </a:lnTo>
                  <a:lnTo>
                    <a:pt x="1946" y="676"/>
                  </a:lnTo>
                  <a:lnTo>
                    <a:pt x="2017" y="668"/>
                  </a:lnTo>
                  <a:lnTo>
                    <a:pt x="2087" y="660"/>
                  </a:lnTo>
                  <a:lnTo>
                    <a:pt x="2157" y="648"/>
                  </a:lnTo>
                  <a:lnTo>
                    <a:pt x="2225" y="633"/>
                  </a:lnTo>
                  <a:lnTo>
                    <a:pt x="2294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" name="Freeform 68"/>
            <p:cNvSpPr>
              <a:spLocks/>
            </p:cNvSpPr>
            <p:nvPr/>
          </p:nvSpPr>
          <p:spPr bwMode="auto">
            <a:xfrm>
              <a:off x="3745" y="2978"/>
              <a:ext cx="342" cy="125"/>
            </a:xfrm>
            <a:custGeom>
              <a:avLst/>
              <a:gdLst>
                <a:gd name="T0" fmla="*/ 26 w 5126"/>
                <a:gd name="T1" fmla="*/ 101 h 1878"/>
                <a:gd name="T2" fmla="*/ 48 w 5126"/>
                <a:gd name="T3" fmla="*/ 93 h 1878"/>
                <a:gd name="T4" fmla="*/ 67 w 5126"/>
                <a:gd name="T5" fmla="*/ 78 h 1878"/>
                <a:gd name="T6" fmla="*/ 91 w 5126"/>
                <a:gd name="T7" fmla="*/ 50 h 1878"/>
                <a:gd name="T8" fmla="*/ 109 w 5126"/>
                <a:gd name="T9" fmla="*/ 32 h 1878"/>
                <a:gd name="T10" fmla="*/ 128 w 5126"/>
                <a:gd name="T11" fmla="*/ 21 h 1878"/>
                <a:gd name="T12" fmla="*/ 156 w 5126"/>
                <a:gd name="T13" fmla="*/ 9 h 1878"/>
                <a:gd name="T14" fmla="*/ 186 w 5126"/>
                <a:gd name="T15" fmla="*/ 1 h 1878"/>
                <a:gd name="T16" fmla="*/ 211 w 5126"/>
                <a:gd name="T17" fmla="*/ 2 h 1878"/>
                <a:gd name="T18" fmla="*/ 226 w 5126"/>
                <a:gd name="T19" fmla="*/ 16 h 1878"/>
                <a:gd name="T20" fmla="*/ 225 w 5126"/>
                <a:gd name="T21" fmla="*/ 28 h 1878"/>
                <a:gd name="T22" fmla="*/ 218 w 5126"/>
                <a:gd name="T23" fmla="*/ 34 h 1878"/>
                <a:gd name="T24" fmla="*/ 206 w 5126"/>
                <a:gd name="T25" fmla="*/ 39 h 1878"/>
                <a:gd name="T26" fmla="*/ 186 w 5126"/>
                <a:gd name="T27" fmla="*/ 45 h 1878"/>
                <a:gd name="T28" fmla="*/ 178 w 5126"/>
                <a:gd name="T29" fmla="*/ 50 h 1878"/>
                <a:gd name="T30" fmla="*/ 172 w 5126"/>
                <a:gd name="T31" fmla="*/ 57 h 1878"/>
                <a:gd name="T32" fmla="*/ 169 w 5126"/>
                <a:gd name="T33" fmla="*/ 64 h 1878"/>
                <a:gd name="T34" fmla="*/ 170 w 5126"/>
                <a:gd name="T35" fmla="*/ 69 h 1878"/>
                <a:gd name="T36" fmla="*/ 177 w 5126"/>
                <a:gd name="T37" fmla="*/ 73 h 1878"/>
                <a:gd name="T38" fmla="*/ 188 w 5126"/>
                <a:gd name="T39" fmla="*/ 73 h 1878"/>
                <a:gd name="T40" fmla="*/ 193 w 5126"/>
                <a:gd name="T41" fmla="*/ 70 h 1878"/>
                <a:gd name="T42" fmla="*/ 201 w 5126"/>
                <a:gd name="T43" fmla="*/ 63 h 1878"/>
                <a:gd name="T44" fmla="*/ 206 w 5126"/>
                <a:gd name="T45" fmla="*/ 61 h 1878"/>
                <a:gd name="T46" fmla="*/ 212 w 5126"/>
                <a:gd name="T47" fmla="*/ 61 h 1878"/>
                <a:gd name="T48" fmla="*/ 216 w 5126"/>
                <a:gd name="T49" fmla="*/ 63 h 1878"/>
                <a:gd name="T50" fmla="*/ 217 w 5126"/>
                <a:gd name="T51" fmla="*/ 66 h 1878"/>
                <a:gd name="T52" fmla="*/ 217 w 5126"/>
                <a:gd name="T53" fmla="*/ 71 h 1878"/>
                <a:gd name="T54" fmla="*/ 220 w 5126"/>
                <a:gd name="T55" fmla="*/ 74 h 1878"/>
                <a:gd name="T56" fmla="*/ 230 w 5126"/>
                <a:gd name="T57" fmla="*/ 77 h 1878"/>
                <a:gd name="T58" fmla="*/ 241 w 5126"/>
                <a:gd name="T59" fmla="*/ 76 h 1878"/>
                <a:gd name="T60" fmla="*/ 251 w 5126"/>
                <a:gd name="T61" fmla="*/ 72 h 1878"/>
                <a:gd name="T62" fmla="*/ 261 w 5126"/>
                <a:gd name="T63" fmla="*/ 65 h 1878"/>
                <a:gd name="T64" fmla="*/ 277 w 5126"/>
                <a:gd name="T65" fmla="*/ 52 h 1878"/>
                <a:gd name="T66" fmla="*/ 301 w 5126"/>
                <a:gd name="T67" fmla="*/ 31 h 1878"/>
                <a:gd name="T68" fmla="*/ 321 w 5126"/>
                <a:gd name="T69" fmla="*/ 16 h 1878"/>
                <a:gd name="T70" fmla="*/ 336 w 5126"/>
                <a:gd name="T71" fmla="*/ 9 h 1878"/>
                <a:gd name="T72" fmla="*/ 342 w 5126"/>
                <a:gd name="T73" fmla="*/ 16 h 1878"/>
                <a:gd name="T74" fmla="*/ 335 w 5126"/>
                <a:gd name="T75" fmla="*/ 34 h 1878"/>
                <a:gd name="T76" fmla="*/ 321 w 5126"/>
                <a:gd name="T77" fmla="*/ 49 h 1878"/>
                <a:gd name="T78" fmla="*/ 307 w 5126"/>
                <a:gd name="T79" fmla="*/ 61 h 1878"/>
                <a:gd name="T80" fmla="*/ 304 w 5126"/>
                <a:gd name="T81" fmla="*/ 70 h 1878"/>
                <a:gd name="T82" fmla="*/ 316 w 5126"/>
                <a:gd name="T83" fmla="*/ 77 h 1878"/>
                <a:gd name="T84" fmla="*/ 328 w 5126"/>
                <a:gd name="T85" fmla="*/ 85 h 1878"/>
                <a:gd name="T86" fmla="*/ 320 w 5126"/>
                <a:gd name="T87" fmla="*/ 93 h 1878"/>
                <a:gd name="T88" fmla="*/ 305 w 5126"/>
                <a:gd name="T89" fmla="*/ 97 h 1878"/>
                <a:gd name="T90" fmla="*/ 286 w 5126"/>
                <a:gd name="T91" fmla="*/ 100 h 1878"/>
                <a:gd name="T92" fmla="*/ 264 w 5126"/>
                <a:gd name="T93" fmla="*/ 103 h 1878"/>
                <a:gd name="T94" fmla="*/ 233 w 5126"/>
                <a:gd name="T95" fmla="*/ 112 h 1878"/>
                <a:gd name="T96" fmla="*/ 207 w 5126"/>
                <a:gd name="T97" fmla="*/ 120 h 1878"/>
                <a:gd name="T98" fmla="*/ 190 w 5126"/>
                <a:gd name="T99" fmla="*/ 124 h 1878"/>
                <a:gd name="T100" fmla="*/ 171 w 5126"/>
                <a:gd name="T101" fmla="*/ 125 h 1878"/>
                <a:gd name="T102" fmla="*/ 124 w 5126"/>
                <a:gd name="T103" fmla="*/ 125 h 1878"/>
                <a:gd name="T104" fmla="*/ 83 w 5126"/>
                <a:gd name="T105" fmla="*/ 123 h 1878"/>
                <a:gd name="T106" fmla="*/ 42 w 5126"/>
                <a:gd name="T107" fmla="*/ 119 h 1878"/>
                <a:gd name="T108" fmla="*/ 11 w 5126"/>
                <a:gd name="T109" fmla="*/ 109 h 1878"/>
                <a:gd name="T110" fmla="*/ 5 w 5126"/>
                <a:gd name="T111" fmla="*/ 99 h 187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126" h="1878">
                  <a:moveTo>
                    <a:pt x="71" y="1484"/>
                  </a:moveTo>
                  <a:lnTo>
                    <a:pt x="139" y="1501"/>
                  </a:lnTo>
                  <a:lnTo>
                    <a:pt x="206" y="1511"/>
                  </a:lnTo>
                  <a:lnTo>
                    <a:pt x="269" y="1517"/>
                  </a:lnTo>
                  <a:lnTo>
                    <a:pt x="332" y="1517"/>
                  </a:lnTo>
                  <a:lnTo>
                    <a:pt x="391" y="1512"/>
                  </a:lnTo>
                  <a:lnTo>
                    <a:pt x="450" y="1503"/>
                  </a:lnTo>
                  <a:lnTo>
                    <a:pt x="506" y="1489"/>
                  </a:lnTo>
                  <a:lnTo>
                    <a:pt x="561" y="1473"/>
                  </a:lnTo>
                  <a:lnTo>
                    <a:pt x="616" y="1451"/>
                  </a:lnTo>
                  <a:lnTo>
                    <a:pt x="668" y="1426"/>
                  </a:lnTo>
                  <a:lnTo>
                    <a:pt x="719" y="1398"/>
                  </a:lnTo>
                  <a:lnTo>
                    <a:pt x="768" y="1366"/>
                  </a:lnTo>
                  <a:lnTo>
                    <a:pt x="816" y="1332"/>
                  </a:lnTo>
                  <a:lnTo>
                    <a:pt x="863" y="1296"/>
                  </a:lnTo>
                  <a:lnTo>
                    <a:pt x="909" y="1257"/>
                  </a:lnTo>
                  <a:lnTo>
                    <a:pt x="955" y="1216"/>
                  </a:lnTo>
                  <a:lnTo>
                    <a:pt x="999" y="1174"/>
                  </a:lnTo>
                  <a:lnTo>
                    <a:pt x="1042" y="1129"/>
                  </a:lnTo>
                  <a:lnTo>
                    <a:pt x="1085" y="1084"/>
                  </a:lnTo>
                  <a:lnTo>
                    <a:pt x="1128" y="1039"/>
                  </a:lnTo>
                  <a:lnTo>
                    <a:pt x="1210" y="944"/>
                  </a:lnTo>
                  <a:lnTo>
                    <a:pt x="1291" y="850"/>
                  </a:lnTo>
                  <a:lnTo>
                    <a:pt x="1371" y="757"/>
                  </a:lnTo>
                  <a:lnTo>
                    <a:pt x="1450" y="668"/>
                  </a:lnTo>
                  <a:lnTo>
                    <a:pt x="1490" y="625"/>
                  </a:lnTo>
                  <a:lnTo>
                    <a:pt x="1530" y="584"/>
                  </a:lnTo>
                  <a:lnTo>
                    <a:pt x="1570" y="545"/>
                  </a:lnTo>
                  <a:lnTo>
                    <a:pt x="1610" y="508"/>
                  </a:lnTo>
                  <a:lnTo>
                    <a:pt x="1638" y="486"/>
                  </a:lnTo>
                  <a:lnTo>
                    <a:pt x="1672" y="461"/>
                  </a:lnTo>
                  <a:lnTo>
                    <a:pt x="1711" y="435"/>
                  </a:lnTo>
                  <a:lnTo>
                    <a:pt x="1757" y="407"/>
                  </a:lnTo>
                  <a:lnTo>
                    <a:pt x="1808" y="378"/>
                  </a:lnTo>
                  <a:lnTo>
                    <a:pt x="1863" y="347"/>
                  </a:lnTo>
                  <a:lnTo>
                    <a:pt x="1923" y="316"/>
                  </a:lnTo>
                  <a:lnTo>
                    <a:pt x="1985" y="285"/>
                  </a:lnTo>
                  <a:lnTo>
                    <a:pt x="2052" y="254"/>
                  </a:lnTo>
                  <a:lnTo>
                    <a:pt x="2120" y="223"/>
                  </a:lnTo>
                  <a:lnTo>
                    <a:pt x="2192" y="193"/>
                  </a:lnTo>
                  <a:lnTo>
                    <a:pt x="2265" y="163"/>
                  </a:lnTo>
                  <a:lnTo>
                    <a:pt x="2340" y="135"/>
                  </a:lnTo>
                  <a:lnTo>
                    <a:pt x="2415" y="109"/>
                  </a:lnTo>
                  <a:lnTo>
                    <a:pt x="2491" y="84"/>
                  </a:lnTo>
                  <a:lnTo>
                    <a:pt x="2567" y="62"/>
                  </a:lnTo>
                  <a:lnTo>
                    <a:pt x="2643" y="44"/>
                  </a:lnTo>
                  <a:lnTo>
                    <a:pt x="2717" y="27"/>
                  </a:lnTo>
                  <a:lnTo>
                    <a:pt x="2789" y="15"/>
                  </a:lnTo>
                  <a:lnTo>
                    <a:pt x="2860" y="5"/>
                  </a:lnTo>
                  <a:lnTo>
                    <a:pt x="2929" y="0"/>
                  </a:lnTo>
                  <a:lnTo>
                    <a:pt x="2996" y="0"/>
                  </a:lnTo>
                  <a:lnTo>
                    <a:pt x="3058" y="3"/>
                  </a:lnTo>
                  <a:lnTo>
                    <a:pt x="3116" y="13"/>
                  </a:lnTo>
                  <a:lnTo>
                    <a:pt x="3170" y="26"/>
                  </a:lnTo>
                  <a:lnTo>
                    <a:pt x="3220" y="46"/>
                  </a:lnTo>
                  <a:lnTo>
                    <a:pt x="3265" y="72"/>
                  </a:lnTo>
                  <a:lnTo>
                    <a:pt x="3304" y="104"/>
                  </a:lnTo>
                  <a:lnTo>
                    <a:pt x="3337" y="143"/>
                  </a:lnTo>
                  <a:lnTo>
                    <a:pt x="3363" y="188"/>
                  </a:lnTo>
                  <a:lnTo>
                    <a:pt x="3382" y="241"/>
                  </a:lnTo>
                  <a:lnTo>
                    <a:pt x="3394" y="303"/>
                  </a:lnTo>
                  <a:lnTo>
                    <a:pt x="3395" y="330"/>
                  </a:lnTo>
                  <a:lnTo>
                    <a:pt x="3394" y="355"/>
                  </a:lnTo>
                  <a:lnTo>
                    <a:pt x="3390" y="378"/>
                  </a:lnTo>
                  <a:lnTo>
                    <a:pt x="3383" y="400"/>
                  </a:lnTo>
                  <a:lnTo>
                    <a:pt x="3372" y="420"/>
                  </a:lnTo>
                  <a:lnTo>
                    <a:pt x="3361" y="439"/>
                  </a:lnTo>
                  <a:lnTo>
                    <a:pt x="3346" y="458"/>
                  </a:lnTo>
                  <a:lnTo>
                    <a:pt x="3330" y="474"/>
                  </a:lnTo>
                  <a:lnTo>
                    <a:pt x="3312" y="489"/>
                  </a:lnTo>
                  <a:lnTo>
                    <a:pt x="3291" y="504"/>
                  </a:lnTo>
                  <a:lnTo>
                    <a:pt x="3269" y="517"/>
                  </a:lnTo>
                  <a:lnTo>
                    <a:pt x="3246" y="530"/>
                  </a:lnTo>
                  <a:lnTo>
                    <a:pt x="3221" y="541"/>
                  </a:lnTo>
                  <a:lnTo>
                    <a:pt x="3196" y="553"/>
                  </a:lnTo>
                  <a:lnTo>
                    <a:pt x="3169" y="562"/>
                  </a:lnTo>
                  <a:lnTo>
                    <a:pt x="3142" y="572"/>
                  </a:lnTo>
                  <a:lnTo>
                    <a:pt x="3086" y="590"/>
                  </a:lnTo>
                  <a:lnTo>
                    <a:pt x="3028" y="606"/>
                  </a:lnTo>
                  <a:lnTo>
                    <a:pt x="2971" y="621"/>
                  </a:lnTo>
                  <a:lnTo>
                    <a:pt x="2914" y="636"/>
                  </a:lnTo>
                  <a:lnTo>
                    <a:pt x="2860" y="651"/>
                  </a:lnTo>
                  <a:lnTo>
                    <a:pt x="2810" y="667"/>
                  </a:lnTo>
                  <a:lnTo>
                    <a:pt x="2787" y="676"/>
                  </a:lnTo>
                  <a:lnTo>
                    <a:pt x="2767" y="686"/>
                  </a:lnTo>
                  <a:lnTo>
                    <a:pt x="2747" y="695"/>
                  </a:lnTo>
                  <a:lnTo>
                    <a:pt x="2729" y="706"/>
                  </a:lnTo>
                  <a:lnTo>
                    <a:pt x="2707" y="719"/>
                  </a:lnTo>
                  <a:lnTo>
                    <a:pt x="2687" y="735"/>
                  </a:lnTo>
                  <a:lnTo>
                    <a:pt x="2668" y="749"/>
                  </a:lnTo>
                  <a:lnTo>
                    <a:pt x="2649" y="766"/>
                  </a:lnTo>
                  <a:lnTo>
                    <a:pt x="2632" y="783"/>
                  </a:lnTo>
                  <a:lnTo>
                    <a:pt x="2616" y="799"/>
                  </a:lnTo>
                  <a:lnTo>
                    <a:pt x="2601" y="817"/>
                  </a:lnTo>
                  <a:lnTo>
                    <a:pt x="2588" y="834"/>
                  </a:lnTo>
                  <a:lnTo>
                    <a:pt x="2575" y="851"/>
                  </a:lnTo>
                  <a:lnTo>
                    <a:pt x="2565" y="869"/>
                  </a:lnTo>
                  <a:lnTo>
                    <a:pt x="2555" y="887"/>
                  </a:lnTo>
                  <a:lnTo>
                    <a:pt x="2547" y="904"/>
                  </a:lnTo>
                  <a:lnTo>
                    <a:pt x="2541" y="922"/>
                  </a:lnTo>
                  <a:lnTo>
                    <a:pt x="2537" y="939"/>
                  </a:lnTo>
                  <a:lnTo>
                    <a:pt x="2533" y="955"/>
                  </a:lnTo>
                  <a:lnTo>
                    <a:pt x="2532" y="972"/>
                  </a:lnTo>
                  <a:lnTo>
                    <a:pt x="2533" y="988"/>
                  </a:lnTo>
                  <a:lnTo>
                    <a:pt x="2536" y="1003"/>
                  </a:lnTo>
                  <a:lnTo>
                    <a:pt x="2541" y="1018"/>
                  </a:lnTo>
                  <a:lnTo>
                    <a:pt x="2547" y="1031"/>
                  </a:lnTo>
                  <a:lnTo>
                    <a:pt x="2555" y="1044"/>
                  </a:lnTo>
                  <a:lnTo>
                    <a:pt x="2566" y="1055"/>
                  </a:lnTo>
                  <a:lnTo>
                    <a:pt x="2579" y="1066"/>
                  </a:lnTo>
                  <a:lnTo>
                    <a:pt x="2594" y="1075"/>
                  </a:lnTo>
                  <a:lnTo>
                    <a:pt x="2612" y="1084"/>
                  </a:lnTo>
                  <a:lnTo>
                    <a:pt x="2631" y="1091"/>
                  </a:lnTo>
                  <a:lnTo>
                    <a:pt x="2653" y="1097"/>
                  </a:lnTo>
                  <a:lnTo>
                    <a:pt x="2678" y="1100"/>
                  </a:lnTo>
                  <a:lnTo>
                    <a:pt x="2705" y="1103"/>
                  </a:lnTo>
                  <a:lnTo>
                    <a:pt x="2734" y="1104"/>
                  </a:lnTo>
                  <a:lnTo>
                    <a:pt x="2767" y="1103"/>
                  </a:lnTo>
                  <a:lnTo>
                    <a:pt x="2802" y="1100"/>
                  </a:lnTo>
                  <a:lnTo>
                    <a:pt x="2811" y="1099"/>
                  </a:lnTo>
                  <a:lnTo>
                    <a:pt x="2822" y="1096"/>
                  </a:lnTo>
                  <a:lnTo>
                    <a:pt x="2831" y="1093"/>
                  </a:lnTo>
                  <a:lnTo>
                    <a:pt x="2840" y="1089"/>
                  </a:lnTo>
                  <a:lnTo>
                    <a:pt x="2859" y="1079"/>
                  </a:lnTo>
                  <a:lnTo>
                    <a:pt x="2878" y="1066"/>
                  </a:lnTo>
                  <a:lnTo>
                    <a:pt x="2897" y="1052"/>
                  </a:lnTo>
                  <a:lnTo>
                    <a:pt x="2915" y="1035"/>
                  </a:lnTo>
                  <a:lnTo>
                    <a:pt x="2934" y="1019"/>
                  </a:lnTo>
                  <a:lnTo>
                    <a:pt x="2954" y="1001"/>
                  </a:lnTo>
                  <a:lnTo>
                    <a:pt x="2973" y="984"/>
                  </a:lnTo>
                  <a:lnTo>
                    <a:pt x="2992" y="968"/>
                  </a:lnTo>
                  <a:lnTo>
                    <a:pt x="3012" y="953"/>
                  </a:lnTo>
                  <a:lnTo>
                    <a:pt x="3032" y="939"/>
                  </a:lnTo>
                  <a:lnTo>
                    <a:pt x="3042" y="933"/>
                  </a:lnTo>
                  <a:lnTo>
                    <a:pt x="3052" y="927"/>
                  </a:lnTo>
                  <a:lnTo>
                    <a:pt x="3062" y="923"/>
                  </a:lnTo>
                  <a:lnTo>
                    <a:pt x="3074" y="919"/>
                  </a:lnTo>
                  <a:lnTo>
                    <a:pt x="3084" y="916"/>
                  </a:lnTo>
                  <a:lnTo>
                    <a:pt x="3094" y="914"/>
                  </a:lnTo>
                  <a:lnTo>
                    <a:pt x="3106" y="912"/>
                  </a:lnTo>
                  <a:lnTo>
                    <a:pt x="3116" y="912"/>
                  </a:lnTo>
                  <a:lnTo>
                    <a:pt x="3137" y="912"/>
                  </a:lnTo>
                  <a:lnTo>
                    <a:pt x="3156" y="914"/>
                  </a:lnTo>
                  <a:lnTo>
                    <a:pt x="3171" y="916"/>
                  </a:lnTo>
                  <a:lnTo>
                    <a:pt x="3186" y="919"/>
                  </a:lnTo>
                  <a:lnTo>
                    <a:pt x="3198" y="922"/>
                  </a:lnTo>
                  <a:lnTo>
                    <a:pt x="3209" y="926"/>
                  </a:lnTo>
                  <a:lnTo>
                    <a:pt x="3218" y="931"/>
                  </a:lnTo>
                  <a:lnTo>
                    <a:pt x="3227" y="937"/>
                  </a:lnTo>
                  <a:lnTo>
                    <a:pt x="3233" y="943"/>
                  </a:lnTo>
                  <a:lnTo>
                    <a:pt x="3238" y="949"/>
                  </a:lnTo>
                  <a:lnTo>
                    <a:pt x="3242" y="956"/>
                  </a:lnTo>
                  <a:lnTo>
                    <a:pt x="3245" y="964"/>
                  </a:lnTo>
                  <a:lnTo>
                    <a:pt x="3247" y="971"/>
                  </a:lnTo>
                  <a:lnTo>
                    <a:pt x="3249" y="979"/>
                  </a:lnTo>
                  <a:lnTo>
                    <a:pt x="3250" y="988"/>
                  </a:lnTo>
                  <a:lnTo>
                    <a:pt x="3252" y="996"/>
                  </a:lnTo>
                  <a:lnTo>
                    <a:pt x="3252" y="1013"/>
                  </a:lnTo>
                  <a:lnTo>
                    <a:pt x="3252" y="1030"/>
                  </a:lnTo>
                  <a:lnTo>
                    <a:pt x="3253" y="1047"/>
                  </a:lnTo>
                  <a:lnTo>
                    <a:pt x="3256" y="1064"/>
                  </a:lnTo>
                  <a:lnTo>
                    <a:pt x="3258" y="1072"/>
                  </a:lnTo>
                  <a:lnTo>
                    <a:pt x="3261" y="1079"/>
                  </a:lnTo>
                  <a:lnTo>
                    <a:pt x="3264" y="1088"/>
                  </a:lnTo>
                  <a:lnTo>
                    <a:pt x="3269" y="1094"/>
                  </a:lnTo>
                  <a:lnTo>
                    <a:pt x="3275" y="1101"/>
                  </a:lnTo>
                  <a:lnTo>
                    <a:pt x="3283" y="1107"/>
                  </a:lnTo>
                  <a:lnTo>
                    <a:pt x="3291" y="1112"/>
                  </a:lnTo>
                  <a:lnTo>
                    <a:pt x="3301" y="1118"/>
                  </a:lnTo>
                  <a:lnTo>
                    <a:pt x="3330" y="1129"/>
                  </a:lnTo>
                  <a:lnTo>
                    <a:pt x="3358" y="1139"/>
                  </a:lnTo>
                  <a:lnTo>
                    <a:pt x="3386" y="1146"/>
                  </a:lnTo>
                  <a:lnTo>
                    <a:pt x="3413" y="1151"/>
                  </a:lnTo>
                  <a:lnTo>
                    <a:pt x="3441" y="1154"/>
                  </a:lnTo>
                  <a:lnTo>
                    <a:pt x="3469" y="1156"/>
                  </a:lnTo>
                  <a:lnTo>
                    <a:pt x="3497" y="1156"/>
                  </a:lnTo>
                  <a:lnTo>
                    <a:pt x="3524" y="1154"/>
                  </a:lnTo>
                  <a:lnTo>
                    <a:pt x="3552" y="1151"/>
                  </a:lnTo>
                  <a:lnTo>
                    <a:pt x="3579" y="1146"/>
                  </a:lnTo>
                  <a:lnTo>
                    <a:pt x="3607" y="1140"/>
                  </a:lnTo>
                  <a:lnTo>
                    <a:pt x="3634" y="1132"/>
                  </a:lnTo>
                  <a:lnTo>
                    <a:pt x="3662" y="1123"/>
                  </a:lnTo>
                  <a:lnTo>
                    <a:pt x="3689" y="1114"/>
                  </a:lnTo>
                  <a:lnTo>
                    <a:pt x="3715" y="1102"/>
                  </a:lnTo>
                  <a:lnTo>
                    <a:pt x="3742" y="1090"/>
                  </a:lnTo>
                  <a:lnTo>
                    <a:pt x="3768" y="1077"/>
                  </a:lnTo>
                  <a:lnTo>
                    <a:pt x="3794" y="1063"/>
                  </a:lnTo>
                  <a:lnTo>
                    <a:pt x="3820" y="1048"/>
                  </a:lnTo>
                  <a:lnTo>
                    <a:pt x="3845" y="1032"/>
                  </a:lnTo>
                  <a:lnTo>
                    <a:pt x="3870" y="1016"/>
                  </a:lnTo>
                  <a:lnTo>
                    <a:pt x="3895" y="999"/>
                  </a:lnTo>
                  <a:lnTo>
                    <a:pt x="3919" y="981"/>
                  </a:lnTo>
                  <a:lnTo>
                    <a:pt x="3942" y="963"/>
                  </a:lnTo>
                  <a:lnTo>
                    <a:pt x="3989" y="926"/>
                  </a:lnTo>
                  <a:lnTo>
                    <a:pt x="4035" y="888"/>
                  </a:lnTo>
                  <a:lnTo>
                    <a:pt x="4078" y="850"/>
                  </a:lnTo>
                  <a:lnTo>
                    <a:pt x="4118" y="812"/>
                  </a:lnTo>
                  <a:lnTo>
                    <a:pt x="4158" y="775"/>
                  </a:lnTo>
                  <a:lnTo>
                    <a:pt x="4215" y="722"/>
                  </a:lnTo>
                  <a:lnTo>
                    <a:pt x="4287" y="657"/>
                  </a:lnTo>
                  <a:lnTo>
                    <a:pt x="4371" y="582"/>
                  </a:lnTo>
                  <a:lnTo>
                    <a:pt x="4417" y="542"/>
                  </a:lnTo>
                  <a:lnTo>
                    <a:pt x="4464" y="502"/>
                  </a:lnTo>
                  <a:lnTo>
                    <a:pt x="4513" y="461"/>
                  </a:lnTo>
                  <a:lnTo>
                    <a:pt x="4562" y="420"/>
                  </a:lnTo>
                  <a:lnTo>
                    <a:pt x="4612" y="381"/>
                  </a:lnTo>
                  <a:lnTo>
                    <a:pt x="4662" y="341"/>
                  </a:lnTo>
                  <a:lnTo>
                    <a:pt x="4710" y="305"/>
                  </a:lnTo>
                  <a:lnTo>
                    <a:pt x="4759" y="271"/>
                  </a:lnTo>
                  <a:lnTo>
                    <a:pt x="4806" y="238"/>
                  </a:lnTo>
                  <a:lnTo>
                    <a:pt x="4852" y="209"/>
                  </a:lnTo>
                  <a:lnTo>
                    <a:pt x="4896" y="184"/>
                  </a:lnTo>
                  <a:lnTo>
                    <a:pt x="4936" y="162"/>
                  </a:lnTo>
                  <a:lnTo>
                    <a:pt x="4975" y="146"/>
                  </a:lnTo>
                  <a:lnTo>
                    <a:pt x="5010" y="134"/>
                  </a:lnTo>
                  <a:lnTo>
                    <a:pt x="5041" y="129"/>
                  </a:lnTo>
                  <a:lnTo>
                    <a:pt x="5067" y="129"/>
                  </a:lnTo>
                  <a:lnTo>
                    <a:pt x="5090" y="135"/>
                  </a:lnTo>
                  <a:lnTo>
                    <a:pt x="5108" y="150"/>
                  </a:lnTo>
                  <a:lnTo>
                    <a:pt x="5119" y="171"/>
                  </a:lnTo>
                  <a:lnTo>
                    <a:pt x="5126" y="201"/>
                  </a:lnTo>
                  <a:lnTo>
                    <a:pt x="5126" y="238"/>
                  </a:lnTo>
                  <a:lnTo>
                    <a:pt x="5118" y="285"/>
                  </a:lnTo>
                  <a:lnTo>
                    <a:pt x="5105" y="341"/>
                  </a:lnTo>
                  <a:lnTo>
                    <a:pt x="5084" y="408"/>
                  </a:lnTo>
                  <a:lnTo>
                    <a:pt x="5068" y="444"/>
                  </a:lnTo>
                  <a:lnTo>
                    <a:pt x="5050" y="480"/>
                  </a:lnTo>
                  <a:lnTo>
                    <a:pt x="5027" y="514"/>
                  </a:lnTo>
                  <a:lnTo>
                    <a:pt x="5002" y="547"/>
                  </a:lnTo>
                  <a:lnTo>
                    <a:pt x="4974" y="581"/>
                  </a:lnTo>
                  <a:lnTo>
                    <a:pt x="4944" y="613"/>
                  </a:lnTo>
                  <a:lnTo>
                    <a:pt x="4912" y="644"/>
                  </a:lnTo>
                  <a:lnTo>
                    <a:pt x="4879" y="674"/>
                  </a:lnTo>
                  <a:lnTo>
                    <a:pt x="4811" y="733"/>
                  </a:lnTo>
                  <a:lnTo>
                    <a:pt x="4745" y="789"/>
                  </a:lnTo>
                  <a:lnTo>
                    <a:pt x="4714" y="815"/>
                  </a:lnTo>
                  <a:lnTo>
                    <a:pt x="4683" y="841"/>
                  </a:lnTo>
                  <a:lnTo>
                    <a:pt x="4655" y="866"/>
                  </a:lnTo>
                  <a:lnTo>
                    <a:pt x="4629" y="891"/>
                  </a:lnTo>
                  <a:lnTo>
                    <a:pt x="4606" y="915"/>
                  </a:lnTo>
                  <a:lnTo>
                    <a:pt x="4588" y="938"/>
                  </a:lnTo>
                  <a:lnTo>
                    <a:pt x="4572" y="961"/>
                  </a:lnTo>
                  <a:lnTo>
                    <a:pt x="4561" y="982"/>
                  </a:lnTo>
                  <a:lnTo>
                    <a:pt x="4554" y="1004"/>
                  </a:lnTo>
                  <a:lnTo>
                    <a:pt x="4553" y="1025"/>
                  </a:lnTo>
                  <a:lnTo>
                    <a:pt x="4559" y="1046"/>
                  </a:lnTo>
                  <a:lnTo>
                    <a:pt x="4569" y="1065"/>
                  </a:lnTo>
                  <a:lnTo>
                    <a:pt x="4587" y="1084"/>
                  </a:lnTo>
                  <a:lnTo>
                    <a:pt x="4612" y="1103"/>
                  </a:lnTo>
                  <a:lnTo>
                    <a:pt x="4644" y="1121"/>
                  </a:lnTo>
                  <a:lnTo>
                    <a:pt x="4684" y="1139"/>
                  </a:lnTo>
                  <a:lnTo>
                    <a:pt x="4732" y="1155"/>
                  </a:lnTo>
                  <a:lnTo>
                    <a:pt x="4791" y="1172"/>
                  </a:lnTo>
                  <a:lnTo>
                    <a:pt x="4857" y="1188"/>
                  </a:lnTo>
                  <a:lnTo>
                    <a:pt x="4934" y="1204"/>
                  </a:lnTo>
                  <a:lnTo>
                    <a:pt x="4935" y="1233"/>
                  </a:lnTo>
                  <a:lnTo>
                    <a:pt x="4931" y="1259"/>
                  </a:lnTo>
                  <a:lnTo>
                    <a:pt x="4923" y="1284"/>
                  </a:lnTo>
                  <a:lnTo>
                    <a:pt x="4911" y="1307"/>
                  </a:lnTo>
                  <a:lnTo>
                    <a:pt x="4895" y="1329"/>
                  </a:lnTo>
                  <a:lnTo>
                    <a:pt x="4875" y="1348"/>
                  </a:lnTo>
                  <a:lnTo>
                    <a:pt x="4852" y="1366"/>
                  </a:lnTo>
                  <a:lnTo>
                    <a:pt x="4826" y="1382"/>
                  </a:lnTo>
                  <a:lnTo>
                    <a:pt x="4797" y="1398"/>
                  </a:lnTo>
                  <a:lnTo>
                    <a:pt x="4766" y="1411"/>
                  </a:lnTo>
                  <a:lnTo>
                    <a:pt x="4732" y="1424"/>
                  </a:lnTo>
                  <a:lnTo>
                    <a:pt x="4696" y="1434"/>
                  </a:lnTo>
                  <a:lnTo>
                    <a:pt x="4658" y="1444"/>
                  </a:lnTo>
                  <a:lnTo>
                    <a:pt x="4619" y="1454"/>
                  </a:lnTo>
                  <a:lnTo>
                    <a:pt x="4578" y="1462"/>
                  </a:lnTo>
                  <a:lnTo>
                    <a:pt x="4537" y="1469"/>
                  </a:lnTo>
                  <a:lnTo>
                    <a:pt x="4495" y="1476"/>
                  </a:lnTo>
                  <a:lnTo>
                    <a:pt x="4451" y="1482"/>
                  </a:lnTo>
                  <a:lnTo>
                    <a:pt x="4409" y="1487"/>
                  </a:lnTo>
                  <a:lnTo>
                    <a:pt x="4365" y="1492"/>
                  </a:lnTo>
                  <a:lnTo>
                    <a:pt x="4280" y="1502"/>
                  </a:lnTo>
                  <a:lnTo>
                    <a:pt x="4197" y="1509"/>
                  </a:lnTo>
                  <a:lnTo>
                    <a:pt x="4119" y="1517"/>
                  </a:lnTo>
                  <a:lnTo>
                    <a:pt x="4050" y="1526"/>
                  </a:lnTo>
                  <a:lnTo>
                    <a:pt x="4017" y="1530"/>
                  </a:lnTo>
                  <a:lnTo>
                    <a:pt x="3988" y="1535"/>
                  </a:lnTo>
                  <a:lnTo>
                    <a:pt x="3961" y="1540"/>
                  </a:lnTo>
                  <a:lnTo>
                    <a:pt x="3938" y="1546"/>
                  </a:lnTo>
                  <a:lnTo>
                    <a:pt x="3848" y="1572"/>
                  </a:lnTo>
                  <a:lnTo>
                    <a:pt x="3759" y="1601"/>
                  </a:lnTo>
                  <a:lnTo>
                    <a:pt x="3671" y="1629"/>
                  </a:lnTo>
                  <a:lnTo>
                    <a:pt x="3585" y="1657"/>
                  </a:lnTo>
                  <a:lnTo>
                    <a:pt x="3498" y="1686"/>
                  </a:lnTo>
                  <a:lnTo>
                    <a:pt x="3412" y="1713"/>
                  </a:lnTo>
                  <a:lnTo>
                    <a:pt x="3326" y="1740"/>
                  </a:lnTo>
                  <a:lnTo>
                    <a:pt x="3240" y="1766"/>
                  </a:lnTo>
                  <a:lnTo>
                    <a:pt x="3196" y="1779"/>
                  </a:lnTo>
                  <a:lnTo>
                    <a:pt x="3154" y="1790"/>
                  </a:lnTo>
                  <a:lnTo>
                    <a:pt x="3110" y="1801"/>
                  </a:lnTo>
                  <a:lnTo>
                    <a:pt x="3066" y="1812"/>
                  </a:lnTo>
                  <a:lnTo>
                    <a:pt x="3023" y="1822"/>
                  </a:lnTo>
                  <a:lnTo>
                    <a:pt x="2978" y="1832"/>
                  </a:lnTo>
                  <a:lnTo>
                    <a:pt x="2934" y="1840"/>
                  </a:lnTo>
                  <a:lnTo>
                    <a:pt x="2889" y="1848"/>
                  </a:lnTo>
                  <a:lnTo>
                    <a:pt x="2844" y="1856"/>
                  </a:lnTo>
                  <a:lnTo>
                    <a:pt x="2798" y="1862"/>
                  </a:lnTo>
                  <a:lnTo>
                    <a:pt x="2752" y="1867"/>
                  </a:lnTo>
                  <a:lnTo>
                    <a:pt x="2706" y="1871"/>
                  </a:lnTo>
                  <a:lnTo>
                    <a:pt x="2659" y="1874"/>
                  </a:lnTo>
                  <a:lnTo>
                    <a:pt x="2612" y="1876"/>
                  </a:lnTo>
                  <a:lnTo>
                    <a:pt x="2564" y="1878"/>
                  </a:lnTo>
                  <a:lnTo>
                    <a:pt x="2516" y="1878"/>
                  </a:lnTo>
                  <a:lnTo>
                    <a:pt x="2420" y="1878"/>
                  </a:lnTo>
                  <a:lnTo>
                    <a:pt x="2292" y="1878"/>
                  </a:lnTo>
                  <a:lnTo>
                    <a:pt x="2137" y="1878"/>
                  </a:lnTo>
                  <a:lnTo>
                    <a:pt x="1961" y="1878"/>
                  </a:lnTo>
                  <a:lnTo>
                    <a:pt x="1866" y="1877"/>
                  </a:lnTo>
                  <a:lnTo>
                    <a:pt x="1768" y="1875"/>
                  </a:lnTo>
                  <a:lnTo>
                    <a:pt x="1667" y="1873"/>
                  </a:lnTo>
                  <a:lnTo>
                    <a:pt x="1563" y="1869"/>
                  </a:lnTo>
                  <a:lnTo>
                    <a:pt x="1457" y="1865"/>
                  </a:lnTo>
                  <a:lnTo>
                    <a:pt x="1351" y="1860"/>
                  </a:lnTo>
                  <a:lnTo>
                    <a:pt x="1245" y="1853"/>
                  </a:lnTo>
                  <a:lnTo>
                    <a:pt x="1139" y="1845"/>
                  </a:lnTo>
                  <a:lnTo>
                    <a:pt x="1033" y="1836"/>
                  </a:lnTo>
                  <a:lnTo>
                    <a:pt x="930" y="1825"/>
                  </a:lnTo>
                  <a:lnTo>
                    <a:pt x="828" y="1813"/>
                  </a:lnTo>
                  <a:lnTo>
                    <a:pt x="729" y="1798"/>
                  </a:lnTo>
                  <a:lnTo>
                    <a:pt x="634" y="1783"/>
                  </a:lnTo>
                  <a:lnTo>
                    <a:pt x="543" y="1764"/>
                  </a:lnTo>
                  <a:lnTo>
                    <a:pt x="456" y="1744"/>
                  </a:lnTo>
                  <a:lnTo>
                    <a:pt x="376" y="1721"/>
                  </a:lnTo>
                  <a:lnTo>
                    <a:pt x="301" y="1697"/>
                  </a:lnTo>
                  <a:lnTo>
                    <a:pt x="233" y="1669"/>
                  </a:lnTo>
                  <a:lnTo>
                    <a:pt x="172" y="1640"/>
                  </a:lnTo>
                  <a:lnTo>
                    <a:pt x="119" y="1608"/>
                  </a:lnTo>
                  <a:lnTo>
                    <a:pt x="74" y="1572"/>
                  </a:lnTo>
                  <a:lnTo>
                    <a:pt x="39" y="1534"/>
                  </a:lnTo>
                  <a:lnTo>
                    <a:pt x="14" y="1493"/>
                  </a:lnTo>
                  <a:lnTo>
                    <a:pt x="0" y="1449"/>
                  </a:lnTo>
                  <a:lnTo>
                    <a:pt x="71" y="1484"/>
                  </a:lnTo>
                  <a:close/>
                </a:path>
              </a:pathLst>
            </a:custGeom>
            <a:solidFill>
              <a:srgbClr val="68A7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" name="Freeform 69"/>
            <p:cNvSpPr>
              <a:spLocks/>
            </p:cNvSpPr>
            <p:nvPr/>
          </p:nvSpPr>
          <p:spPr bwMode="auto">
            <a:xfrm>
              <a:off x="3900" y="2978"/>
              <a:ext cx="71" cy="84"/>
            </a:xfrm>
            <a:custGeom>
              <a:avLst/>
              <a:gdLst>
                <a:gd name="T0" fmla="*/ 26 w 1063"/>
                <a:gd name="T1" fmla="*/ 82 h 1268"/>
                <a:gd name="T2" fmla="*/ 35 w 1063"/>
                <a:gd name="T3" fmla="*/ 84 h 1268"/>
                <a:gd name="T4" fmla="*/ 41 w 1063"/>
                <a:gd name="T5" fmla="*/ 84 h 1268"/>
                <a:gd name="T6" fmla="*/ 46 w 1063"/>
                <a:gd name="T7" fmla="*/ 83 h 1268"/>
                <a:gd name="T8" fmla="*/ 52 w 1063"/>
                <a:gd name="T9" fmla="*/ 82 h 1268"/>
                <a:gd name="T10" fmla="*/ 57 w 1063"/>
                <a:gd name="T11" fmla="*/ 79 h 1268"/>
                <a:gd name="T12" fmla="*/ 63 w 1063"/>
                <a:gd name="T13" fmla="*/ 75 h 1268"/>
                <a:gd name="T14" fmla="*/ 63 w 1063"/>
                <a:gd name="T15" fmla="*/ 73 h 1268"/>
                <a:gd name="T16" fmla="*/ 62 w 1063"/>
                <a:gd name="T17" fmla="*/ 71 h 1268"/>
                <a:gd name="T18" fmla="*/ 61 w 1063"/>
                <a:gd name="T19" fmla="*/ 65 h 1268"/>
                <a:gd name="T20" fmla="*/ 61 w 1063"/>
                <a:gd name="T21" fmla="*/ 63 h 1268"/>
                <a:gd name="T22" fmla="*/ 59 w 1063"/>
                <a:gd name="T23" fmla="*/ 62 h 1268"/>
                <a:gd name="T24" fmla="*/ 56 w 1063"/>
                <a:gd name="T25" fmla="*/ 61 h 1268"/>
                <a:gd name="T26" fmla="*/ 52 w 1063"/>
                <a:gd name="T27" fmla="*/ 60 h 1268"/>
                <a:gd name="T28" fmla="*/ 49 w 1063"/>
                <a:gd name="T29" fmla="*/ 61 h 1268"/>
                <a:gd name="T30" fmla="*/ 45 w 1063"/>
                <a:gd name="T31" fmla="*/ 63 h 1268"/>
                <a:gd name="T32" fmla="*/ 40 w 1063"/>
                <a:gd name="T33" fmla="*/ 68 h 1268"/>
                <a:gd name="T34" fmla="*/ 35 w 1063"/>
                <a:gd name="T35" fmla="*/ 71 h 1268"/>
                <a:gd name="T36" fmla="*/ 32 w 1063"/>
                <a:gd name="T37" fmla="*/ 73 h 1268"/>
                <a:gd name="T38" fmla="*/ 25 w 1063"/>
                <a:gd name="T39" fmla="*/ 73 h 1268"/>
                <a:gd name="T40" fmla="*/ 19 w 1063"/>
                <a:gd name="T41" fmla="*/ 72 h 1268"/>
                <a:gd name="T42" fmla="*/ 15 w 1063"/>
                <a:gd name="T43" fmla="*/ 69 h 1268"/>
                <a:gd name="T44" fmla="*/ 13 w 1063"/>
                <a:gd name="T45" fmla="*/ 65 h 1268"/>
                <a:gd name="T46" fmla="*/ 14 w 1063"/>
                <a:gd name="T47" fmla="*/ 61 h 1268"/>
                <a:gd name="T48" fmla="*/ 16 w 1063"/>
                <a:gd name="T49" fmla="*/ 56 h 1268"/>
                <a:gd name="T50" fmla="*/ 20 w 1063"/>
                <a:gd name="T51" fmla="*/ 52 h 1268"/>
                <a:gd name="T52" fmla="*/ 25 w 1063"/>
                <a:gd name="T53" fmla="*/ 48 h 1268"/>
                <a:gd name="T54" fmla="*/ 30 w 1063"/>
                <a:gd name="T55" fmla="*/ 45 h 1268"/>
                <a:gd name="T56" fmla="*/ 43 w 1063"/>
                <a:gd name="T57" fmla="*/ 41 h 1268"/>
                <a:gd name="T58" fmla="*/ 56 w 1063"/>
                <a:gd name="T59" fmla="*/ 37 h 1268"/>
                <a:gd name="T60" fmla="*/ 63 w 1063"/>
                <a:gd name="T61" fmla="*/ 34 h 1268"/>
                <a:gd name="T62" fmla="*/ 68 w 1063"/>
                <a:gd name="T63" fmla="*/ 30 h 1268"/>
                <a:gd name="T64" fmla="*/ 71 w 1063"/>
                <a:gd name="T65" fmla="*/ 25 h 1268"/>
                <a:gd name="T66" fmla="*/ 71 w 1063"/>
                <a:gd name="T67" fmla="*/ 18 h 1268"/>
                <a:gd name="T68" fmla="*/ 68 w 1063"/>
                <a:gd name="T69" fmla="*/ 11 h 1268"/>
                <a:gd name="T70" fmla="*/ 64 w 1063"/>
                <a:gd name="T71" fmla="*/ 6 h 1268"/>
                <a:gd name="T72" fmla="*/ 58 w 1063"/>
                <a:gd name="T73" fmla="*/ 3 h 1268"/>
                <a:gd name="T74" fmla="*/ 52 w 1063"/>
                <a:gd name="T75" fmla="*/ 1 h 1268"/>
                <a:gd name="T76" fmla="*/ 44 w 1063"/>
                <a:gd name="T77" fmla="*/ 0 h 1268"/>
                <a:gd name="T78" fmla="*/ 35 w 1063"/>
                <a:gd name="T79" fmla="*/ 0 h 1268"/>
                <a:gd name="T80" fmla="*/ 26 w 1063"/>
                <a:gd name="T81" fmla="*/ 2 h 1268"/>
                <a:gd name="T82" fmla="*/ 21 w 1063"/>
                <a:gd name="T83" fmla="*/ 4 h 1268"/>
                <a:gd name="T84" fmla="*/ 30 w 1063"/>
                <a:gd name="T85" fmla="*/ 7 h 1268"/>
                <a:gd name="T86" fmla="*/ 38 w 1063"/>
                <a:gd name="T87" fmla="*/ 13 h 1268"/>
                <a:gd name="T88" fmla="*/ 40 w 1063"/>
                <a:gd name="T89" fmla="*/ 22 h 1268"/>
                <a:gd name="T90" fmla="*/ 34 w 1063"/>
                <a:gd name="T91" fmla="*/ 31 h 1268"/>
                <a:gd name="T92" fmla="*/ 21 w 1063"/>
                <a:gd name="T93" fmla="*/ 43 h 1268"/>
                <a:gd name="T94" fmla="*/ 8 w 1063"/>
                <a:gd name="T95" fmla="*/ 55 h 1268"/>
                <a:gd name="T96" fmla="*/ 1 w 1063"/>
                <a:gd name="T97" fmla="*/ 63 h 1268"/>
                <a:gd name="T98" fmla="*/ 1 w 1063"/>
                <a:gd name="T99" fmla="*/ 71 h 1268"/>
                <a:gd name="T100" fmla="*/ 9 w 1063"/>
                <a:gd name="T101" fmla="*/ 78 h 12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63" h="1268">
                  <a:moveTo>
                    <a:pt x="195" y="1199"/>
                  </a:moveTo>
                  <a:lnTo>
                    <a:pt x="265" y="1216"/>
                  </a:lnTo>
                  <a:lnTo>
                    <a:pt x="329" y="1230"/>
                  </a:lnTo>
                  <a:lnTo>
                    <a:pt x="389" y="1244"/>
                  </a:lnTo>
                  <a:lnTo>
                    <a:pt x="444" y="1253"/>
                  </a:lnTo>
                  <a:lnTo>
                    <a:pt x="470" y="1257"/>
                  </a:lnTo>
                  <a:lnTo>
                    <a:pt x="496" y="1261"/>
                  </a:lnTo>
                  <a:lnTo>
                    <a:pt x="520" y="1263"/>
                  </a:lnTo>
                  <a:lnTo>
                    <a:pt x="544" y="1265"/>
                  </a:lnTo>
                  <a:lnTo>
                    <a:pt x="568" y="1267"/>
                  </a:lnTo>
                  <a:lnTo>
                    <a:pt x="590" y="1268"/>
                  </a:lnTo>
                  <a:lnTo>
                    <a:pt x="611" y="1267"/>
                  </a:lnTo>
                  <a:lnTo>
                    <a:pt x="633" y="1265"/>
                  </a:lnTo>
                  <a:lnTo>
                    <a:pt x="655" y="1263"/>
                  </a:lnTo>
                  <a:lnTo>
                    <a:pt x="675" y="1260"/>
                  </a:lnTo>
                  <a:lnTo>
                    <a:pt x="696" y="1257"/>
                  </a:lnTo>
                  <a:lnTo>
                    <a:pt x="717" y="1252"/>
                  </a:lnTo>
                  <a:lnTo>
                    <a:pt x="736" y="1247"/>
                  </a:lnTo>
                  <a:lnTo>
                    <a:pt x="756" y="1239"/>
                  </a:lnTo>
                  <a:lnTo>
                    <a:pt x="776" y="1232"/>
                  </a:lnTo>
                  <a:lnTo>
                    <a:pt x="796" y="1223"/>
                  </a:lnTo>
                  <a:lnTo>
                    <a:pt x="815" y="1213"/>
                  </a:lnTo>
                  <a:lnTo>
                    <a:pt x="835" y="1202"/>
                  </a:lnTo>
                  <a:lnTo>
                    <a:pt x="856" y="1191"/>
                  </a:lnTo>
                  <a:lnTo>
                    <a:pt x="876" y="1177"/>
                  </a:lnTo>
                  <a:lnTo>
                    <a:pt x="897" y="1163"/>
                  </a:lnTo>
                  <a:lnTo>
                    <a:pt x="917" y="1148"/>
                  </a:lnTo>
                  <a:lnTo>
                    <a:pt x="939" y="1131"/>
                  </a:lnTo>
                  <a:lnTo>
                    <a:pt x="961" y="1114"/>
                  </a:lnTo>
                  <a:lnTo>
                    <a:pt x="953" y="1108"/>
                  </a:lnTo>
                  <a:lnTo>
                    <a:pt x="946" y="1102"/>
                  </a:lnTo>
                  <a:lnTo>
                    <a:pt x="939" y="1096"/>
                  </a:lnTo>
                  <a:lnTo>
                    <a:pt x="934" y="1089"/>
                  </a:lnTo>
                  <a:lnTo>
                    <a:pt x="930" y="1081"/>
                  </a:lnTo>
                  <a:lnTo>
                    <a:pt x="927" y="1074"/>
                  </a:lnTo>
                  <a:lnTo>
                    <a:pt x="925" y="1067"/>
                  </a:lnTo>
                  <a:lnTo>
                    <a:pt x="923" y="1058"/>
                  </a:lnTo>
                  <a:lnTo>
                    <a:pt x="921" y="1025"/>
                  </a:lnTo>
                  <a:lnTo>
                    <a:pt x="920" y="992"/>
                  </a:lnTo>
                  <a:lnTo>
                    <a:pt x="918" y="983"/>
                  </a:lnTo>
                  <a:lnTo>
                    <a:pt x="917" y="976"/>
                  </a:lnTo>
                  <a:lnTo>
                    <a:pt x="915" y="969"/>
                  </a:lnTo>
                  <a:lnTo>
                    <a:pt x="912" y="962"/>
                  </a:lnTo>
                  <a:lnTo>
                    <a:pt x="909" y="954"/>
                  </a:lnTo>
                  <a:lnTo>
                    <a:pt x="905" y="948"/>
                  </a:lnTo>
                  <a:lnTo>
                    <a:pt x="900" y="942"/>
                  </a:lnTo>
                  <a:lnTo>
                    <a:pt x="892" y="936"/>
                  </a:lnTo>
                  <a:lnTo>
                    <a:pt x="885" y="930"/>
                  </a:lnTo>
                  <a:lnTo>
                    <a:pt x="876" y="926"/>
                  </a:lnTo>
                  <a:lnTo>
                    <a:pt x="864" y="922"/>
                  </a:lnTo>
                  <a:lnTo>
                    <a:pt x="853" y="918"/>
                  </a:lnTo>
                  <a:lnTo>
                    <a:pt x="838" y="916"/>
                  </a:lnTo>
                  <a:lnTo>
                    <a:pt x="823" y="914"/>
                  </a:lnTo>
                  <a:lnTo>
                    <a:pt x="804" y="912"/>
                  </a:lnTo>
                  <a:lnTo>
                    <a:pt x="784" y="912"/>
                  </a:lnTo>
                  <a:lnTo>
                    <a:pt x="774" y="912"/>
                  </a:lnTo>
                  <a:lnTo>
                    <a:pt x="762" y="914"/>
                  </a:lnTo>
                  <a:lnTo>
                    <a:pt x="752" y="916"/>
                  </a:lnTo>
                  <a:lnTo>
                    <a:pt x="742" y="919"/>
                  </a:lnTo>
                  <a:lnTo>
                    <a:pt x="730" y="923"/>
                  </a:lnTo>
                  <a:lnTo>
                    <a:pt x="720" y="927"/>
                  </a:lnTo>
                  <a:lnTo>
                    <a:pt x="710" y="933"/>
                  </a:lnTo>
                  <a:lnTo>
                    <a:pt x="700" y="939"/>
                  </a:lnTo>
                  <a:lnTo>
                    <a:pt x="680" y="953"/>
                  </a:lnTo>
                  <a:lnTo>
                    <a:pt x="660" y="968"/>
                  </a:lnTo>
                  <a:lnTo>
                    <a:pt x="641" y="984"/>
                  </a:lnTo>
                  <a:lnTo>
                    <a:pt x="622" y="1001"/>
                  </a:lnTo>
                  <a:lnTo>
                    <a:pt x="602" y="1019"/>
                  </a:lnTo>
                  <a:lnTo>
                    <a:pt x="583" y="1035"/>
                  </a:lnTo>
                  <a:lnTo>
                    <a:pt x="565" y="1052"/>
                  </a:lnTo>
                  <a:lnTo>
                    <a:pt x="546" y="1066"/>
                  </a:lnTo>
                  <a:lnTo>
                    <a:pt x="527" y="1079"/>
                  </a:lnTo>
                  <a:lnTo>
                    <a:pt x="508" y="1089"/>
                  </a:lnTo>
                  <a:lnTo>
                    <a:pt x="499" y="1093"/>
                  </a:lnTo>
                  <a:lnTo>
                    <a:pt x="490" y="1096"/>
                  </a:lnTo>
                  <a:lnTo>
                    <a:pt x="479" y="1099"/>
                  </a:lnTo>
                  <a:lnTo>
                    <a:pt x="470" y="1100"/>
                  </a:lnTo>
                  <a:lnTo>
                    <a:pt x="435" y="1103"/>
                  </a:lnTo>
                  <a:lnTo>
                    <a:pt x="402" y="1104"/>
                  </a:lnTo>
                  <a:lnTo>
                    <a:pt x="373" y="1103"/>
                  </a:lnTo>
                  <a:lnTo>
                    <a:pt x="346" y="1100"/>
                  </a:lnTo>
                  <a:lnTo>
                    <a:pt x="321" y="1097"/>
                  </a:lnTo>
                  <a:lnTo>
                    <a:pt x="299" y="1091"/>
                  </a:lnTo>
                  <a:lnTo>
                    <a:pt x="280" y="1084"/>
                  </a:lnTo>
                  <a:lnTo>
                    <a:pt x="262" y="1075"/>
                  </a:lnTo>
                  <a:lnTo>
                    <a:pt x="247" y="1066"/>
                  </a:lnTo>
                  <a:lnTo>
                    <a:pt x="234" y="1055"/>
                  </a:lnTo>
                  <a:lnTo>
                    <a:pt x="223" y="1044"/>
                  </a:lnTo>
                  <a:lnTo>
                    <a:pt x="215" y="1031"/>
                  </a:lnTo>
                  <a:lnTo>
                    <a:pt x="209" y="1018"/>
                  </a:lnTo>
                  <a:lnTo>
                    <a:pt x="204" y="1003"/>
                  </a:lnTo>
                  <a:lnTo>
                    <a:pt x="201" y="988"/>
                  </a:lnTo>
                  <a:lnTo>
                    <a:pt x="200" y="972"/>
                  </a:lnTo>
                  <a:lnTo>
                    <a:pt x="201" y="955"/>
                  </a:lnTo>
                  <a:lnTo>
                    <a:pt x="205" y="939"/>
                  </a:lnTo>
                  <a:lnTo>
                    <a:pt x="209" y="922"/>
                  </a:lnTo>
                  <a:lnTo>
                    <a:pt x="215" y="904"/>
                  </a:lnTo>
                  <a:lnTo>
                    <a:pt x="223" y="887"/>
                  </a:lnTo>
                  <a:lnTo>
                    <a:pt x="233" y="869"/>
                  </a:lnTo>
                  <a:lnTo>
                    <a:pt x="243" y="851"/>
                  </a:lnTo>
                  <a:lnTo>
                    <a:pt x="256" y="834"/>
                  </a:lnTo>
                  <a:lnTo>
                    <a:pt x="269" y="817"/>
                  </a:lnTo>
                  <a:lnTo>
                    <a:pt x="284" y="799"/>
                  </a:lnTo>
                  <a:lnTo>
                    <a:pt x="300" y="783"/>
                  </a:lnTo>
                  <a:lnTo>
                    <a:pt x="317" y="766"/>
                  </a:lnTo>
                  <a:lnTo>
                    <a:pt x="336" y="749"/>
                  </a:lnTo>
                  <a:lnTo>
                    <a:pt x="355" y="735"/>
                  </a:lnTo>
                  <a:lnTo>
                    <a:pt x="375" y="719"/>
                  </a:lnTo>
                  <a:lnTo>
                    <a:pt x="397" y="706"/>
                  </a:lnTo>
                  <a:lnTo>
                    <a:pt x="415" y="695"/>
                  </a:lnTo>
                  <a:lnTo>
                    <a:pt x="435" y="686"/>
                  </a:lnTo>
                  <a:lnTo>
                    <a:pt x="455" y="676"/>
                  </a:lnTo>
                  <a:lnTo>
                    <a:pt x="478" y="667"/>
                  </a:lnTo>
                  <a:lnTo>
                    <a:pt x="528" y="651"/>
                  </a:lnTo>
                  <a:lnTo>
                    <a:pt x="582" y="636"/>
                  </a:lnTo>
                  <a:lnTo>
                    <a:pt x="639" y="621"/>
                  </a:lnTo>
                  <a:lnTo>
                    <a:pt x="696" y="606"/>
                  </a:lnTo>
                  <a:lnTo>
                    <a:pt x="754" y="590"/>
                  </a:lnTo>
                  <a:lnTo>
                    <a:pt x="810" y="572"/>
                  </a:lnTo>
                  <a:lnTo>
                    <a:pt x="837" y="562"/>
                  </a:lnTo>
                  <a:lnTo>
                    <a:pt x="864" y="553"/>
                  </a:lnTo>
                  <a:lnTo>
                    <a:pt x="889" y="541"/>
                  </a:lnTo>
                  <a:lnTo>
                    <a:pt x="914" y="530"/>
                  </a:lnTo>
                  <a:lnTo>
                    <a:pt x="937" y="517"/>
                  </a:lnTo>
                  <a:lnTo>
                    <a:pt x="959" y="504"/>
                  </a:lnTo>
                  <a:lnTo>
                    <a:pt x="980" y="489"/>
                  </a:lnTo>
                  <a:lnTo>
                    <a:pt x="998" y="474"/>
                  </a:lnTo>
                  <a:lnTo>
                    <a:pt x="1014" y="458"/>
                  </a:lnTo>
                  <a:lnTo>
                    <a:pt x="1029" y="439"/>
                  </a:lnTo>
                  <a:lnTo>
                    <a:pt x="1040" y="420"/>
                  </a:lnTo>
                  <a:lnTo>
                    <a:pt x="1051" y="400"/>
                  </a:lnTo>
                  <a:lnTo>
                    <a:pt x="1058" y="378"/>
                  </a:lnTo>
                  <a:lnTo>
                    <a:pt x="1062" y="355"/>
                  </a:lnTo>
                  <a:lnTo>
                    <a:pt x="1063" y="330"/>
                  </a:lnTo>
                  <a:lnTo>
                    <a:pt x="1062" y="303"/>
                  </a:lnTo>
                  <a:lnTo>
                    <a:pt x="1057" y="273"/>
                  </a:lnTo>
                  <a:lnTo>
                    <a:pt x="1051" y="244"/>
                  </a:lnTo>
                  <a:lnTo>
                    <a:pt x="1042" y="218"/>
                  </a:lnTo>
                  <a:lnTo>
                    <a:pt x="1032" y="193"/>
                  </a:lnTo>
                  <a:lnTo>
                    <a:pt x="1020" y="169"/>
                  </a:lnTo>
                  <a:lnTo>
                    <a:pt x="1008" y="148"/>
                  </a:lnTo>
                  <a:lnTo>
                    <a:pt x="992" y="127"/>
                  </a:lnTo>
                  <a:lnTo>
                    <a:pt x="977" y="109"/>
                  </a:lnTo>
                  <a:lnTo>
                    <a:pt x="959" y="93"/>
                  </a:lnTo>
                  <a:lnTo>
                    <a:pt x="939" y="77"/>
                  </a:lnTo>
                  <a:lnTo>
                    <a:pt x="920" y="64"/>
                  </a:lnTo>
                  <a:lnTo>
                    <a:pt x="898" y="51"/>
                  </a:lnTo>
                  <a:lnTo>
                    <a:pt x="875" y="41"/>
                  </a:lnTo>
                  <a:lnTo>
                    <a:pt x="851" y="30"/>
                  </a:lnTo>
                  <a:lnTo>
                    <a:pt x="825" y="23"/>
                  </a:lnTo>
                  <a:lnTo>
                    <a:pt x="799" y="16"/>
                  </a:lnTo>
                  <a:lnTo>
                    <a:pt x="772" y="10"/>
                  </a:lnTo>
                  <a:lnTo>
                    <a:pt x="744" y="5"/>
                  </a:lnTo>
                  <a:lnTo>
                    <a:pt x="715" y="2"/>
                  </a:lnTo>
                  <a:lnTo>
                    <a:pt x="684" y="0"/>
                  </a:lnTo>
                  <a:lnTo>
                    <a:pt x="653" y="0"/>
                  </a:lnTo>
                  <a:lnTo>
                    <a:pt x="621" y="0"/>
                  </a:lnTo>
                  <a:lnTo>
                    <a:pt x="589" y="1"/>
                  </a:lnTo>
                  <a:lnTo>
                    <a:pt x="556" y="3"/>
                  </a:lnTo>
                  <a:lnTo>
                    <a:pt x="522" y="6"/>
                  </a:lnTo>
                  <a:lnTo>
                    <a:pt x="488" y="10"/>
                  </a:lnTo>
                  <a:lnTo>
                    <a:pt x="453" y="16"/>
                  </a:lnTo>
                  <a:lnTo>
                    <a:pt x="418" y="22"/>
                  </a:lnTo>
                  <a:lnTo>
                    <a:pt x="383" y="28"/>
                  </a:lnTo>
                  <a:lnTo>
                    <a:pt x="347" y="35"/>
                  </a:lnTo>
                  <a:lnTo>
                    <a:pt x="311" y="44"/>
                  </a:lnTo>
                  <a:lnTo>
                    <a:pt x="274" y="52"/>
                  </a:lnTo>
                  <a:lnTo>
                    <a:pt x="310" y="60"/>
                  </a:lnTo>
                  <a:lnTo>
                    <a:pt x="344" y="69"/>
                  </a:lnTo>
                  <a:lnTo>
                    <a:pt x="378" y="79"/>
                  </a:lnTo>
                  <a:lnTo>
                    <a:pt x="412" y="92"/>
                  </a:lnTo>
                  <a:lnTo>
                    <a:pt x="445" y="106"/>
                  </a:lnTo>
                  <a:lnTo>
                    <a:pt x="478" y="123"/>
                  </a:lnTo>
                  <a:lnTo>
                    <a:pt x="511" y="141"/>
                  </a:lnTo>
                  <a:lnTo>
                    <a:pt x="542" y="160"/>
                  </a:lnTo>
                  <a:lnTo>
                    <a:pt x="569" y="194"/>
                  </a:lnTo>
                  <a:lnTo>
                    <a:pt x="588" y="227"/>
                  </a:lnTo>
                  <a:lnTo>
                    <a:pt x="597" y="260"/>
                  </a:lnTo>
                  <a:lnTo>
                    <a:pt x="598" y="295"/>
                  </a:lnTo>
                  <a:lnTo>
                    <a:pt x="592" y="330"/>
                  </a:lnTo>
                  <a:lnTo>
                    <a:pt x="579" y="365"/>
                  </a:lnTo>
                  <a:lnTo>
                    <a:pt x="560" y="401"/>
                  </a:lnTo>
                  <a:lnTo>
                    <a:pt x="537" y="436"/>
                  </a:lnTo>
                  <a:lnTo>
                    <a:pt x="507" y="472"/>
                  </a:lnTo>
                  <a:lnTo>
                    <a:pt x="475" y="508"/>
                  </a:lnTo>
                  <a:lnTo>
                    <a:pt x="440" y="544"/>
                  </a:lnTo>
                  <a:lnTo>
                    <a:pt x="402" y="580"/>
                  </a:lnTo>
                  <a:lnTo>
                    <a:pt x="321" y="651"/>
                  </a:lnTo>
                  <a:lnTo>
                    <a:pt x="239" y="722"/>
                  </a:lnTo>
                  <a:lnTo>
                    <a:pt x="199" y="758"/>
                  </a:lnTo>
                  <a:lnTo>
                    <a:pt x="161" y="792"/>
                  </a:lnTo>
                  <a:lnTo>
                    <a:pt x="124" y="826"/>
                  </a:lnTo>
                  <a:lnTo>
                    <a:pt x="92" y="860"/>
                  </a:lnTo>
                  <a:lnTo>
                    <a:pt x="63" y="893"/>
                  </a:lnTo>
                  <a:lnTo>
                    <a:pt x="39" y="925"/>
                  </a:lnTo>
                  <a:lnTo>
                    <a:pt x="19" y="956"/>
                  </a:lnTo>
                  <a:lnTo>
                    <a:pt x="7" y="988"/>
                  </a:lnTo>
                  <a:lnTo>
                    <a:pt x="0" y="1018"/>
                  </a:lnTo>
                  <a:lnTo>
                    <a:pt x="1" y="1047"/>
                  </a:lnTo>
                  <a:lnTo>
                    <a:pt x="9" y="1075"/>
                  </a:lnTo>
                  <a:lnTo>
                    <a:pt x="26" y="1102"/>
                  </a:lnTo>
                  <a:lnTo>
                    <a:pt x="53" y="1128"/>
                  </a:lnTo>
                  <a:lnTo>
                    <a:pt x="89" y="1153"/>
                  </a:lnTo>
                  <a:lnTo>
                    <a:pt x="137" y="1176"/>
                  </a:lnTo>
                  <a:lnTo>
                    <a:pt x="195" y="1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52" name="Freeform 70"/>
          <p:cNvSpPr>
            <a:spLocks/>
          </p:cNvSpPr>
          <p:nvPr/>
        </p:nvSpPr>
        <p:spPr bwMode="auto">
          <a:xfrm>
            <a:off x="2109788" y="4387850"/>
            <a:ext cx="1793875" cy="2055813"/>
          </a:xfrm>
          <a:custGeom>
            <a:avLst/>
            <a:gdLst>
              <a:gd name="T0" fmla="*/ 1793875 w 1130"/>
              <a:gd name="T1" fmla="*/ 0 h 1295"/>
              <a:gd name="T2" fmla="*/ 1747838 w 1130"/>
              <a:gd name="T3" fmla="*/ 214313 h 1295"/>
              <a:gd name="T4" fmla="*/ 1685925 w 1130"/>
              <a:gd name="T5" fmla="*/ 544513 h 1295"/>
              <a:gd name="T6" fmla="*/ 1617663 w 1130"/>
              <a:gd name="T7" fmla="*/ 638175 h 1295"/>
              <a:gd name="T8" fmla="*/ 1547813 w 1130"/>
              <a:gd name="T9" fmla="*/ 730250 h 1295"/>
              <a:gd name="T10" fmla="*/ 1455738 w 1130"/>
              <a:gd name="T11" fmla="*/ 822325 h 1295"/>
              <a:gd name="T12" fmla="*/ 1401763 w 1130"/>
              <a:gd name="T13" fmla="*/ 898525 h 1295"/>
              <a:gd name="T14" fmla="*/ 1209675 w 1130"/>
              <a:gd name="T15" fmla="*/ 1044575 h 1295"/>
              <a:gd name="T16" fmla="*/ 1125538 w 1130"/>
              <a:gd name="T17" fmla="*/ 1098550 h 1295"/>
              <a:gd name="T18" fmla="*/ 909638 w 1130"/>
              <a:gd name="T19" fmla="*/ 1244600 h 1295"/>
              <a:gd name="T20" fmla="*/ 733425 w 1130"/>
              <a:gd name="T21" fmla="*/ 1390650 h 1295"/>
              <a:gd name="T22" fmla="*/ 549275 w 1130"/>
              <a:gd name="T23" fmla="*/ 1552575 h 1295"/>
              <a:gd name="T24" fmla="*/ 417513 w 1130"/>
              <a:gd name="T25" fmla="*/ 1674813 h 1295"/>
              <a:gd name="T26" fmla="*/ 395288 w 1130"/>
              <a:gd name="T27" fmla="*/ 1712913 h 1295"/>
              <a:gd name="T28" fmla="*/ 295275 w 1130"/>
              <a:gd name="T29" fmla="*/ 1812925 h 1295"/>
              <a:gd name="T30" fmla="*/ 141288 w 1130"/>
              <a:gd name="T31" fmla="*/ 1912938 h 1295"/>
              <a:gd name="T32" fmla="*/ 33338 w 1130"/>
              <a:gd name="T33" fmla="*/ 2005013 h 1295"/>
              <a:gd name="T34" fmla="*/ 26988 w 1130"/>
              <a:gd name="T35" fmla="*/ 2028825 h 1295"/>
              <a:gd name="T36" fmla="*/ 3175 w 1130"/>
              <a:gd name="T37" fmla="*/ 2028825 h 12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30" h="1295">
                <a:moveTo>
                  <a:pt x="1130" y="0"/>
                </a:moveTo>
                <a:cubicBezTo>
                  <a:pt x="1121" y="45"/>
                  <a:pt x="1113" y="90"/>
                  <a:pt x="1101" y="135"/>
                </a:cubicBezTo>
                <a:cubicBezTo>
                  <a:pt x="1096" y="192"/>
                  <a:pt x="1087" y="285"/>
                  <a:pt x="1062" y="343"/>
                </a:cubicBezTo>
                <a:cubicBezTo>
                  <a:pt x="1052" y="365"/>
                  <a:pt x="1035" y="386"/>
                  <a:pt x="1019" y="402"/>
                </a:cubicBezTo>
                <a:cubicBezTo>
                  <a:pt x="1002" y="419"/>
                  <a:pt x="992" y="443"/>
                  <a:pt x="975" y="460"/>
                </a:cubicBezTo>
                <a:cubicBezTo>
                  <a:pt x="956" y="479"/>
                  <a:pt x="936" y="499"/>
                  <a:pt x="917" y="518"/>
                </a:cubicBezTo>
                <a:cubicBezTo>
                  <a:pt x="903" y="532"/>
                  <a:pt x="897" y="552"/>
                  <a:pt x="883" y="566"/>
                </a:cubicBezTo>
                <a:cubicBezTo>
                  <a:pt x="848" y="601"/>
                  <a:pt x="806" y="635"/>
                  <a:pt x="762" y="658"/>
                </a:cubicBezTo>
                <a:cubicBezTo>
                  <a:pt x="746" y="675"/>
                  <a:pt x="731" y="684"/>
                  <a:pt x="709" y="692"/>
                </a:cubicBezTo>
                <a:cubicBezTo>
                  <a:pt x="668" y="731"/>
                  <a:pt x="618" y="752"/>
                  <a:pt x="573" y="784"/>
                </a:cubicBezTo>
                <a:cubicBezTo>
                  <a:pt x="542" y="806"/>
                  <a:pt x="490" y="849"/>
                  <a:pt x="462" y="876"/>
                </a:cubicBezTo>
                <a:cubicBezTo>
                  <a:pt x="436" y="901"/>
                  <a:pt x="380" y="966"/>
                  <a:pt x="346" y="978"/>
                </a:cubicBezTo>
                <a:cubicBezTo>
                  <a:pt x="318" y="1005"/>
                  <a:pt x="291" y="1027"/>
                  <a:pt x="263" y="1055"/>
                </a:cubicBezTo>
                <a:cubicBezTo>
                  <a:pt x="256" y="1061"/>
                  <a:pt x="255" y="1072"/>
                  <a:pt x="249" y="1079"/>
                </a:cubicBezTo>
                <a:cubicBezTo>
                  <a:pt x="231" y="1100"/>
                  <a:pt x="208" y="1126"/>
                  <a:pt x="186" y="1142"/>
                </a:cubicBezTo>
                <a:cubicBezTo>
                  <a:pt x="163" y="1177"/>
                  <a:pt x="130" y="1197"/>
                  <a:pt x="89" y="1205"/>
                </a:cubicBezTo>
                <a:cubicBezTo>
                  <a:pt x="63" y="1219"/>
                  <a:pt x="43" y="1243"/>
                  <a:pt x="21" y="1263"/>
                </a:cubicBezTo>
                <a:cubicBezTo>
                  <a:pt x="20" y="1268"/>
                  <a:pt x="21" y="1274"/>
                  <a:pt x="17" y="1278"/>
                </a:cubicBezTo>
                <a:cubicBezTo>
                  <a:pt x="0" y="1295"/>
                  <a:pt x="2" y="1284"/>
                  <a:pt x="2" y="1278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3" name="AutoShape 71"/>
          <p:cNvSpPr>
            <a:spLocks noChangeArrowheads="1"/>
          </p:cNvSpPr>
          <p:nvPr/>
        </p:nvSpPr>
        <p:spPr bwMode="auto">
          <a:xfrm rot="4424388">
            <a:off x="3413919" y="4995069"/>
            <a:ext cx="754062" cy="889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6154" name="Group 72"/>
          <p:cNvGrpSpPr>
            <a:grpSpLocks/>
          </p:cNvGrpSpPr>
          <p:nvPr/>
        </p:nvGrpSpPr>
        <p:grpSpPr bwMode="auto">
          <a:xfrm>
            <a:off x="6858000" y="5078413"/>
            <a:ext cx="728663" cy="1000125"/>
            <a:chOff x="3208" y="1586"/>
            <a:chExt cx="1395" cy="1617"/>
          </a:xfrm>
        </p:grpSpPr>
        <p:sp>
          <p:nvSpPr>
            <p:cNvPr id="6156" name="Freeform 7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7" name="Freeform 7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8" name="Freeform 7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9" name="Freeform 7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0" name="Freeform 7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1" name="Freeform 7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2" name="Freeform 7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3" name="Freeform 8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4" name="Freeform 8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5" name="Freeform 8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6" name="Freeform 8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Freeform 8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Freeform 8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Freeform 8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Freeform 8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1" name="Freeform 8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2" name="Freeform 8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3" name="Freeform 9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" name="Freeform 9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" name="Freeform 9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6" name="Freeform 9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7" name="Freeform 9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8" name="Freeform 9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9" name="Freeform 9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0" name="Freeform 9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1" name="Freeform 9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2" name="Freeform 9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3" name="Freeform 10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4" name="Freeform 10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" name="Freeform 10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6" name="Freeform 10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7" name="Freeform 10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8" name="Freeform 10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55" name="AutoShape 106"/>
          <p:cNvSpPr>
            <a:spLocks noChangeArrowheads="1"/>
          </p:cNvSpPr>
          <p:nvPr/>
        </p:nvSpPr>
        <p:spPr bwMode="auto">
          <a:xfrm>
            <a:off x="6781800" y="3190875"/>
            <a:ext cx="2097088" cy="1751013"/>
          </a:xfrm>
          <a:prstGeom prst="wedgeEllipseCallout">
            <a:avLst>
              <a:gd name="adj1" fmla="val -21157"/>
              <a:gd name="adj2" fmla="val 59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조건문은 프로그램의 흐름을 변경합니다</a:t>
            </a:r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73251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if-else </a:t>
            </a:r>
            <a:r>
              <a:rPr lang="ko-KR" altLang="en-US" sz="3600" smtClean="0"/>
              <a:t>문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030288" y="1571625"/>
            <a:ext cx="6640512" cy="2465388"/>
            <a:chOff x="-196" y="1137"/>
            <a:chExt cx="5879" cy="2138"/>
          </a:xfrm>
        </p:grpSpPr>
        <p:sp>
          <p:nvSpPr>
            <p:cNvPr id="7175" name="AutoShape 4"/>
            <p:cNvSpPr>
              <a:spLocks noChangeArrowheads="1"/>
            </p:cNvSpPr>
            <p:nvPr/>
          </p:nvSpPr>
          <p:spPr bwMode="auto">
            <a:xfrm>
              <a:off x="-196" y="1617"/>
              <a:ext cx="1818" cy="568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>
                  <a:latin typeface="새굴림" pitchFamily="18" charset="-127"/>
                  <a:ea typeface="새굴림" pitchFamily="18" charset="-127"/>
                </a:rPr>
                <a:t>날씨가 좋은가</a:t>
              </a:r>
              <a:r>
                <a:rPr kumimoji="1" lang="en-US" altLang="ko-KR" sz="1600">
                  <a:latin typeface="새굴림" pitchFamily="18" charset="-127"/>
                  <a:ea typeface="새굴림" pitchFamily="18" charset="-127"/>
                </a:rPr>
                <a:t>?</a:t>
              </a:r>
            </a:p>
          </p:txBody>
        </p:sp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-172" y="2488"/>
              <a:ext cx="1780" cy="227"/>
            </a:xfrm>
            <a:prstGeom prst="flowChartProcess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테니스를 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713" y="2193"/>
              <a:ext cx="41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참 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1623" y="1663"/>
              <a:ext cx="57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거짓 </a:t>
              </a:r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713" y="1352"/>
              <a:ext cx="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713" y="2185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713" y="2715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82" name="Picture 11" descr="MCj0420572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" y="2160"/>
              <a:ext cx="920" cy="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12" descr="MCj0418426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" y="1137"/>
              <a:ext cx="757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4168" y="1818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5" name="AutoShape 14"/>
            <p:cNvSpPr>
              <a:spLocks noChangeArrowheads="1"/>
            </p:cNvSpPr>
            <p:nvPr/>
          </p:nvSpPr>
          <p:spPr bwMode="auto">
            <a:xfrm>
              <a:off x="1668" y="2501"/>
              <a:ext cx="1780" cy="227"/>
            </a:xfrm>
            <a:prstGeom prst="flowChartProcess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공부를 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cxnSp>
          <p:nvCxnSpPr>
            <p:cNvPr id="7186" name="AutoShape 15"/>
            <p:cNvCxnSpPr>
              <a:cxnSpLocks noChangeShapeType="1"/>
              <a:stCxn id="7175" idx="3"/>
              <a:endCxn id="7185" idx="0"/>
            </p:cNvCxnSpPr>
            <p:nvPr/>
          </p:nvCxnSpPr>
          <p:spPr bwMode="auto">
            <a:xfrm>
              <a:off x="1622" y="1901"/>
              <a:ext cx="936" cy="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7" name="AutoShape 16"/>
            <p:cNvCxnSpPr>
              <a:cxnSpLocks noChangeShapeType="1"/>
              <a:stCxn id="7185" idx="2"/>
              <a:endCxn id="7181" idx="1"/>
            </p:cNvCxnSpPr>
            <p:nvPr/>
          </p:nvCxnSpPr>
          <p:spPr bwMode="auto">
            <a:xfrm rot="5400000">
              <a:off x="1453" y="1988"/>
              <a:ext cx="366" cy="1845"/>
            </a:xfrm>
            <a:prstGeom prst="bentConnector3">
              <a:avLst>
                <a:gd name="adj1" fmla="val 39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188" name="Picture 17" descr="MCj041822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" y="1175"/>
              <a:ext cx="791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5077" y="1819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90" name="Picture 19" descr="MCj0416710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" y="2274"/>
              <a:ext cx="909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Rectangle 20"/>
          <p:cNvSpPr>
            <a:spLocks noChangeArrowheads="1"/>
          </p:cNvSpPr>
          <p:nvPr/>
        </p:nvSpPr>
        <p:spPr bwMode="auto">
          <a:xfrm>
            <a:off x="1266825" y="4287838"/>
            <a:ext cx="5789613" cy="1519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2000">
                <a:latin typeface="Trebuchet MS" pitchFamily="34" charset="0"/>
              </a:rPr>
              <a:t>( </a:t>
            </a:r>
            <a:r>
              <a:rPr kumimoji="1" lang="ko-KR" altLang="en-US" sz="2000">
                <a:latin typeface="Trebuchet MS" pitchFamily="34" charset="0"/>
              </a:rPr>
              <a:t>조건식 </a:t>
            </a:r>
            <a:r>
              <a:rPr kumimoji="1" lang="en-US" altLang="ko-KR" sz="2000">
                <a:latin typeface="Trebuchet MS" pitchFamily="34" charset="0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1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else </a:t>
            </a:r>
            <a:r>
              <a:rPr kumimoji="1" lang="en-US" altLang="ko-KR" sz="2000">
                <a:latin typeface="Trebuchet MS" pitchFamily="34" charset="0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2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</p:txBody>
      </p:sp>
      <p:sp>
        <p:nvSpPr>
          <p:cNvPr id="976917" name="AutoShape 21"/>
          <p:cNvSpPr>
            <a:spLocks/>
          </p:cNvSpPr>
          <p:nvPr/>
        </p:nvSpPr>
        <p:spPr bwMode="auto">
          <a:xfrm>
            <a:off x="6172200" y="4348163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71236"/>
              <a:gd name="adj5" fmla="val 161431"/>
              <a:gd name="adj6" fmla="val -141796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조건식이 참이면 실행된다</a:t>
            </a:r>
            <a:r>
              <a:rPr lang="en-US" altLang="ko-KR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.</a:t>
            </a:r>
          </a:p>
        </p:txBody>
      </p:sp>
      <p:sp>
        <p:nvSpPr>
          <p:cNvPr id="976918" name="AutoShape 22"/>
          <p:cNvSpPr>
            <a:spLocks/>
          </p:cNvSpPr>
          <p:nvPr/>
        </p:nvSpPr>
        <p:spPr bwMode="auto">
          <a:xfrm>
            <a:off x="6172200" y="5056188"/>
            <a:ext cx="2611438" cy="325437"/>
          </a:xfrm>
          <a:prstGeom prst="borderCallout2">
            <a:avLst>
              <a:gd name="adj1" fmla="val 35120"/>
              <a:gd name="adj2" fmla="val -2917"/>
              <a:gd name="adj3" fmla="val 35120"/>
              <a:gd name="adj4" fmla="val -70273"/>
              <a:gd name="adj5" fmla="val 172685"/>
              <a:gd name="adj6" fmla="val -139940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조건식이 거짓이면 실행된다</a:t>
            </a:r>
            <a:r>
              <a:rPr lang="en-US" altLang="ko-KR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926455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7" grpId="0" animBg="1"/>
      <p:bldP spid="9769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선택 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7101"/>
            <a:ext cx="8229600" cy="309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6101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326350"/>
            <a:ext cx="8229600" cy="14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짝수</a:t>
            </a:r>
            <a:r>
              <a:rPr lang="en-US" altLang="ko-KR" b="0" dirty="0"/>
              <a:t>, </a:t>
            </a:r>
            <a:r>
              <a:rPr lang="ko-KR" altLang="en-US" b="0" dirty="0"/>
              <a:t>홀수 구별하기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1532" y="2207200"/>
            <a:ext cx="7173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키보드에서 </a:t>
            </a:r>
            <a:r>
              <a:rPr lang="ko-KR" altLang="en-US" sz="2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입력받은</a:t>
            </a:r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정수가 홀수인지 짝수인지를 </a:t>
            </a:r>
            <a:r>
              <a:rPr lang="ko-KR" altLang="en-US" sz="2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말해주는</a:t>
            </a:r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프로그램을 작성하여 보자</a:t>
            </a:r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70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13" y="3398655"/>
            <a:ext cx="7115640" cy="304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1" y="802513"/>
            <a:ext cx="8229600" cy="31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9800079"/>
      </p:ext>
    </p:extLst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385</Words>
  <Application>Microsoft Office PowerPoint</Application>
  <PresentationFormat>화면 슬라이드 쇼(4:3)</PresentationFormat>
  <Paragraphs>77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1_Crayons</vt:lpstr>
      <vt:lpstr>New_Natural01</vt:lpstr>
      <vt:lpstr>슬라이드 1</vt:lpstr>
      <vt:lpstr>3가지의 제어 구조</vt:lpstr>
      <vt:lpstr>복잡한 프로그램</vt:lpstr>
      <vt:lpstr>조건문</vt:lpstr>
      <vt:lpstr>일상 생활에서의 조건문의 예</vt:lpstr>
      <vt:lpstr>if-else 문</vt:lpstr>
      <vt:lpstr>if-else 선택 구조</vt:lpstr>
      <vt:lpstr>예제: 짝수, 홀수 구별하기</vt:lpstr>
      <vt:lpstr>슬라이드 9</vt:lpstr>
      <vt:lpstr>예제: 두수 중 큰 수 출력하기</vt:lpstr>
      <vt:lpstr>슬라이드 11</vt:lpstr>
      <vt:lpstr>예제: 성과급 계산</vt:lpstr>
      <vt:lpstr>슬라이드 13</vt:lpstr>
      <vt:lpstr>switch 문</vt:lpstr>
      <vt:lpstr>switch 선택 구조</vt:lpstr>
      <vt:lpstr>예제: 정수-&gt; 한글</vt:lpstr>
      <vt:lpstr>슬라이드 17</vt:lpstr>
      <vt:lpstr>만약 break 문이 없다면</vt:lpstr>
      <vt:lpstr>예제: 성적-&gt;학점</vt:lpstr>
      <vt:lpstr>SOLUTION </vt:lpstr>
      <vt:lpstr>SOLUTION</vt:lpstr>
      <vt:lpstr>switch 문에 문자열 사용</vt:lpstr>
      <vt:lpstr>SOLUTION </vt:lpstr>
      <vt:lpstr>SOLUTION </vt:lpstr>
      <vt:lpstr>반복문</vt:lpstr>
      <vt:lpstr>반복문의 종류</vt:lpstr>
      <vt:lpstr>while 문</vt:lpstr>
      <vt:lpstr>while 문의 구조</vt:lpstr>
      <vt:lpstr>예제: 환영 메시지 출력</vt:lpstr>
      <vt:lpstr>예제: 0부터 9까지 출력하기</vt:lpstr>
      <vt:lpstr>예제: 구구단 출력</vt:lpstr>
      <vt:lpstr>슬라이드 32</vt:lpstr>
      <vt:lpstr>예제: (1+2+3+...+9+10) 계산하기</vt:lpstr>
      <vt:lpstr>슬라이드 34</vt:lpstr>
      <vt:lpstr>do-while 문</vt:lpstr>
      <vt:lpstr>do-while 문의 예</vt:lpstr>
      <vt:lpstr>예제: 정확한 입력받기</vt:lpstr>
      <vt:lpstr>슬라이드 38</vt:lpstr>
      <vt:lpstr>for 루프</vt:lpstr>
      <vt:lpstr>for 문의 구조</vt:lpstr>
      <vt:lpstr>예제: 0부터 4까지 출력하기</vt:lpstr>
      <vt:lpstr>예제: 정수의 합 계산하기</vt:lpstr>
      <vt:lpstr>예제: 팩토리얼 계산하기</vt:lpstr>
      <vt:lpstr>중첩 반복문</vt:lpstr>
      <vt:lpstr>예제 : 사각형 모양 출력하기</vt:lpstr>
      <vt:lpstr>슬라이드 46</vt:lpstr>
      <vt:lpstr>break 문</vt:lpstr>
      <vt:lpstr>continue 문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안원영</cp:lastModifiedBy>
  <cp:revision>497</cp:revision>
  <dcterms:created xsi:type="dcterms:W3CDTF">2007-06-29T06:43:39Z</dcterms:created>
  <dcterms:modified xsi:type="dcterms:W3CDTF">2020-10-20T03:24:06Z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