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68" r:id="rId2"/>
  </p:sldMasterIdLst>
  <p:notesMasterIdLst>
    <p:notesMasterId r:id="rId7"/>
  </p:notesMasterIdLst>
  <p:handoutMasterIdLst>
    <p:handoutMasterId r:id="rId8"/>
  </p:handoutMasterIdLst>
  <p:sldIdLst>
    <p:sldId id="378" r:id="rId3"/>
    <p:sldId id="382" r:id="rId4"/>
    <p:sldId id="383" r:id="rId5"/>
    <p:sldId id="301" r:id="rId6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5E5E5"/>
    <a:srgbClr val="5B9BD5"/>
    <a:srgbClr val="E7E7E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-40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14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86A9E566-762B-444C-8896-3C09BF1F8E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1A5E38B-1431-405B-929E-612773C608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B367C-C471-4379-A41F-5BF194BFBDE1}" type="datetimeFigureOut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BA81825-3C9B-4C02-B285-65CD82F7C2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28FC3D2-14E9-4491-AC1C-C0E03D2CC1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4B737-8F6F-4D8A-B1A9-D37C916B32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9777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059B5-913C-44CC-9CFC-1FD88D3DE93F}" type="datetimeFigureOut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70647-13B5-468C-A7F4-0D227E9FC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7135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33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575"/>
            </a:lvl2pPr>
            <a:lvl3pPr marL="514350" indent="0" algn="ctr">
              <a:buNone/>
              <a:defRPr sz="1350"/>
            </a:lvl3pPr>
            <a:lvl4pPr marL="771525" indent="0" algn="ctr">
              <a:buNone/>
              <a:defRPr sz="1125"/>
            </a:lvl4pPr>
            <a:lvl5pPr marL="1028700" indent="0" algn="ctr">
              <a:buNone/>
              <a:defRPr sz="1125"/>
            </a:lvl5pPr>
            <a:lvl6pPr marL="1285875" indent="0" algn="ctr">
              <a:buNone/>
              <a:defRPr sz="1125"/>
            </a:lvl6pPr>
            <a:lvl7pPr marL="1543050" indent="0" algn="ctr">
              <a:buNone/>
              <a:defRPr sz="1125"/>
            </a:lvl7pPr>
            <a:lvl8pPr marL="1800225" indent="0" algn="ctr">
              <a:buNone/>
              <a:defRPr sz="1125"/>
            </a:lvl8pPr>
            <a:lvl9pPr marL="2057400" indent="0" algn="ctr">
              <a:buNone/>
              <a:defRPr sz="112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6B9D-0DD3-4A5E-868B-4196B804FDD9}" type="datetime1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4544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FCCD-D04D-4D38-B58A-6ADBB6CBFF83}" type="datetime1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0862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2276-2DE2-486B-8F22-4F0F76E8624F}" type="datetime1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10467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BC95-7363-4716-A839-5FF0CC4357FA}" type="datetime1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1683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64416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4356"/>
            <a:ext cx="7886700" cy="45726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7725-B5C0-44ED-AF45-59F8A9F4349B}" type="datetime1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64574" y="6356351"/>
            <a:ext cx="3086100" cy="365125"/>
          </a:xfrm>
        </p:spPr>
        <p:txBody>
          <a:bodyPr/>
          <a:lstStyle/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4648634C-5921-4B01-9D29-DFFB2C394B90}"/>
              </a:ext>
            </a:extLst>
          </p:cNvPr>
          <p:cNvCxnSpPr>
            <a:cxnSpLocks/>
          </p:cNvCxnSpPr>
          <p:nvPr userDrawn="1"/>
        </p:nvCxnSpPr>
        <p:spPr>
          <a:xfrm>
            <a:off x="212790" y="1328728"/>
            <a:ext cx="8635068" cy="249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99428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3C32-88B6-4CD3-AFBB-E19761FFEC02}" type="datetime1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CFA4A486-1280-4084-80F0-13157680DC54}"/>
              </a:ext>
            </a:extLst>
          </p:cNvPr>
          <p:cNvCxnSpPr>
            <a:cxnSpLocks/>
          </p:cNvCxnSpPr>
          <p:nvPr userDrawn="1"/>
        </p:nvCxnSpPr>
        <p:spPr>
          <a:xfrm>
            <a:off x="254787" y="4534825"/>
            <a:ext cx="8635068" cy="249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02860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B1B-CD1E-49D6-9C04-392B497168CB}" type="datetime1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78640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E3C1-6405-4471-8D90-D121F4EABDC2}" type="datetime1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72746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7E3D-6E54-4588-8FBF-ACEF293D0A77}" type="datetime1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8119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3C62-EC45-4BE7-90AC-48257D42FCD8}" type="datetime1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39947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FC2F-7762-47B4-B5C2-6FA5002959F7}" type="datetime1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309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F948-8891-4E99-8B59-AE4657F97159}" type="datetime1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1488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B5D5-EFBC-42AE-A77B-D24690ED22F3}" type="datetime1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20293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5778-825D-44C3-BA03-C3F4C1A16025}" type="datetime1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58022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A7ED-6719-4C11-B6EC-BEFA63125374}" type="datetime1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4119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3375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6AE5-5483-4D8F-89A4-BCFDA7B6642E}" type="datetime1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4236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15B4-978A-43D9-A3F9-74A7459EB8C7}" type="datetime1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8430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64E2-6600-4D36-AE54-60361BA3B75C}" type="datetime1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478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8CA7-D7DB-41E7-9590-CFFF4EDEE7CA}" type="datetime1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984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8234-21BF-46D8-A5A2-964C60051BA4}" type="datetime1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2570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83CD-7865-4716-931E-6D4110FA4CA3}" type="datetime1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0410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1B9D-760B-4294-A71D-E25A50B7745A}" type="datetime1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712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5B0BCD-4AFD-4076-8404-AF14EB6BC108}" type="datetime1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8281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Clr>
          <a:schemeClr val="accent5"/>
        </a:buClr>
        <a:buFont typeface="Wingdings 2" pitchFamily="18" charset="2"/>
        <a:buChar char="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Clr>
          <a:schemeClr val="accent5"/>
        </a:buClr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Clr>
          <a:schemeClr val="accent5"/>
        </a:buClr>
        <a:buFont typeface="Wingdings 2" pitchFamily="18" charset="2"/>
        <a:buChar char="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Clr>
          <a:schemeClr val="accent5"/>
        </a:buClr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Clr>
          <a:schemeClr val="accent5"/>
        </a:buClr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B0BCD-4AFD-4076-8404-AF14EB6BC108}" type="datetime1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5290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F74F23-F44A-4BB2-9C16-AB39741A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16853C4-6572-473A-9B58-3F42FFEB7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Hw1</a:t>
            </a:r>
            <a:r>
              <a:rPr lang="ko-KR" altLang="en-US" b="1" dirty="0" smtClean="0"/>
              <a:t> 클래스</a:t>
            </a:r>
            <a:endParaRPr lang="en-US" altLang="ko-KR" b="1" dirty="0" smtClean="0"/>
          </a:p>
          <a:p>
            <a:r>
              <a:rPr lang="en-US" altLang="ko-KR" b="1" dirty="0" smtClean="0"/>
              <a:t>2</a:t>
            </a:r>
            <a:r>
              <a:rPr lang="ko-KR" altLang="en-US" b="1" dirty="0" smtClean="0"/>
              <a:t>개의 양의 정수를 읽어 최대공약수를 구하는 프로그램을 작성하세요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3FAE89D-1892-4A1F-9DFE-D14A4492CDD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7152" y="5784630"/>
            <a:ext cx="5924550" cy="6381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F7AA350-164C-4744-9DFE-952FEF80D9D1}"/>
              </a:ext>
            </a:extLst>
          </p:cNvPr>
          <p:cNvSpPr/>
          <p:nvPr/>
        </p:nvSpPr>
        <p:spPr>
          <a:xfrm>
            <a:off x="628650" y="5286707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실행결과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xmlns="" id="{CB694263-C50F-4946-AECB-278DE9BAB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4929" y="2850265"/>
            <a:ext cx="3343654" cy="197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5590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0D31A-7A63-45E0-8CB8-8DECAD9B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E194B2E-EE32-4B52-A237-B5211DC4B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HW2 </a:t>
            </a:r>
            <a:r>
              <a:rPr lang="ko-KR" altLang="en-US" b="1" dirty="0"/>
              <a:t>클래스</a:t>
            </a:r>
            <a:endParaRPr lang="en-US" altLang="ko-KR" b="1" dirty="0"/>
          </a:p>
          <a:p>
            <a:r>
              <a:rPr lang="ko-KR" altLang="en-US" dirty="0" smtClean="0"/>
              <a:t>아래와 </a:t>
            </a:r>
            <a:r>
              <a:rPr lang="ko-KR" altLang="en-US" dirty="0"/>
              <a:t>같이 역삼각형으로 출력되도록 </a:t>
            </a:r>
            <a:r>
              <a:rPr lang="ko-KR" altLang="en-US" dirty="0" smtClean="0"/>
              <a:t>프로그램을 작성하세요</a:t>
            </a:r>
            <a:r>
              <a:rPr lang="en-US" altLang="ko-KR" dirty="0"/>
              <a:t>. </a:t>
            </a:r>
            <a:r>
              <a:rPr lang="en-US" altLang="ko-KR" b="1" dirty="0"/>
              <a:t>(while</a:t>
            </a:r>
            <a:r>
              <a:rPr lang="ko-KR" altLang="en-US" b="1" dirty="0"/>
              <a:t>문을 사용하세요</a:t>
            </a:r>
            <a:r>
              <a:rPr lang="en-US" altLang="ko-KR" b="1" dirty="0"/>
              <a:t>)</a:t>
            </a:r>
            <a:endParaRPr lang="ko-KR" altLang="en-US" b="1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6A31142-1233-495C-8B10-480033BD676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00259" y="3429000"/>
            <a:ext cx="1343481" cy="2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267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0C4AAD2-793F-4A6D-862A-4C8D3024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BB984B2-F998-4ED5-BBC4-9F1C50C86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HW3 </a:t>
            </a:r>
            <a:r>
              <a:rPr lang="ko-KR" altLang="en-US" b="1" dirty="0"/>
              <a:t>클래스</a:t>
            </a:r>
            <a:endParaRPr lang="en-US" altLang="ko-KR" b="1" dirty="0"/>
          </a:p>
          <a:p>
            <a:r>
              <a:rPr lang="ko-KR" altLang="en-US" dirty="0"/>
              <a:t>학생 수를 입력 받아</a:t>
            </a:r>
            <a:r>
              <a:rPr lang="en-US" altLang="ko-KR" dirty="0"/>
              <a:t> </a:t>
            </a:r>
            <a:r>
              <a:rPr lang="ko-KR" altLang="en-US" dirty="0"/>
              <a:t>그 수만큼 점수를 입력 받고</a:t>
            </a:r>
            <a:r>
              <a:rPr lang="en-US" altLang="ko-KR" dirty="0"/>
              <a:t> </a:t>
            </a:r>
            <a:r>
              <a:rPr lang="ko-KR" altLang="en-US" dirty="0"/>
              <a:t>평균을 구하는 프로그램을 작성하세요</a:t>
            </a:r>
            <a:r>
              <a:rPr lang="en-US" altLang="ko-KR" dirty="0"/>
              <a:t>. </a:t>
            </a:r>
            <a:r>
              <a:rPr lang="en-US" altLang="ko-KR" b="1" dirty="0"/>
              <a:t>(while</a:t>
            </a:r>
            <a:r>
              <a:rPr lang="ko-KR" altLang="en-US" b="1" dirty="0"/>
              <a:t>문을 사용하세요</a:t>
            </a:r>
            <a:r>
              <a:rPr lang="en-US" altLang="ko-KR" b="1" dirty="0"/>
              <a:t>)</a:t>
            </a:r>
            <a:endParaRPr lang="ko-KR" altLang="en-US" b="1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4D27D4D-71B9-46C6-81C3-6B9A4A73C77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6833" y="3260558"/>
            <a:ext cx="2970333" cy="218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018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AD674A-3FE5-42FD-92AD-16BDEB6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C3DC480-0ECF-46FB-A868-26A934E62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 smtClean="0"/>
              <a:t>과제 </a:t>
            </a:r>
            <a:r>
              <a:rPr lang="en-US" altLang="ko-KR" dirty="0"/>
              <a:t>1,2,3</a:t>
            </a:r>
            <a:r>
              <a:rPr lang="ko-KR" altLang="en-US" dirty="0"/>
              <a:t>를 잘 수행했는지 실행해봤는지 확인한다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이전과 같이 </a:t>
            </a:r>
            <a:r>
              <a:rPr lang="ko-KR" altLang="en-US" dirty="0" smtClean="0"/>
              <a:t>소스코드</a:t>
            </a:r>
            <a:r>
              <a:rPr lang="en-US" altLang="ko-KR" dirty="0" smtClean="0"/>
              <a:t>(*.java)</a:t>
            </a:r>
            <a:r>
              <a:rPr lang="ko-KR" altLang="en-US" dirty="0" smtClean="0"/>
              <a:t>와 실행결과를 </a:t>
            </a:r>
            <a:r>
              <a:rPr lang="ko-KR" altLang="en-US" b="1" dirty="0" smtClean="0"/>
              <a:t>이</a:t>
            </a:r>
            <a:r>
              <a:rPr lang="ko-KR" altLang="en-US" b="1" dirty="0" smtClean="0"/>
              <a:t>름</a:t>
            </a:r>
            <a:r>
              <a:rPr lang="en-US" altLang="ko-KR" b="1" dirty="0" smtClean="0"/>
              <a:t>_4</a:t>
            </a:r>
            <a:r>
              <a:rPr lang="ko-KR" altLang="en-US" b="1" dirty="0"/>
              <a:t>주차 </a:t>
            </a:r>
            <a:r>
              <a:rPr lang="ko-KR" altLang="en-US" dirty="0" smtClean="0"/>
              <a:t>폴더에 넣은 후 이를 </a:t>
            </a:r>
            <a:r>
              <a:rPr lang="ko-KR" altLang="en-US" dirty="0"/>
              <a:t>압축해서 제출한다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17936483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45738</TotalTime>
  <Words>66</Words>
  <Application>Microsoft Office PowerPoint</Application>
  <PresentationFormat>화면 슬라이드 쇼(4:3)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HDOfficeLightV0</vt:lpstr>
      <vt:lpstr>Office 테마</vt:lpstr>
      <vt:lpstr>과제 1</vt:lpstr>
      <vt:lpstr>과제 2</vt:lpstr>
      <vt:lpstr>과제 3</vt:lpstr>
      <vt:lpstr>과제 제출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wyh</dc:creator>
  <cp:lastModifiedBy>hankyu</cp:lastModifiedBy>
  <cp:revision>2612</cp:revision>
  <cp:lastPrinted>2019-09-04T03:50:08Z</cp:lastPrinted>
  <dcterms:created xsi:type="dcterms:W3CDTF">2019-07-23T08:10:25Z</dcterms:created>
  <dcterms:modified xsi:type="dcterms:W3CDTF">2020-09-16T02:13:09Z</dcterms:modified>
</cp:coreProperties>
</file>