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27"/>
  </p:notesMasterIdLst>
  <p:handoutMasterIdLst>
    <p:handoutMasterId r:id="rId28"/>
  </p:handoutMasterIdLst>
  <p:sldIdLst>
    <p:sldId id="501" r:id="rId3"/>
    <p:sldId id="575" r:id="rId4"/>
    <p:sldId id="572" r:id="rId5"/>
    <p:sldId id="573" r:id="rId6"/>
    <p:sldId id="576" r:id="rId7"/>
    <p:sldId id="577" r:id="rId8"/>
    <p:sldId id="574" r:id="rId9"/>
    <p:sldId id="581" r:id="rId10"/>
    <p:sldId id="582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571" r:id="rId26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4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배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열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배열의 이름을 지정하지 않고 단순히 초기값만으로 배열을 생성시킬 </a:t>
            </a:r>
            <a:r>
              <a:rPr lang="ko-KR" altLang="en-US" dirty="0" err="1" smtClean="0"/>
              <a:t>수있다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무명 </a:t>
            </a:r>
            <a:r>
              <a:rPr lang="ko-KR" altLang="en-US" dirty="0"/>
              <a:t>배열</a:t>
            </a:r>
            <a:r>
              <a:rPr lang="en-US" altLang="ko-KR" b="1" dirty="0"/>
              <a:t>(anonymous arrays)</a:t>
            </a:r>
            <a:r>
              <a:rPr lang="ko-KR" altLang="en-US" dirty="0"/>
              <a:t>은 즉시 배열을 만들어서 함수의 인수로 </a:t>
            </a:r>
            <a:r>
              <a:rPr lang="ko-KR" altLang="en-US" dirty="0" smtClean="0"/>
              <a:t>전달하고자 </a:t>
            </a:r>
            <a:r>
              <a:rPr lang="ko-KR" altLang="en-US" dirty="0"/>
              <a:t>할 때 많이 사용된다</a:t>
            </a:r>
            <a:r>
              <a:rPr lang="en-US" altLang="ko-KR" dirty="0"/>
              <a:t>. 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448" y="3799290"/>
            <a:ext cx="7168883" cy="1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7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배열의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899" y="1675119"/>
            <a:ext cx="6307134" cy="1931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445" y="3514005"/>
            <a:ext cx="6378588" cy="2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29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향상된 루프 구조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942" y="2619109"/>
            <a:ext cx="7332115" cy="1445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7681" y="3880092"/>
            <a:ext cx="2761289" cy="27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0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루프의 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938" y="2105424"/>
            <a:ext cx="8520124" cy="3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23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참조 변수의 복사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31" y="2364184"/>
            <a:ext cx="7285224" cy="39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4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배열의 모든 값을 다른 배열로 복사하고 </a:t>
            </a:r>
            <a:r>
              <a:rPr lang="ko-KR" altLang="en-US" dirty="0" smtClean="0"/>
              <a:t>싶다면 </a:t>
            </a:r>
            <a:r>
              <a:rPr lang="en-US" altLang="ko-KR" dirty="0"/>
              <a:t>Arrays </a:t>
            </a:r>
            <a:r>
              <a:rPr lang="ko-KR" altLang="en-US" dirty="0"/>
              <a:t>클래스의 </a:t>
            </a:r>
            <a:r>
              <a:rPr lang="en-US" altLang="ko-KR" dirty="0" err="1"/>
              <a:t>copyOf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dirty="0"/>
              <a:t>[] </a:t>
            </a:r>
            <a:r>
              <a:rPr lang="en-US" altLang="ko-KR" dirty="0" err="1"/>
              <a:t>list_copy</a:t>
            </a:r>
            <a:r>
              <a:rPr lang="en-US" altLang="ko-KR" dirty="0"/>
              <a:t> = </a:t>
            </a:r>
            <a:r>
              <a:rPr lang="en-US" altLang="ko-KR" dirty="0" err="1"/>
              <a:t>Arrays.copyOf</a:t>
            </a:r>
            <a:r>
              <a:rPr lang="en-US" altLang="ko-KR" dirty="0"/>
              <a:t>(list, </a:t>
            </a:r>
            <a:r>
              <a:rPr lang="en-US" altLang="ko-KR" dirty="0" err="1"/>
              <a:t>list.length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254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main() </a:t>
            </a:r>
            <a:r>
              <a:rPr lang="ko-KR" altLang="en-US" b="0" dirty="0"/>
              <a:t>매개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143" y="1736591"/>
            <a:ext cx="8085886" cy="50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640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명령어 프롬프트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925" y="2537132"/>
            <a:ext cx="7839875" cy="2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50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배열에 </a:t>
            </a:r>
            <a:r>
              <a:rPr lang="ko-KR" altLang="en-US" dirty="0"/>
              <a:t>저장된 </a:t>
            </a:r>
            <a:r>
              <a:rPr lang="ko-KR" altLang="en-US" dirty="0" smtClean="0"/>
              <a:t>숫자를 크기 </a:t>
            </a:r>
            <a:r>
              <a:rPr lang="ko-KR" altLang="en-US" dirty="0"/>
              <a:t>순으로 </a:t>
            </a:r>
            <a:r>
              <a:rPr lang="ko-KR" altLang="en-US" dirty="0" smtClean="0"/>
              <a:t>정렬하려면 </a:t>
            </a:r>
            <a:r>
              <a:rPr lang="en-US" altLang="ko-KR" dirty="0" err="1" smtClean="0"/>
              <a:t>Arrays.sort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137" y="4302713"/>
            <a:ext cx="7705725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71" y="2511238"/>
            <a:ext cx="8001240" cy="1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786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배열 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232" y="2143844"/>
            <a:ext cx="7292927" cy="37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49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학생이 </a:t>
            </a:r>
            <a:r>
              <a:rPr lang="en-US" altLang="ko-KR" dirty="0"/>
              <a:t>10</a:t>
            </a:r>
            <a:r>
              <a:rPr lang="ko-KR" altLang="en-US" dirty="0"/>
              <a:t>명이 있고 이들의 성적의 평균을 </a:t>
            </a:r>
            <a:r>
              <a:rPr lang="ko-KR" altLang="en-US" dirty="0" smtClean="0"/>
              <a:t>계산한다고 </a:t>
            </a:r>
            <a:r>
              <a:rPr lang="ko-KR" altLang="en-US" dirty="0"/>
              <a:t>가정하자</a:t>
            </a:r>
            <a:r>
              <a:rPr lang="en-US" altLang="ko-KR" dirty="0"/>
              <a:t>. </a:t>
            </a:r>
            <a:r>
              <a:rPr lang="ko-KR" altLang="en-US" dirty="0" smtClean="0"/>
              <a:t>학생이 </a:t>
            </a:r>
            <a:r>
              <a:rPr lang="en-US" altLang="ko-KR" dirty="0"/>
              <a:t>10</a:t>
            </a:r>
            <a:r>
              <a:rPr lang="ko-KR" altLang="en-US" dirty="0"/>
              <a:t>명이므로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smtClean="0"/>
              <a:t>변수가 </a:t>
            </a: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만약 학생이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명이라면</a:t>
            </a:r>
            <a:r>
              <a:rPr lang="en-US" altLang="ko-KR" dirty="0"/>
              <a:t> </a:t>
            </a:r>
            <a:r>
              <a:rPr lang="ko-KR" altLang="en-US" dirty="0" smtClean="0"/>
              <a:t>어떻게 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738" y="2700155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s9;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7737" y="3781894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</a:t>
            </a:r>
            <a:r>
              <a:rPr lang="en-US" altLang="ko-KR" sz="1600" dirty="0" smtClean="0"/>
              <a:t>s9,…,s99;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349165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배열 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493" y="2153050"/>
            <a:ext cx="8122859" cy="38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75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927" y="2352635"/>
            <a:ext cx="7890501" cy="2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8029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배열의 초기화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46" y="2145646"/>
            <a:ext cx="7682193" cy="1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3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0403" y="943037"/>
            <a:ext cx="6832464" cy="58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82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33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개념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(array): </a:t>
            </a:r>
            <a:r>
              <a:rPr lang="ko-KR" altLang="en-US" dirty="0" smtClean="0"/>
              <a:t>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변수들의 모임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" t="-8985" r="-162" b="8985"/>
          <a:stretch/>
        </p:blipFill>
        <p:spPr bwMode="auto">
          <a:xfrm>
            <a:off x="1684816" y="2103352"/>
            <a:ext cx="50038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317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배열을 만드는 절차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 smtClean="0"/>
              <a:t>먼저 배열 참조 변수부터 선언</a:t>
            </a:r>
          </a:p>
          <a:p>
            <a:pPr marL="838200" lvl="1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r>
              <a:rPr lang="ko-KR" altLang="en-US" dirty="0" smtClean="0"/>
              <a:t>배열을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사용하여서 생성</a:t>
            </a:r>
          </a:p>
          <a:p>
            <a:pPr marL="381000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253" y="2117152"/>
            <a:ext cx="5568289" cy="15375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900" y="3940829"/>
            <a:ext cx="7236900" cy="2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097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같은 배열을 가정하자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 요소에는 </a:t>
            </a:r>
            <a:r>
              <a:rPr lang="ko-KR" altLang="en-US" dirty="0"/>
              <a:t>번호가 붙어 있는데 이것을 인덱스</a:t>
            </a:r>
            <a:r>
              <a:rPr lang="en-US" altLang="ko-KR" b="1" dirty="0"/>
              <a:t>(index)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첫 </a:t>
            </a:r>
            <a:r>
              <a:rPr lang="ko-KR" altLang="en-US" dirty="0"/>
              <a:t>번째 요소의 번호는 </a:t>
            </a:r>
            <a:r>
              <a:rPr lang="en-US" altLang="ko-KR" dirty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마지막 </a:t>
            </a:r>
            <a:r>
              <a:rPr lang="ko-KR" altLang="en-US" dirty="0"/>
              <a:t>요소의 번호는 </a:t>
            </a:r>
            <a:r>
              <a:rPr lang="en-US" altLang="ko-KR" dirty="0"/>
              <a:t>9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837" y="2352675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661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</a:t>
            </a:r>
            <a:r>
              <a:rPr lang="ko-KR" altLang="en-US" dirty="0" smtClean="0"/>
              <a:t>변수들이 </a:t>
            </a:r>
            <a:r>
              <a:rPr lang="ko-KR" altLang="en-US" dirty="0"/>
              <a:t>모인 것이니</a:t>
            </a:r>
            <a:r>
              <a:rPr lang="en-US" altLang="ko-KR" dirty="0"/>
              <a:t>, </a:t>
            </a:r>
            <a:r>
              <a:rPr lang="ko-KR" altLang="en-US" dirty="0"/>
              <a:t>배열을 이루고 있는 배열 요소는 하나의 변수로 생각하면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첫 번째 요소에 </a:t>
            </a:r>
            <a:r>
              <a:rPr lang="en-US" altLang="ko-KR" dirty="0"/>
              <a:t>80</a:t>
            </a:r>
            <a:r>
              <a:rPr lang="ko-KR" altLang="en-US" dirty="0"/>
              <a:t>을 저장하려면 다음과 같이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요소의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321" y="3041383"/>
            <a:ext cx="790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반복문과 배열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425025"/>
            <a:ext cx="7739062" cy="3595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/>
              <a:t>ArrayTest1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[] s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[10];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 ");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  <a:endParaRPr lang="ko-KR" altLang="ko-KR" sz="1400" dirty="0"/>
          </a:p>
          <a:p>
            <a:pPr marL="0" indent="0" latinLnBrk="1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>
              <a:buNone/>
            </a:pPr>
            <a:endParaRPr lang="ko-KR" altLang="ko-KR" sz="14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02469" y="1488935"/>
            <a:ext cx="7739062" cy="663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크기가 </a:t>
            </a:r>
            <a:r>
              <a:rPr lang="en-US" altLang="ko-KR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10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인 정수형 배열을 생성하고 여기에 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부터 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9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까지의 값으로 배열을 채우는 </a:t>
            </a:r>
            <a:r>
              <a:rPr lang="ko-KR" altLang="en-US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프로그램을 살펴보자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8935"/>
            <a:ext cx="574197" cy="574197"/>
          </a:xfrm>
          <a:prstGeom prst="rect">
            <a:avLst/>
          </a:prstGeom>
        </p:spPr>
      </p:pic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i="1" dirty="0"/>
              <a:t>0 1 2 3 4 5 6 7 8 9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09067"/>
            <a:ext cx="686833" cy="93355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26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프로그래머가 </a:t>
            </a:r>
            <a:r>
              <a:rPr lang="ko-KR" altLang="en-US" dirty="0"/>
              <a:t>인덱스가 범위를 벗어나지 않았는지를 확인하고 책임을 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 범위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093" y="2574358"/>
            <a:ext cx="6575813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77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943" y="2000664"/>
            <a:ext cx="8070114" cy="36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949148"/>
      </p:ext>
    </p:extLst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327</Words>
  <Application>Microsoft Office PowerPoint</Application>
  <PresentationFormat>화면 슬라이드 쇼(4:3)</PresentationFormat>
  <Paragraphs>77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1_Crayons</vt:lpstr>
      <vt:lpstr>New_Natural01</vt:lpstr>
      <vt:lpstr>슬라이드 1</vt:lpstr>
      <vt:lpstr>배열이 필요한 이유</vt:lpstr>
      <vt:lpstr>배열의 개념</vt:lpstr>
      <vt:lpstr>배열을 만드는 절차</vt:lpstr>
      <vt:lpstr>배열의 인덱스</vt:lpstr>
      <vt:lpstr>인덱스를 통한 요소의 접근</vt:lpstr>
      <vt:lpstr>예제: 반복문과 배열</vt:lpstr>
      <vt:lpstr>배열의 인덱스 범위</vt:lpstr>
      <vt:lpstr>배열의 초기화</vt:lpstr>
      <vt:lpstr>무명 배열</vt:lpstr>
      <vt:lpstr>무명 배열의 예</vt:lpstr>
      <vt:lpstr>for-each 루프</vt:lpstr>
      <vt:lpstr>for-each 루프의 예</vt:lpstr>
      <vt:lpstr>배열의 복사</vt:lpstr>
      <vt:lpstr>배열의 복사</vt:lpstr>
      <vt:lpstr>main() 매개 변수</vt:lpstr>
      <vt:lpstr>명령어 프롬프트</vt:lpstr>
      <vt:lpstr>배열 정렬 </vt:lpstr>
      <vt:lpstr>배열 정렬</vt:lpstr>
      <vt:lpstr>배열 정렬</vt:lpstr>
      <vt:lpstr>2차원 배열</vt:lpstr>
      <vt:lpstr>2차원 배열의 초기화</vt:lpstr>
      <vt:lpstr>2차원 배열 예제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536</cp:revision>
  <dcterms:created xsi:type="dcterms:W3CDTF">2007-06-29T06:43:39Z</dcterms:created>
  <dcterms:modified xsi:type="dcterms:W3CDTF">2018-08-02T07:05:04Z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