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F080-B18F-40B9-9A4F-C8FCA6A14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6C2A6-A83C-4055-A2E7-3E57DFAB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DCB1-A30E-4576-9010-D34357F2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542B3-5670-4033-B98B-C6467FE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77697-59CD-4B2E-ADAE-AF9B2539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00BF8-4FC0-44F6-BB1D-64080B30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AD2C9-B9EA-4AE4-A005-25945275F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B649-B1E2-4FD2-B252-0E6CEE34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1E4DB-120A-4272-A4E1-DFEDBD7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BF053-857B-477F-AC99-81026E8D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5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72825-533D-4DFC-A85E-53B171221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D1CE0-A446-48D2-8CAA-8BC47DA14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85B19-7F48-4927-ACF5-BBE7B27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4C2EF-C93E-4ED8-AD0F-0EBDA5A0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62FB-5249-422F-B3A2-4BF8F0E3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D0D75-B0E0-48DE-80D6-47E5986E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740F8-57C5-49E2-A2B6-1902B6B6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D0CD7-9584-40CD-AC6D-EABC5225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E8E25-CE66-4FCC-9526-ABC2E1AF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DAA07-39C2-4FAB-AE56-E7EB90CD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7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74B49-5CF2-46BF-A8ED-5CB4AF44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FE555-E133-4B7D-A714-6582BADF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32CB2-FEA5-4207-B4F5-022BEA17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994BD-66B2-426F-BDDB-3659A47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C94D9-E20C-4D56-BF3E-C9771641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1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CC7A6-4761-4F97-B1C0-3E4C2EB5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A8643-C53D-42BB-9BED-8A7FF4F5C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45FA9-B123-4035-BCDD-D696F25B7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0DBEA-92FE-49B5-99A0-BCA93125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4A87A-F033-4228-B117-D0BBD04C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A919B-A52D-4573-B183-00CF7F7B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0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7991B-B59D-4169-86D2-359DC7F7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EACF8-49C7-4B61-A4DA-7CE37C46D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5EB91-338D-4DF6-89E5-5E004E06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FB689-A25A-4726-8081-4A7B6E2FF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0A0DD-F797-4F4A-B1EC-14F1AADDB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C1267D-E734-4E66-9717-B7824F5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518B9E-BF2C-4613-BE38-D77B41C8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DCB009-1663-4C6A-A4ED-14716653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8DF83-C0BC-4DB4-8EE3-1E2CF3E9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4859B-38D5-4060-A286-370D939E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F142C-7183-4DBD-9CE5-9D71CE8B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9917D2-83C4-4BB3-A504-B0D2AA3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5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91E4BE-59C1-479B-B826-2120F695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C45BB1-62F6-4A77-88BA-8E1454BA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3C5BC-EC12-41D7-A9E0-0F07FE64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0C3D2-533E-4FB7-9C60-44C80CA9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423AC-6561-4D5E-9A92-9D92511C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828D9-2638-4999-B91D-622E6D8AC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BC9AC-2126-4FE1-8AC2-0120100B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D472F-2EC3-488C-A4A7-A097C16B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E39149-8397-4E6E-9576-5309DA86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3B5E9-69B3-45E6-B720-3B6747FD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C89FB8-DA7C-443E-9465-3FBA68F03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0805E1-0C15-41B0-9D01-F764A645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81081-63CF-4945-8FBA-17753228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A98E06-6021-4C45-B58B-EB795F9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F7060-7633-4AFF-AAF0-C803161F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0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717171-0B1E-49BF-B1BD-C0AF16AE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8287D-CDC7-4891-9650-0EB63A81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40946-5F08-4054-AFBB-9FC5B41DE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B6F1-9EB9-4167-9C0F-FF5E71553730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CD390-354D-42D9-AC6D-5F79AB5EA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3F95C-39D5-4642-8232-3A68CA102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0F87-E981-404B-9A95-253768B63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11A11-01C5-4908-ADEA-04955C94F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블록체인</a:t>
            </a:r>
            <a:br>
              <a:rPr lang="en-US" altLang="ko-KR" dirty="0"/>
            </a:br>
            <a:r>
              <a:rPr lang="en-US" altLang="ko-KR" sz="2200" dirty="0"/>
              <a:t>&lt;</a:t>
            </a:r>
            <a:r>
              <a:rPr lang="en-US" altLang="ko-KR" sz="2200" dirty="0" err="1"/>
              <a:t>OverFlow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 err="1"/>
              <a:t>UnderFlow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 err="1"/>
              <a:t>OpenZeppelin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Safemath</a:t>
            </a:r>
            <a:r>
              <a:rPr lang="en-US" altLang="ko-KR" sz="2200" dirty="0"/>
              <a:t>&gt;</a:t>
            </a:r>
            <a:endParaRPr lang="ko-KR" altLang="en-US" sz="2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BF7CA-9C6D-4F36-B1A1-7FAE80856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4985"/>
            <a:ext cx="9144000" cy="1655762"/>
          </a:xfrm>
        </p:spPr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77456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1A6BE-EE24-4F83-AC2B-DC7492A6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Integer </a:t>
            </a:r>
            <a:r>
              <a:rPr lang="en-US" altLang="ko-KR" dirty="0" err="1"/>
              <a:t>OverFlow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2F8F5-3A46-4FFC-8D83-A562943E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정수형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정수형의 크기는 고정되어 있는데 정수형이 저장할 수 있는 값의 크기보다 큰 값을 저장하려 할 때 예상치 않은 문제가 발생하는 것이 정수형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오버플로우의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취약점이다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정수형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정의되지 않은 행동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에 의해 발생된다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표준에 맞춰진 컴파일러가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무시하여 프로그램의 에러를 방지하지 못한다는 것을 의미한다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대부분의 컴파일러에서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무시하기 때문에 잘못된 값이 저장될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메모리를 직접 덮어쓰거나 흐름을 제어하는 것은 아니지만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정수형 </a:t>
            </a:r>
            <a:r>
              <a:rPr lang="ko-KR" altLang="ko-KR" sz="1800" dirty="0" err="1">
                <a:solidFill>
                  <a:srgbClr val="FF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오버플로우가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발생한 후에 그것을 알아차릴 수 없기 때문에 프로그램의 결과가 옳게 </a:t>
            </a:r>
            <a:r>
              <a:rPr lang="ko-KR" altLang="ko-KR" sz="1800" dirty="0" err="1">
                <a:solidFill>
                  <a:srgbClr val="FF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연산된</a:t>
            </a:r>
            <a:r>
              <a:rPr lang="ko-KR" altLang="ko-KR" sz="1800" dirty="0">
                <a:solidFill>
                  <a:srgbClr val="FF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것인지 확인할 방법이 없다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즉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정수형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발견하기 어렵기 때문에 에러 검사 코드에 검출되지 않는 경우가 많아 중요한 변수에 잘못된 값이 저장되면 큰 문제를 일으킬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Solidity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는 최대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256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비트 숫자를 처리할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하지만 여기서 최대비트를 넘기게 되면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모든게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이 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따라서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256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비트를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넘는순간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모든걸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읽어버리는 경우가 생기게 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1A6BE-EE24-4F83-AC2B-DC7492A6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Integer </a:t>
            </a:r>
            <a:r>
              <a:rPr lang="en-US" altLang="ko-KR" dirty="0" err="1"/>
              <a:t>UnderFlow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2F8F5-3A46-4FFC-8D83-A562943E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정수형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언더플로우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오버플로우와는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반대되는 개념으로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값의 크기보다 작은 값을 저장하려 할 때 발생하는 문제이다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계산의 절대값이 표현할 수 있는 가장 작은 값보다 작을 때 발생한다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숫자에 부호가 없고 계속해서 감소했을 때 발생하며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0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에서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-1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을 했을 경우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최대값이 되는 경우가 발생된다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스마트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컨트렉트에서는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오버플로우보다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언더플로우가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더 위험하다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왜냐하면 자신이 가진 것보다 더 많은 코인을 사용하도록 허용하고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잔액이 최대 정수로 될 수 있기 때문이다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74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1A6BE-EE24-4F83-AC2B-DC7492A6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OpenZeppelin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2F8F5-3A46-4FFC-8D83-A562943E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분산형 애플리케이션을 작성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배포 및 관리하는데 사용할 수 있는 도구를 포함하는 플랫폼으로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안정성과 보안을 제공하는 오픈소스 도구이다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Zeppelin Solution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회사에서 제공하는 스마트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컨트랙트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프레임워크로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스마트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컨트렉트를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만들 수 있는 도구이다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이 도구를 이용해서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오버플로우와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언더플로우를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예방 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계약 라이브러리와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SDK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라는 두 가지 제품을 제공한다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계약 라이브러리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: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이더리움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네트워크의 강력한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모듈식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및 재사용 가능한 스마트 계약 세트에 대한 액세스를 제공한다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스마트 계약은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Solidity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로 작성되며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OpenZepplin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가 철저하게 테스트 및 감시한다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SDK : CLI(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명령줄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인터페이스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를 제공하므로 스마트 계약 개발을 더 쉽게 관리할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CLI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를 사용하여 스마트 계약을 컴파일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업그레이드 및 배포하면 개발 시간을 단축할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이더리움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및 기다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이더리움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가상 머신 기반 블록체인에 대한 지원을 제공하고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명령은 개발 프로세스를 안내하는 데 도움이 되도록 직관적이고 대화형이다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9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1A6BE-EE24-4F83-AC2B-DC7492A6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Safemath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2F8F5-3A46-4FFC-8D83-A562943E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Solidity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파일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라이브러리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을 의미하며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사용시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OverFlow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공격에 대한 저항을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갖게된다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라이브러리는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솔리디티에서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특수한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컨트렉트이다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SafeMath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for uint256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같은 방식으로 해당 라이브러리를 불러올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Assert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구문을 사용해서 오버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언더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 플로우를 방지할 수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 Assert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의 조건이 성립되지 않을 시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error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를 일으키며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, require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과 다르게 가스를 되돌려주지 않는다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맑은 고딕" panose="020B0503020000020004" pitchFamily="50" charset="-127"/>
                <a:cs typeface="Corbel" panose="020B0503020204020204" pitchFamily="34" charset="0"/>
              </a:rPr>
              <a:t>.</a:t>
            </a:r>
            <a:endParaRPr lang="ko-KR" altLang="ko-KR" sz="1800" dirty="0">
              <a:solidFill>
                <a:srgbClr val="000000"/>
              </a:solidFill>
              <a:effectLst/>
              <a:latin typeface="Corbel" panose="020B0503020204020204" pitchFamily="34" charset="0"/>
              <a:ea typeface="맑은 고딕" panose="020B0503020000020004" pitchFamily="50" charset="-127"/>
              <a:cs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6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433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Corbel</vt:lpstr>
      <vt:lpstr>Office 테마</vt:lpstr>
      <vt:lpstr>블록체인 &lt;OverFlow, UnderFlow, OpenZeppelin, Safemath&gt;</vt:lpstr>
      <vt:lpstr>Integer OverFlow</vt:lpstr>
      <vt:lpstr>Integer UnderFlow</vt:lpstr>
      <vt:lpstr>OpenZeppelin</vt:lpstr>
      <vt:lpstr>Safemath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week12_과제</dc:title>
  <dc:creator>안원영</dc:creator>
  <cp:lastModifiedBy>안원영</cp:lastModifiedBy>
  <cp:revision>10</cp:revision>
  <dcterms:created xsi:type="dcterms:W3CDTF">2021-11-16T14:46:29Z</dcterms:created>
  <dcterms:modified xsi:type="dcterms:W3CDTF">2021-11-16T14:56:27Z</dcterms:modified>
</cp:coreProperties>
</file>