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69192-1D56-43FD-97C5-B03F8641B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0BECB7-2E4A-4E42-9CA3-C5BF537C2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1946F-C4E1-4DFA-AA02-3F12E8CE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1E59-7D73-4299-AEE6-7E142946B09C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44657-9B39-428F-81B3-C42649A9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D2ACC-3038-4ADE-A1C4-13E96B39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1E53-8EA5-43A0-B5F2-E24E55D9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18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E0D5F-229A-48D1-BEF7-BC16B77D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B78D3C-C6DA-4F06-A977-76B428141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32BE4-CF17-4F11-8148-FFE3B9D7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1E59-7D73-4299-AEE6-7E142946B09C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46867-1415-4C2D-B6E7-104BEE37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E73E1-BAB4-470F-B5DB-88F03325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1E53-8EA5-43A0-B5F2-E24E55D9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2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4EFE0-9D29-4D25-9C8A-AA8B51358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9DEF8B-84B0-44D8-91EB-8B75D63E5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94008-CBB3-4184-B7EE-2C08E339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1E59-7D73-4299-AEE6-7E142946B09C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EF3EE-5F2C-477B-97A8-C32B5253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1FB80-D3C6-4B92-A238-45036D8F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1E53-8EA5-43A0-B5F2-E24E55D9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09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CBAA0-6F80-4087-A54E-8DA5B2BE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E162F-AF41-4868-8FB2-8363B7A9F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7D44A-65A4-4CCB-950B-EBDBC025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1E59-7D73-4299-AEE6-7E142946B09C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0902E-30C0-4CC8-8068-4D5CEF1E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9B94C-5F20-49EB-8988-5E94A7D4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1E53-8EA5-43A0-B5F2-E24E55D9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3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28E16-ACB9-4A86-9711-7AC9AE5B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C33F9-0265-4D00-9025-D8AC7583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F0765-1515-4F23-9CDE-059EC101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1E59-7D73-4299-AEE6-7E142946B09C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83C04-1A76-4873-8CB0-74229542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ACE12-B032-4D90-8E3D-2DF2C797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1E53-8EA5-43A0-B5F2-E24E55D9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65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F5FE6-3B8D-4FEC-87E1-3506AA18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CD0C2-F98D-433B-93DB-38F15C8D9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47FB89-183E-4506-8382-331480AE2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22D457-E1DC-45CE-B17C-7ED6FD39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1E59-7D73-4299-AEE6-7E142946B09C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01E9F-6D8E-4461-9F42-5F214751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9BDB8E-6D0F-41BC-8F21-B85239CC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1E53-8EA5-43A0-B5F2-E24E55D9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3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211D7-7EB4-4577-AAE0-640BF3B4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6E689-7019-4D78-8A49-C6D40DCC5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277401-8545-4B3C-99B9-584E10D71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664E58-7679-40BD-B0C8-7CCA42E89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79DBAA-5B14-479B-B1AF-2D8901BCF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1BA23D-FE96-49CF-9E2A-FE792916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1E59-7D73-4299-AEE6-7E142946B09C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250684-BD34-4AD0-959E-15FA106C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8B438A-24CD-476B-8195-CEDF23BB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1E53-8EA5-43A0-B5F2-E24E55D9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39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6A4B4-F5F8-4A49-A0E9-B72EF794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9C4E14-0485-462A-896A-1AF58F67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1E59-7D73-4299-AEE6-7E142946B09C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7A493-5B6D-4AF5-82E8-1AE8FE04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3C1FBE-35F4-4F6D-B74B-9B5A0BFA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1E53-8EA5-43A0-B5F2-E24E55D9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1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2D842-E122-4DEB-9C53-0A13C342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1E59-7D73-4299-AEE6-7E142946B09C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5B81C1-FBFE-4B39-A4CF-8422B2BE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34BFF-2167-44E0-9146-80B6459D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1E53-8EA5-43A0-B5F2-E24E55D9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7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D5AE3-3F71-4072-A267-F708898D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72D4B-429E-406A-9F23-64571EF71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51A427-BC9A-4960-8D87-7CAA11999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921EE1-88EF-4340-996D-76DDE32D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1E59-7D73-4299-AEE6-7E142946B09C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B79DD-1F89-4578-9B7A-9DD27026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9E8178-E2EB-4FA5-A052-823EE73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1E53-8EA5-43A0-B5F2-E24E55D9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1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1084F-7941-4BC9-A14D-039E0D2E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3E7C55-9A2F-4DB6-A80D-F325EFE5E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3067A5-69D1-498B-8F5B-EBF1C9A65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47E3D-DCD5-4FF0-9836-2E01C6A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1E59-7D73-4299-AEE6-7E142946B09C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217BB-FBFA-4C23-8251-AF924AAB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D8C0-916D-409F-AD21-0693B0E0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1E53-8EA5-43A0-B5F2-E24E55D9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1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732024-F643-444F-85C4-1973FFDE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F8DE9-4F92-4497-AB71-C9AAF0522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B54A5-B5A9-4BD2-8103-37FCB18ED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1E59-7D73-4299-AEE6-7E142946B09C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78B79-87D6-489C-B03C-786115E39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BCD36-9E36-4206-9EB3-BDE605BE8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B1E53-8EA5-43A0-B5F2-E24E55D9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6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82232-BF25-4054-BB87-AD6ADE290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Blockchain</a:t>
            </a:r>
            <a:br>
              <a:rPr lang="en-US" altLang="ko-KR" dirty="0"/>
            </a:br>
            <a:r>
              <a:rPr lang="ko-KR" altLang="en-US" dirty="0"/>
              <a:t>과제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3F11E2-2405-443D-A805-AD3E47D88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334899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8BEFB-44C9-46F7-8B74-1A27058E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현재 자신의 컴퓨터 </a:t>
            </a:r>
            <a:r>
              <a:rPr lang="en-US" altLang="ko-KR" dirty="0" err="1"/>
              <a:t>os</a:t>
            </a:r>
            <a:r>
              <a:rPr lang="ko-KR" altLang="en-US" dirty="0"/>
              <a:t>에서 제공하는 기본파일 </a:t>
            </a:r>
            <a:r>
              <a:rPr lang="en-US" altLang="ko-KR" dirty="0"/>
              <a:t>5</a:t>
            </a:r>
            <a:r>
              <a:rPr lang="ko-KR" altLang="en-US" dirty="0"/>
              <a:t>개에 대한 </a:t>
            </a:r>
            <a:r>
              <a:rPr lang="en-US" altLang="ko-KR" dirty="0"/>
              <a:t>hash</a:t>
            </a:r>
            <a:r>
              <a:rPr lang="ko-KR" altLang="en-US" dirty="0"/>
              <a:t>값 구하기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485C01-F8C3-4080-97B6-7B6C56A9B4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Os</a:t>
            </a:r>
            <a:r>
              <a:rPr lang="ko-KR" altLang="en-US" dirty="0"/>
              <a:t> </a:t>
            </a:r>
            <a:r>
              <a:rPr lang="en-US" altLang="ko-KR" dirty="0"/>
              <a:t>: window 10 , 64</a:t>
            </a:r>
            <a:r>
              <a:rPr lang="ko-KR" altLang="en-US" dirty="0"/>
              <a:t>비트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파일명 </a:t>
            </a:r>
            <a:r>
              <a:rPr lang="en-US" altLang="ko-KR" dirty="0"/>
              <a:t>, hash </a:t>
            </a:r>
            <a:r>
              <a:rPr lang="ko-KR" altLang="en-US" dirty="0"/>
              <a:t>값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write.exe</a:t>
            </a:r>
          </a:p>
          <a:p>
            <a:pPr lvl="2"/>
            <a:r>
              <a:rPr lang="en-US" altLang="ko-KR" dirty="0"/>
              <a:t>Hash</a:t>
            </a:r>
            <a:r>
              <a:rPr lang="ko-KR" altLang="en-US" dirty="0"/>
              <a:t>값 </a:t>
            </a:r>
            <a:r>
              <a:rPr lang="en-US" altLang="ko-KR" dirty="0"/>
              <a:t>: a70d52eda892edc073932b462cc367cdbfbace3f4196857d8d4fa869a13de792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system.ini</a:t>
            </a:r>
          </a:p>
          <a:p>
            <a:pPr lvl="2"/>
            <a:r>
              <a:rPr lang="en-US" altLang="ko-KR" dirty="0"/>
              <a:t>Hash</a:t>
            </a:r>
            <a:r>
              <a:rPr lang="ko-KR" altLang="en-US" dirty="0"/>
              <a:t>값 </a:t>
            </a:r>
            <a:r>
              <a:rPr lang="en-US" altLang="ko-KR" dirty="0"/>
              <a:t>: 6f533ccc79227e38f18bfc63bfc961ef4d3ee0e2bf33dd097ccf3548a12b743b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err="1"/>
              <a:t>mib.bin</a:t>
            </a:r>
            <a:endParaRPr lang="en-US" altLang="ko-KR" dirty="0"/>
          </a:p>
          <a:p>
            <a:pPr lvl="2"/>
            <a:r>
              <a:rPr lang="en-US" altLang="ko-KR" dirty="0"/>
              <a:t>Hash</a:t>
            </a:r>
            <a:r>
              <a:rPr lang="ko-KR" altLang="en-US" dirty="0"/>
              <a:t>값 </a:t>
            </a:r>
            <a:r>
              <a:rPr lang="en-US" altLang="ko-KR" dirty="0"/>
              <a:t>: c2bf719b19848fb90245a45a19160b479be8138ff17dc82ea38c5ee65d20097b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win.ini</a:t>
            </a:r>
          </a:p>
          <a:p>
            <a:pPr lvl="2"/>
            <a:r>
              <a:rPr lang="en-US" altLang="ko-KR" dirty="0"/>
              <a:t>Hash</a:t>
            </a:r>
            <a:r>
              <a:rPr lang="ko-KR" altLang="en-US" dirty="0"/>
              <a:t>값 </a:t>
            </a:r>
            <a:r>
              <a:rPr lang="en-US" altLang="ko-KR" dirty="0"/>
              <a:t>: 6b3d6e268dcb76e175a7db3d9e031349ab2c32654c7e57581a851e64dd6214ab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windowsUpdate.log</a:t>
            </a:r>
          </a:p>
          <a:p>
            <a:pPr lvl="2"/>
            <a:r>
              <a:rPr lang="en-US" altLang="ko-KR" dirty="0"/>
              <a:t>Hash</a:t>
            </a:r>
            <a:r>
              <a:rPr lang="ko-KR" altLang="en-US" dirty="0"/>
              <a:t>값 </a:t>
            </a:r>
            <a:r>
              <a:rPr lang="en-US" altLang="ko-KR" dirty="0"/>
              <a:t>: 455ec4f5b15557762b893388b591ca9f3e822675ab94fc6664aa4ec8c41cb295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Hash </a:t>
            </a:r>
            <a:r>
              <a:rPr lang="ko-KR" altLang="en-US" dirty="0"/>
              <a:t>종류 </a:t>
            </a:r>
            <a:r>
              <a:rPr lang="en-US" altLang="ko-KR" dirty="0"/>
              <a:t>: SHA256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계산방법</a:t>
            </a:r>
            <a:r>
              <a:rPr lang="en-US" altLang="ko-KR" dirty="0"/>
              <a:t> : </a:t>
            </a:r>
            <a:r>
              <a:rPr lang="en-US" altLang="ko-KR" dirty="0" err="1"/>
              <a:t>certutil</a:t>
            </a:r>
            <a:r>
              <a:rPr lang="en-US" altLang="ko-KR" dirty="0"/>
              <a:t> –</a:t>
            </a:r>
            <a:r>
              <a:rPr lang="en-US" altLang="ko-KR" dirty="0" err="1"/>
              <a:t>hashfile</a:t>
            </a:r>
            <a:r>
              <a:rPr lang="en-US" altLang="ko-KR" dirty="0"/>
              <a:t> </a:t>
            </a:r>
            <a:r>
              <a:rPr lang="ko-KR" altLang="en-US" dirty="0"/>
              <a:t>파일이름 </a:t>
            </a:r>
            <a:r>
              <a:rPr lang="en-US" altLang="ko-KR" dirty="0"/>
              <a:t>sha256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782D7EBF-6EEE-42EC-ABCD-A332FACFE9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50723"/>
            <a:ext cx="5181600" cy="3701142"/>
          </a:xfrm>
        </p:spPr>
      </p:pic>
    </p:spTree>
    <p:extLst>
      <p:ext uri="{BB962C8B-B14F-4D97-AF65-F5344CB8AC3E}">
        <p14:creationId xmlns:p14="http://schemas.microsoft.com/office/powerpoint/2010/main" val="205629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C8EEC-E36C-4248-AE08-173EB845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75960" cy="13255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텍스트 문서에 한 개의 숫자만 넣고 저장하여 </a:t>
            </a:r>
            <a:r>
              <a:rPr lang="en-US" altLang="ko-KR" sz="2000" dirty="0"/>
              <a:t>hash</a:t>
            </a:r>
            <a:r>
              <a:rPr lang="ko-KR" altLang="en-US" sz="2000" dirty="0"/>
              <a:t>값 구하기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9721E-EEBD-4D22-998A-3D7809E7E6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문서제목 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1.txt ~</a:t>
            </a:r>
            <a:r>
              <a:rPr lang="ko-KR" altLang="en-US" dirty="0"/>
              <a:t> </a:t>
            </a:r>
            <a:r>
              <a:rPr lang="en-US" altLang="ko-KR" dirty="0"/>
              <a:t>10.txt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문서 안 내용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1 ~ 10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Hash </a:t>
            </a:r>
            <a:r>
              <a:rPr lang="ko-KR" altLang="en-US" dirty="0"/>
              <a:t>값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6b86b273ff34fce19d6b804eff5a3f5747ada4eaa22f1d49c01e52ddb7875b4b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D4735e3a265e16eee03f59718b9b5d03019c07d8b6c51f90da3a666eec13ab35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4e07408562bedb8b60ce05c1decfe3ad16b72230967de01f640b7e4729b49fce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4b227777d4dd1fc61c6f884f48641d02b4d121d3fd328cb08b5531fcacdabf8a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Ef2d127de37b942baad06145e54b0c619a1f22327b2ebbcfbec78f5564afe39d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E7f6c011776e8db7cd330b54174fd76f7d0216b612387a5ffcfb81e6f0919683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7902699be42c8a8e46fbbb4501726517e86b22c56a189f7625a6da49081b2451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2c624232cdd221771294dfbb310aca000a0df6ac8b66b696d90ef06fdefb64a3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19581e27de7ced00ff1ce50b2047e7a567c76b1cbaebabe5ef03f7c3017bb5b7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4a44dc15364204a80fe80e9039455cc1608281820fe2b24f1e5233ade6af1dd5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Hash </a:t>
            </a:r>
            <a:r>
              <a:rPr lang="ko-KR" altLang="en-US" dirty="0"/>
              <a:t>종류 </a:t>
            </a:r>
            <a:r>
              <a:rPr lang="en-US" altLang="ko-KR" dirty="0"/>
              <a:t>: sha256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73B9B8BE-CE35-49F8-A362-0B0082211E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340" y="209390"/>
            <a:ext cx="5100264" cy="6343810"/>
          </a:xfrm>
        </p:spPr>
      </p:pic>
    </p:spTree>
    <p:extLst>
      <p:ext uri="{BB962C8B-B14F-4D97-AF65-F5344CB8AC3E}">
        <p14:creationId xmlns:p14="http://schemas.microsoft.com/office/powerpoint/2010/main" val="198561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120</Words>
  <Application>Microsoft Office PowerPoint</Application>
  <PresentationFormat>와이드스크린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Blockchain 과제1</vt:lpstr>
      <vt:lpstr>1. 현재 자신의 컴퓨터 os에서 제공하는 기본파일 5개에 대한 hash값 구하기 </vt:lpstr>
      <vt:lpstr>2. 텍스트 문서에 한 개의 숫자만 넣고 저장하여 hash값 구하기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과제1</dc:title>
  <dc:creator>안원영</dc:creator>
  <cp:lastModifiedBy>안원영</cp:lastModifiedBy>
  <cp:revision>17</cp:revision>
  <dcterms:created xsi:type="dcterms:W3CDTF">2021-09-07T12:33:44Z</dcterms:created>
  <dcterms:modified xsi:type="dcterms:W3CDTF">2021-09-07T12:56:56Z</dcterms:modified>
</cp:coreProperties>
</file>