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56" r:id="rId8"/>
    <p:sldId id="25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A4BD8-1516-421F-A15F-F5C1339FBDA6}" v="21" dt="2020-09-03T06:17:04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C4CCE-F027-4BCE-A737-E19971D31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F7B3D3-C1AF-4B5E-BE33-887876702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B51A4-F7E5-4C0C-9AB9-CF7B575D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8DB0A-E127-44A8-843D-7FD246D3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208DA-F19C-4648-AC1C-793013C0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5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EA05F-E477-4E47-9BFE-28E89357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BB90B-DED3-49B5-86AE-3E75F1196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61D95-5A33-4C24-B2EE-AFB3CBC7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E140A-30DC-40E8-89B6-4E4D0579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B426F-2918-4C60-94A4-7F8CEC88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56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C925B9-2FBC-4DA8-A025-472F50B8C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F01A9D-9ED2-463B-B409-50F601CF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A271D-D5E0-4530-BCD7-C017CED8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6F4D1-F5E6-4DE4-B88C-FF2C2CF7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D3073-4834-43A7-8528-4C5129D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5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C32D-B3DE-4729-BF17-8FD9FA40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7D0C4-DDCA-4ED9-BE5E-BD19A408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F6BD3-3DFE-41C8-957B-0BB7B627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0D57B-94C8-4D65-BE0F-F6F44A75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6F8C7-FEA5-4E25-86DF-9041104F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08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EE323-7397-4208-9323-9EEEDF4F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AAF3F-0BD7-42C5-B28A-A14269F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82EDC-BF69-4550-942B-C2CCBEEC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40D3D-DF3E-4D74-9481-6F399E1A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3BA3F-37BA-48D5-8789-03B4404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0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AAEEB-F9B9-4C75-BC5A-FFE15CC3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897B9-C4D6-4057-93FE-E868DE529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E3D38-BC9F-470C-A34C-8B7C2D36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B46D9-58FA-4903-9E6E-25DF962A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2BFCF-0290-436F-A0F2-A09EFAA5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DF9DE-1B9A-4F5F-8492-CF7D5E32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77378-A8E5-4B68-8A64-0E7E7F4A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BAEC9-AE6D-4790-9D2C-AAF6BCB9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9827F-EA5E-4043-9888-10D92F4A2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01C3C6-B5F1-4D38-80BC-A8506E9F7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E9E21D-9DE3-459F-B9F5-A58A8F698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D34256-77A9-45D8-B063-6E7380E4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07822E-AABA-497A-8D48-AD960A0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128049-EA11-4B93-809E-0436030B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1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B0AD0-C36A-437D-91AD-0EAF5740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7C47D4-1284-48F2-B5F3-D6BFE7E6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4E7C9A-4A8B-4B19-AD17-73C610A9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5AB25F-9E3A-4C67-B27B-01C73980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0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3C28D-47BB-4F7C-A499-3099869B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E6C192-9D39-43EB-BEF0-E4DA885E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EADB0-A990-410F-AC94-FE486725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6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90EC8-FE77-4D1F-B783-F4DF8096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787E2-2001-4E88-B634-58670E3A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DFC378-4E25-472B-A80D-3DA29747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B9FE0-0F6C-4DD9-A006-AC83C1AA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72490-20FC-45B1-AA54-F55AA0DF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333BF-08B1-4938-8D91-22FF1E76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6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743AD-3E6C-4F9A-811E-D55A8715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9385C8-8310-4A01-9F62-1DBC4C8A6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3148A-BCCA-403C-AD97-41317933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976E7-3AD9-40C9-8875-C5E4E66A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D6D021-26B4-445F-AB45-63C2D39A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271B6-258A-4A4E-8D3A-56D6C1F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7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A94959-A646-47B1-AE9F-56D27CB2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6AFCD-995C-4BCE-9CB2-DCF9283B6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1DAAE-4E19-4AC0-B848-311363EF2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3B88-63E6-4D82-B490-6507B8AAE3A6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16BA-8B87-40B0-BF23-0DED6F8E1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6EDAE-7AAA-4C82-8719-2F1E33E57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8728-542A-47E2-89E8-AB27CC9F1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1B6FC3-AA93-4D04-BB6B-9308ACF5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7" y="1100050"/>
            <a:ext cx="9124740" cy="4947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3CC0F-1400-4595-9A6A-401B2E4D4E00}"/>
              </a:ext>
            </a:extLst>
          </p:cNvPr>
          <p:cNvSpPr txBox="1"/>
          <p:nvPr/>
        </p:nvSpPr>
        <p:spPr>
          <a:xfrm>
            <a:off x="240147" y="170831"/>
            <a:ext cx="6650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&lt; </a:t>
            </a:r>
            <a:r>
              <a:rPr lang="en-US" altLang="ko-KR" sz="2800" b="1" dirty="0" err="1">
                <a:solidFill>
                  <a:srgbClr val="FF0000"/>
                </a:solidFill>
              </a:rPr>
              <a:t>Rstudio</a:t>
            </a:r>
            <a:r>
              <a:rPr lang="en-US" altLang="ko-KR" sz="2800" b="1" dirty="0">
                <a:solidFill>
                  <a:srgbClr val="FF0000"/>
                </a:solidFill>
              </a:rPr>
              <a:t> Cloud</a:t>
            </a:r>
            <a:r>
              <a:rPr lang="ko-KR" altLang="en-US" sz="2800" b="1" dirty="0">
                <a:solidFill>
                  <a:srgbClr val="FF0000"/>
                </a:solidFill>
              </a:rPr>
              <a:t>에서</a:t>
            </a:r>
            <a:r>
              <a:rPr lang="en-US" altLang="ko-KR" sz="2800" b="1" dirty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en-US" altLang="ko-KR" sz="2800" b="1" dirty="0"/>
              <a:t>.R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–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 script </a:t>
            </a:r>
            <a:r>
              <a:rPr lang="ko-KR" altLang="en-US" sz="2800" b="1" dirty="0"/>
              <a:t>실행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F016F-D7EC-41C8-901B-92D24D19AD70}"/>
              </a:ext>
            </a:extLst>
          </p:cNvPr>
          <p:cNvSpPr/>
          <p:nvPr/>
        </p:nvSpPr>
        <p:spPr>
          <a:xfrm>
            <a:off x="5587067" y="3481291"/>
            <a:ext cx="402671" cy="209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42BDC-A048-453E-A6AB-DF2A549CAF04}"/>
              </a:ext>
            </a:extLst>
          </p:cNvPr>
          <p:cNvSpPr txBox="1"/>
          <p:nvPr/>
        </p:nvSpPr>
        <p:spPr>
          <a:xfrm>
            <a:off x="5989738" y="4546027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Upload</a:t>
            </a:r>
          </a:p>
          <a:p>
            <a:pPr algn="ctr"/>
            <a:r>
              <a:rPr lang="ko-KR" altLang="en-US" b="1" dirty="0"/>
              <a:t>클릭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AFC6AD-9970-486C-8221-2DABFB113E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989738" y="3586154"/>
            <a:ext cx="0" cy="128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4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15DB1D1-6FB8-4909-83FC-26C1080B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6096000" cy="3305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EF64A0-81D6-45F2-B91F-BBD2C18F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3553"/>
            <a:ext cx="5355409" cy="3017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3CC0F-1400-4595-9A6A-401B2E4D4E00}"/>
              </a:ext>
            </a:extLst>
          </p:cNvPr>
          <p:cNvSpPr txBox="1"/>
          <p:nvPr/>
        </p:nvSpPr>
        <p:spPr>
          <a:xfrm>
            <a:off x="6308520" y="616168"/>
            <a:ext cx="6650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&lt; </a:t>
            </a:r>
            <a:r>
              <a:rPr lang="en-US" altLang="ko-KR" sz="2800" b="1" dirty="0" err="1">
                <a:solidFill>
                  <a:srgbClr val="FF0000"/>
                </a:solidFill>
              </a:rPr>
              <a:t>Rstudio</a:t>
            </a:r>
            <a:r>
              <a:rPr lang="en-US" altLang="ko-KR" sz="2800" b="1" dirty="0">
                <a:solidFill>
                  <a:srgbClr val="FF0000"/>
                </a:solidFill>
              </a:rPr>
              <a:t> Cloud</a:t>
            </a:r>
            <a:r>
              <a:rPr lang="ko-KR" altLang="en-US" sz="2800" b="1" dirty="0">
                <a:solidFill>
                  <a:srgbClr val="FF0000"/>
                </a:solidFill>
              </a:rPr>
              <a:t>에서</a:t>
            </a:r>
            <a:r>
              <a:rPr lang="en-US" altLang="ko-KR" sz="2800" b="1" dirty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en-US" altLang="ko-KR" sz="2800" b="1" dirty="0"/>
              <a:t>.R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–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 script </a:t>
            </a:r>
            <a:r>
              <a:rPr lang="ko-KR" altLang="en-US" sz="2800" b="1" dirty="0"/>
              <a:t>실행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F016F-D7EC-41C8-901B-92D24D19AD70}"/>
              </a:ext>
            </a:extLst>
          </p:cNvPr>
          <p:cNvSpPr/>
          <p:nvPr/>
        </p:nvSpPr>
        <p:spPr>
          <a:xfrm>
            <a:off x="2340528" y="1454362"/>
            <a:ext cx="411062" cy="231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42BDC-A048-453E-A6AB-DF2A549CAF04}"/>
              </a:ext>
            </a:extLst>
          </p:cNvPr>
          <p:cNvSpPr txBox="1"/>
          <p:nvPr/>
        </p:nvSpPr>
        <p:spPr>
          <a:xfrm>
            <a:off x="2751590" y="2782669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파일선택</a:t>
            </a:r>
            <a:endParaRPr lang="en-US" altLang="ko-KR" b="1" dirty="0"/>
          </a:p>
          <a:p>
            <a:pPr algn="ctr"/>
            <a:r>
              <a:rPr lang="ko-KR" altLang="en-US" b="1" dirty="0"/>
              <a:t>클릭</a:t>
            </a:r>
            <a:r>
              <a:rPr lang="en-US" altLang="ko-KR" b="1" dirty="0"/>
              <a:t>!!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AFC6AD-9970-486C-8221-2DABFB113E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51590" y="1570275"/>
            <a:ext cx="0" cy="15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6964F7-337B-4CD1-8A2E-334FF7A43020}"/>
              </a:ext>
            </a:extLst>
          </p:cNvPr>
          <p:cNvSpPr/>
          <p:nvPr/>
        </p:nvSpPr>
        <p:spPr>
          <a:xfrm>
            <a:off x="10234569" y="5969098"/>
            <a:ext cx="595618" cy="231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6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A8FE01-EB36-4F09-8668-592C3CE0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5"/>
            <a:ext cx="12192000" cy="6610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3CC0F-1400-4595-9A6A-401B2E4D4E00}"/>
              </a:ext>
            </a:extLst>
          </p:cNvPr>
          <p:cNvSpPr txBox="1"/>
          <p:nvPr/>
        </p:nvSpPr>
        <p:spPr>
          <a:xfrm>
            <a:off x="6308520" y="616168"/>
            <a:ext cx="6650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&lt; </a:t>
            </a:r>
            <a:r>
              <a:rPr lang="en-US" altLang="ko-KR" sz="2800" b="1" dirty="0" err="1">
                <a:solidFill>
                  <a:srgbClr val="FF0000"/>
                </a:solidFill>
              </a:rPr>
              <a:t>Rstudio</a:t>
            </a:r>
            <a:r>
              <a:rPr lang="en-US" altLang="ko-KR" sz="2800" b="1" dirty="0">
                <a:solidFill>
                  <a:srgbClr val="FF0000"/>
                </a:solidFill>
              </a:rPr>
              <a:t> Cloud</a:t>
            </a:r>
            <a:r>
              <a:rPr lang="ko-KR" altLang="en-US" sz="2800" b="1" dirty="0">
                <a:solidFill>
                  <a:srgbClr val="FF0000"/>
                </a:solidFill>
              </a:rPr>
              <a:t>에서</a:t>
            </a:r>
            <a:r>
              <a:rPr lang="en-US" altLang="ko-KR" sz="2800" b="1" dirty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en-US" altLang="ko-KR" sz="2800" b="1" dirty="0"/>
              <a:t>.R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–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 script </a:t>
            </a:r>
            <a:r>
              <a:rPr lang="ko-KR" altLang="en-US" sz="2800" b="1" dirty="0"/>
              <a:t>실행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F016F-D7EC-41C8-901B-92D24D19AD70}"/>
              </a:ext>
            </a:extLst>
          </p:cNvPr>
          <p:cNvSpPr/>
          <p:nvPr/>
        </p:nvSpPr>
        <p:spPr>
          <a:xfrm>
            <a:off x="6761526" y="4155617"/>
            <a:ext cx="411062" cy="231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42BDC-A048-453E-A6AB-DF2A549CAF04}"/>
              </a:ext>
            </a:extLst>
          </p:cNvPr>
          <p:cNvSpPr txBox="1"/>
          <p:nvPr/>
        </p:nvSpPr>
        <p:spPr>
          <a:xfrm>
            <a:off x="7172588" y="4796027"/>
            <a:ext cx="151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업로드 확인 </a:t>
            </a:r>
            <a:r>
              <a:rPr lang="ko-KR" altLang="en-US" b="1" dirty="0"/>
              <a:t>및</a:t>
            </a:r>
            <a:endParaRPr lang="en-US" altLang="ko-KR" b="1" dirty="0"/>
          </a:p>
          <a:p>
            <a:pPr algn="ctr"/>
            <a:r>
              <a:rPr lang="ko-KR" altLang="en-US" b="1" dirty="0"/>
              <a:t>클릭</a:t>
            </a:r>
            <a:endParaRPr lang="en-US" altLang="ko-KR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AFC6AD-9970-486C-8221-2DABFB113EA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172588" y="4271530"/>
            <a:ext cx="0" cy="98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71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F3AAAC-E958-428C-9A25-01A6F24D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8" y="1191724"/>
            <a:ext cx="8802253" cy="4767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3CC0F-1400-4595-9A6A-401B2E4D4E00}"/>
              </a:ext>
            </a:extLst>
          </p:cNvPr>
          <p:cNvSpPr txBox="1"/>
          <p:nvPr/>
        </p:nvSpPr>
        <p:spPr>
          <a:xfrm>
            <a:off x="240147" y="170831"/>
            <a:ext cx="6650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&lt; </a:t>
            </a:r>
            <a:r>
              <a:rPr lang="en-US" altLang="ko-KR" sz="2800" b="1" dirty="0" err="1">
                <a:solidFill>
                  <a:srgbClr val="FF0000"/>
                </a:solidFill>
              </a:rPr>
              <a:t>Rstudio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</a:rPr>
              <a:t>자신의 컴퓨터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r>
              <a:rPr lang="ko-KR" altLang="en-US" sz="2800" b="1" dirty="0">
                <a:solidFill>
                  <a:srgbClr val="FF0000"/>
                </a:solidFill>
              </a:rPr>
              <a:t>에서</a:t>
            </a:r>
            <a:r>
              <a:rPr lang="en-US" altLang="ko-KR" sz="2800" b="1" dirty="0">
                <a:solidFill>
                  <a:srgbClr val="FF0000"/>
                </a:solidFill>
              </a:rPr>
              <a:t>&gt;</a:t>
            </a:r>
          </a:p>
          <a:p>
            <a:pPr algn="ctr"/>
            <a:r>
              <a:rPr lang="en-US" altLang="ko-KR" sz="2800" b="1" dirty="0"/>
              <a:t>.R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–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 script </a:t>
            </a:r>
            <a:r>
              <a:rPr lang="ko-KR" altLang="en-US" sz="2800" b="1" dirty="0"/>
              <a:t>실행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F016F-D7EC-41C8-901B-92D24D19AD70}"/>
              </a:ext>
            </a:extLst>
          </p:cNvPr>
          <p:cNvSpPr/>
          <p:nvPr/>
        </p:nvSpPr>
        <p:spPr>
          <a:xfrm>
            <a:off x="8909108" y="3363985"/>
            <a:ext cx="218114" cy="209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42BDC-A048-453E-A6AB-DF2A549CAF04}"/>
              </a:ext>
            </a:extLst>
          </p:cNvPr>
          <p:cNvSpPr txBox="1"/>
          <p:nvPr/>
        </p:nvSpPr>
        <p:spPr>
          <a:xfrm>
            <a:off x="9412447" y="3145681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... </a:t>
            </a:r>
          </a:p>
          <a:p>
            <a:pPr algn="ctr"/>
            <a:r>
              <a:rPr lang="ko-KR" altLang="en-US" b="1" dirty="0"/>
              <a:t>클릭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AFC6AD-9970-486C-8221-2DABFB113EA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9127222" y="3468847"/>
            <a:ext cx="285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7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31E253-07F8-4C04-B509-316D8453B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09" y="47459"/>
            <a:ext cx="4835291" cy="2724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66E055-89BE-4D14-A8C0-40BF02D5F124}"/>
              </a:ext>
            </a:extLst>
          </p:cNvPr>
          <p:cNvSpPr txBox="1"/>
          <p:nvPr/>
        </p:nvSpPr>
        <p:spPr>
          <a:xfrm>
            <a:off x="6638924" y="947956"/>
            <a:ext cx="442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</a:t>
            </a:r>
            <a:r>
              <a:rPr lang="ko-KR" altLang="en-US" b="1" dirty="0"/>
              <a:t> </a:t>
            </a:r>
            <a:r>
              <a:rPr lang="en-US" altLang="ko-KR" b="1" dirty="0"/>
              <a:t>script</a:t>
            </a:r>
            <a:r>
              <a:rPr lang="ko-KR" altLang="en-US" b="1" dirty="0"/>
              <a:t>를 다운 폴더 지정 하고 </a:t>
            </a:r>
            <a:r>
              <a:rPr lang="en-US" altLang="ko-KR" b="1" dirty="0"/>
              <a:t>Open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나는 다운로드 폴더에 받음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1BAC69-627C-4EFB-B7C6-908038C9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09" y="2900025"/>
            <a:ext cx="6638924" cy="3596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B9B13A-0B6B-4DD4-9DB4-1560006039E4}"/>
              </a:ext>
            </a:extLst>
          </p:cNvPr>
          <p:cNvSpPr txBox="1"/>
          <p:nvPr/>
        </p:nvSpPr>
        <p:spPr>
          <a:xfrm>
            <a:off x="8081831" y="3798116"/>
            <a:ext cx="3813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작업 경로</a:t>
            </a:r>
            <a:r>
              <a:rPr lang="en-US" altLang="ko-KR" b="1" dirty="0"/>
              <a:t>(Working Directory)</a:t>
            </a:r>
            <a:r>
              <a:rPr lang="ko-KR" altLang="en-US" b="1" dirty="0"/>
              <a:t>가 지정되어 오른쪽 하단에 다운 받은 </a:t>
            </a:r>
            <a:r>
              <a:rPr lang="en-US" altLang="ko-KR" b="1" dirty="0"/>
              <a:t>R script</a:t>
            </a:r>
            <a:r>
              <a:rPr lang="ko-KR" altLang="en-US" b="1" dirty="0"/>
              <a:t>가 나타남</a:t>
            </a:r>
            <a:r>
              <a:rPr lang="en-US" altLang="ko-KR" b="1" dirty="0"/>
              <a:t>!</a:t>
            </a:r>
          </a:p>
          <a:p>
            <a:endParaRPr lang="en-US" altLang="ko-KR" b="1" dirty="0"/>
          </a:p>
          <a:p>
            <a:r>
              <a:rPr lang="en-US" altLang="ko-KR" b="1" dirty="0"/>
              <a:t>lab1.R </a:t>
            </a:r>
            <a:r>
              <a:rPr lang="ko-KR" altLang="en-US" b="1" dirty="0"/>
              <a:t>클릭</a:t>
            </a:r>
            <a:r>
              <a:rPr lang="en-US" altLang="ko-KR" b="1" dirty="0"/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627D33-533A-4949-9DAC-44C9A294B900}"/>
              </a:ext>
            </a:extLst>
          </p:cNvPr>
          <p:cNvSpPr/>
          <p:nvPr/>
        </p:nvSpPr>
        <p:spPr>
          <a:xfrm>
            <a:off x="4882393" y="4698067"/>
            <a:ext cx="704675" cy="268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8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A08C237-6454-4F40-85D4-C88074947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9" b="8167"/>
          <a:stretch/>
        </p:blipFill>
        <p:spPr>
          <a:xfrm>
            <a:off x="1866880" y="1753385"/>
            <a:ext cx="8457848" cy="4533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3CC0F-1400-4595-9A6A-401B2E4D4E00}"/>
              </a:ext>
            </a:extLst>
          </p:cNvPr>
          <p:cNvSpPr txBox="1"/>
          <p:nvPr/>
        </p:nvSpPr>
        <p:spPr>
          <a:xfrm>
            <a:off x="240147" y="170831"/>
            <a:ext cx="66501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&lt; Google </a:t>
            </a:r>
            <a:r>
              <a:rPr lang="en-US" altLang="ko-KR" sz="2800" b="1" dirty="0" err="1">
                <a:solidFill>
                  <a:srgbClr val="FF0000"/>
                </a:solidFill>
              </a:rPr>
              <a:t>Colaboratory</a:t>
            </a:r>
            <a:r>
              <a:rPr lang="en-US" altLang="ko-KR" sz="28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2800" b="1" dirty="0"/>
              <a:t>.</a:t>
            </a:r>
            <a:r>
              <a:rPr lang="en-US" altLang="ko-KR" sz="2800" b="1" dirty="0" err="1"/>
              <a:t>ipynb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파일 여는 방법</a:t>
            </a:r>
            <a:endParaRPr lang="en-US" altLang="ko-KR" sz="2800" b="1" dirty="0"/>
          </a:p>
          <a:p>
            <a:r>
              <a:rPr lang="ko-KR" altLang="en-US" sz="2800" b="1" dirty="0"/>
              <a:t>파일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노트 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F016F-D7EC-41C8-901B-92D24D19AD70}"/>
              </a:ext>
            </a:extLst>
          </p:cNvPr>
          <p:cNvSpPr/>
          <p:nvPr/>
        </p:nvSpPr>
        <p:spPr>
          <a:xfrm>
            <a:off x="2150076" y="1867477"/>
            <a:ext cx="1432110" cy="4515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9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F664F9-6F56-4531-A8AC-DC608C53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52" y="1588820"/>
            <a:ext cx="7943547" cy="4961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3CC0F-1400-4595-9A6A-401B2E4D4E00}"/>
              </a:ext>
            </a:extLst>
          </p:cNvPr>
          <p:cNvSpPr txBox="1"/>
          <p:nvPr/>
        </p:nvSpPr>
        <p:spPr>
          <a:xfrm>
            <a:off x="240147" y="170831"/>
            <a:ext cx="66501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&lt; Google </a:t>
            </a:r>
            <a:r>
              <a:rPr lang="en-US" altLang="ko-KR" sz="2800" b="1" dirty="0" err="1">
                <a:solidFill>
                  <a:srgbClr val="FF0000"/>
                </a:solidFill>
              </a:rPr>
              <a:t>Colaboratory</a:t>
            </a:r>
            <a:r>
              <a:rPr lang="en-US" altLang="ko-KR" sz="28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2800" b="1" dirty="0"/>
              <a:t>.</a:t>
            </a:r>
            <a:r>
              <a:rPr lang="en-US" altLang="ko-KR" sz="2800" b="1" dirty="0" err="1"/>
              <a:t>ipynb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파일 여는 방법</a:t>
            </a:r>
            <a:endParaRPr lang="en-US" altLang="ko-KR" sz="2800" b="1" dirty="0"/>
          </a:p>
          <a:p>
            <a:r>
              <a:rPr lang="ko-KR" altLang="en-US" sz="2800" b="1" dirty="0"/>
              <a:t>파일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노트 열기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업로드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파일선택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F016F-D7EC-41C8-901B-92D24D19AD70}"/>
              </a:ext>
            </a:extLst>
          </p:cNvPr>
          <p:cNvSpPr/>
          <p:nvPr/>
        </p:nvSpPr>
        <p:spPr>
          <a:xfrm>
            <a:off x="3131150" y="2219902"/>
            <a:ext cx="5536599" cy="4515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0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D73E45-EE7C-49CE-AC73-EA94F316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2492445"/>
            <a:ext cx="8134350" cy="3041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3CC0F-1400-4595-9A6A-401B2E4D4E00}"/>
              </a:ext>
            </a:extLst>
          </p:cNvPr>
          <p:cNvSpPr txBox="1"/>
          <p:nvPr/>
        </p:nvSpPr>
        <p:spPr>
          <a:xfrm>
            <a:off x="240146" y="170831"/>
            <a:ext cx="120661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&lt; Google </a:t>
            </a:r>
            <a:r>
              <a:rPr lang="en-US" altLang="ko-KR" sz="2800" b="1" dirty="0" err="1">
                <a:solidFill>
                  <a:srgbClr val="FF0000"/>
                </a:solidFill>
              </a:rPr>
              <a:t>Colaboratory</a:t>
            </a:r>
            <a:r>
              <a:rPr lang="en-US" altLang="ko-KR" sz="28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2800" b="1" dirty="0"/>
              <a:t>.</a:t>
            </a:r>
            <a:r>
              <a:rPr lang="en-US" altLang="ko-KR" sz="2800" b="1" dirty="0" err="1"/>
              <a:t>ipynb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파일 여는 방법</a:t>
            </a:r>
            <a:endParaRPr lang="en-US" altLang="ko-KR" sz="2800" b="1" dirty="0"/>
          </a:p>
          <a:p>
            <a:r>
              <a:rPr lang="ko-KR" altLang="en-US" sz="2800" b="1" dirty="0"/>
              <a:t>파일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노트 열기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업로드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파일선택 </a:t>
            </a:r>
            <a:r>
              <a:rPr lang="en-US" altLang="ko-KR" sz="2800" b="1" dirty="0"/>
              <a:t>- .</a:t>
            </a:r>
            <a:r>
              <a:rPr lang="en-US" altLang="ko-KR" sz="2800" b="1" dirty="0" err="1"/>
              <a:t>jpynb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업로드</a:t>
            </a:r>
            <a:endParaRPr lang="en-US" altLang="ko-KR" sz="2800" b="1" dirty="0"/>
          </a:p>
          <a:p>
            <a:r>
              <a:rPr lang="ko-KR" altLang="en-US" sz="2800" b="1" dirty="0"/>
              <a:t>자신의 구글 드라이브로 파일이 업로드 됨</a:t>
            </a:r>
            <a:r>
              <a:rPr lang="en-US" altLang="ko-KR" sz="2800" b="1" dirty="0"/>
              <a:t>.! </a:t>
            </a:r>
            <a:endParaRPr lang="ko-KR" altLang="en-US" sz="28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F016F-D7EC-41C8-901B-92D24D19AD70}"/>
              </a:ext>
            </a:extLst>
          </p:cNvPr>
          <p:cNvSpPr/>
          <p:nvPr/>
        </p:nvSpPr>
        <p:spPr>
          <a:xfrm>
            <a:off x="2835875" y="4013352"/>
            <a:ext cx="7136800" cy="853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7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A08C237-6454-4F40-85D4-C88074947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9" b="8167"/>
          <a:stretch/>
        </p:blipFill>
        <p:spPr>
          <a:xfrm>
            <a:off x="1866880" y="1753385"/>
            <a:ext cx="8457848" cy="4533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3CC0F-1400-4595-9A6A-401B2E4D4E00}"/>
              </a:ext>
            </a:extLst>
          </p:cNvPr>
          <p:cNvSpPr txBox="1"/>
          <p:nvPr/>
        </p:nvSpPr>
        <p:spPr>
          <a:xfrm>
            <a:off x="240147" y="170831"/>
            <a:ext cx="11789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&lt; Google </a:t>
            </a:r>
            <a:r>
              <a:rPr lang="en-US" altLang="ko-KR" sz="2800" b="1" dirty="0" err="1">
                <a:solidFill>
                  <a:srgbClr val="FF0000"/>
                </a:solidFill>
              </a:rPr>
              <a:t>Colaboratory</a:t>
            </a:r>
            <a:r>
              <a:rPr lang="en-US" altLang="ko-KR" sz="2800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2800" b="1" dirty="0"/>
              <a:t>.</a:t>
            </a:r>
            <a:r>
              <a:rPr lang="en-US" altLang="ko-KR" sz="2800" b="1" dirty="0" err="1"/>
              <a:t>ipynb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파일 여는 방법</a:t>
            </a:r>
            <a:endParaRPr lang="en-US" altLang="ko-KR" sz="2800" b="1" dirty="0"/>
          </a:p>
          <a:p>
            <a:r>
              <a:rPr lang="ko-KR" altLang="en-US" sz="2800" b="1" dirty="0"/>
              <a:t>파일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노트 열기 </a:t>
            </a:r>
            <a:r>
              <a:rPr lang="en-US" altLang="ko-KR" sz="2800" b="1" dirty="0"/>
              <a:t>– Google </a:t>
            </a:r>
            <a:r>
              <a:rPr lang="ko-KR" altLang="en-US" sz="2800" b="1" dirty="0"/>
              <a:t>드라이브에서 업로드한 파일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6F016F-D7EC-41C8-901B-92D24D19AD70}"/>
              </a:ext>
            </a:extLst>
          </p:cNvPr>
          <p:cNvSpPr/>
          <p:nvPr/>
        </p:nvSpPr>
        <p:spPr>
          <a:xfrm>
            <a:off x="2150076" y="1867477"/>
            <a:ext cx="1432110" cy="4515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A5F881F7E9F8E4CBE0A8E04D88C9853" ma:contentTypeVersion="10" ma:contentTypeDescription="새 문서를 만듭니다." ma:contentTypeScope="" ma:versionID="48f9d01b220ed64213d7dc5b9723fb82">
  <xsd:schema xmlns:xsd="http://www.w3.org/2001/XMLSchema" xmlns:xs="http://www.w3.org/2001/XMLSchema" xmlns:p="http://schemas.microsoft.com/office/2006/metadata/properties" xmlns:ns3="f7b64aa5-8895-402e-b432-d24ffa4723cc" xmlns:ns4="a5673234-bd84-438d-a053-99c7241f2aac" targetNamespace="http://schemas.microsoft.com/office/2006/metadata/properties" ma:root="true" ma:fieldsID="9e28da4e86691d7e887d6dd6e2376f3e" ns3:_="" ns4:_="">
    <xsd:import namespace="f7b64aa5-8895-402e-b432-d24ffa4723cc"/>
    <xsd:import namespace="a5673234-bd84-438d-a053-99c7241f2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64aa5-8895-402e-b432-d24ffa472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673234-bd84-438d-a053-99c7241f2aa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940FA0-D6D0-467B-95B0-F1050C472B05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5673234-bd84-438d-a053-99c7241f2aac"/>
    <ds:schemaRef ds:uri="http://purl.org/dc/elements/1.1/"/>
    <ds:schemaRef ds:uri="f7b64aa5-8895-402e-b432-d24ffa4723c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5903A0B-094F-4F07-9A22-9C239B645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b64aa5-8895-402e-b432-d24ffa4723cc"/>
    <ds:schemaRef ds:uri="a5673234-bd84-438d-a053-99c7241f2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7678E7-3DF2-46D2-AAB3-818B473894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178</Words>
  <Application>Microsoft Office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M18525</dc:creator>
  <cp:lastModifiedBy>user</cp:lastModifiedBy>
  <cp:revision>1</cp:revision>
  <dcterms:created xsi:type="dcterms:W3CDTF">2020-03-11T06:52:09Z</dcterms:created>
  <dcterms:modified xsi:type="dcterms:W3CDTF">2020-09-03T11:40:17Z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0x010100FA5F881F7E9F8E4CBE0A8E04D88C9853</vt:lpwstr>
  </property>
</Properties>
</file>