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8" r:id="rId2"/>
    <p:sldId id="273" r:id="rId3"/>
    <p:sldId id="286" r:id="rId4"/>
    <p:sldId id="277" r:id="rId5"/>
    <p:sldId id="281" r:id="rId6"/>
    <p:sldId id="279" r:id="rId7"/>
    <p:sldId id="283" r:id="rId8"/>
    <p:sldId id="282" r:id="rId9"/>
    <p:sldId id="28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8" autoAdjust="0"/>
    <p:restoredTop sz="94660"/>
  </p:normalViewPr>
  <p:slideViewPr>
    <p:cSldViewPr snapToGrid="0">
      <p:cViewPr>
        <p:scale>
          <a:sx n="90" d="100"/>
          <a:sy n="90" d="100"/>
        </p:scale>
        <p:origin x="145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BE01C0-E750-4D31-94FD-D82C1FD6415A}" type="doc">
      <dgm:prSet loTypeId="urn:microsoft.com/office/officeart/2005/8/layout/gear1" loCatId="relationship" qsTypeId="urn:microsoft.com/office/officeart/2005/8/quickstyle/simple1" qsCatId="simple" csTypeId="urn:microsoft.com/office/officeart/2005/8/colors/accent1_5" csCatId="accent1" phldr="1"/>
      <dgm:spPr/>
    </dgm:pt>
    <dgm:pt modelId="{993A7F89-6F99-4779-BEC9-DD6AD10FE3CC}">
      <dgm:prSet phldrT="[텍스트]"/>
      <dgm:spPr/>
      <dgm:t>
        <a:bodyPr/>
        <a:lstStyle/>
        <a:p>
          <a:pPr latinLnBrk="1"/>
          <a:r>
            <a:rPr lang="ko-KR" altLang="en-US" dirty="0" smtClean="0"/>
            <a:t>엔지니어</a:t>
          </a:r>
          <a:endParaRPr lang="ko-KR" altLang="en-US" dirty="0"/>
        </a:p>
      </dgm:t>
    </dgm:pt>
    <dgm:pt modelId="{8557FA7D-42E6-4E47-9847-497831B8C2A8}" type="parTrans" cxnId="{00575313-48A7-4D91-9037-2717D1195752}">
      <dgm:prSet/>
      <dgm:spPr/>
      <dgm:t>
        <a:bodyPr/>
        <a:lstStyle/>
        <a:p>
          <a:pPr latinLnBrk="1"/>
          <a:endParaRPr lang="ko-KR" altLang="en-US"/>
        </a:p>
      </dgm:t>
    </dgm:pt>
    <dgm:pt modelId="{E50FDD94-F3BC-440E-872F-F7CA6497172B}" type="sibTrans" cxnId="{00575313-48A7-4D91-9037-2717D1195752}">
      <dgm:prSet/>
      <dgm:spPr/>
      <dgm:t>
        <a:bodyPr/>
        <a:lstStyle/>
        <a:p>
          <a:pPr latinLnBrk="1"/>
          <a:endParaRPr lang="ko-KR" altLang="en-US"/>
        </a:p>
      </dgm:t>
    </dgm:pt>
    <dgm:pt modelId="{CBAF24BD-F452-4DF6-840C-BB7A2A2F2F7C}">
      <dgm:prSet phldrT="[텍스트]"/>
      <dgm:spPr/>
      <dgm:t>
        <a:bodyPr/>
        <a:lstStyle/>
        <a:p>
          <a:pPr latinLnBrk="1"/>
          <a:r>
            <a:rPr lang="ko-KR" altLang="en-US" dirty="0" smtClean="0"/>
            <a:t>관리자</a:t>
          </a:r>
          <a:endParaRPr lang="ko-KR" altLang="en-US" dirty="0"/>
        </a:p>
      </dgm:t>
    </dgm:pt>
    <dgm:pt modelId="{63D8258F-8B3F-4802-AB20-176EFAEE790F}" type="parTrans" cxnId="{DB7EA9B1-84F3-4083-9047-C89E47771E64}">
      <dgm:prSet/>
      <dgm:spPr/>
      <dgm:t>
        <a:bodyPr/>
        <a:lstStyle/>
        <a:p>
          <a:pPr latinLnBrk="1"/>
          <a:endParaRPr lang="ko-KR" altLang="en-US"/>
        </a:p>
      </dgm:t>
    </dgm:pt>
    <dgm:pt modelId="{A89BCBE5-441B-4A62-A54F-DD7E61281F85}" type="sibTrans" cxnId="{DB7EA9B1-84F3-4083-9047-C89E47771E64}">
      <dgm:prSet/>
      <dgm:spPr/>
      <dgm:t>
        <a:bodyPr/>
        <a:lstStyle/>
        <a:p>
          <a:pPr latinLnBrk="1"/>
          <a:endParaRPr lang="ko-KR" altLang="en-US"/>
        </a:p>
      </dgm:t>
    </dgm:pt>
    <dgm:pt modelId="{A943CD3C-9741-4B5E-A1EE-7A8169E0A36E}">
      <dgm:prSet phldrT="[텍스트]"/>
      <dgm:spPr/>
      <dgm:t>
        <a:bodyPr/>
        <a:lstStyle/>
        <a:p>
          <a:pPr latinLnBrk="1"/>
          <a:r>
            <a:rPr lang="ko-KR" altLang="en-US" dirty="0" smtClean="0"/>
            <a:t>고객</a:t>
          </a:r>
          <a:endParaRPr lang="ko-KR" altLang="en-US" dirty="0"/>
        </a:p>
      </dgm:t>
    </dgm:pt>
    <dgm:pt modelId="{874B529D-883E-46FF-8BB6-6C8B06892C57}" type="parTrans" cxnId="{5525DCCC-FD5D-49BA-8E97-4CE1E9B4764F}">
      <dgm:prSet/>
      <dgm:spPr/>
      <dgm:t>
        <a:bodyPr/>
        <a:lstStyle/>
        <a:p>
          <a:pPr latinLnBrk="1"/>
          <a:endParaRPr lang="ko-KR" altLang="en-US"/>
        </a:p>
      </dgm:t>
    </dgm:pt>
    <dgm:pt modelId="{59CFB625-3F32-4D8D-BF02-F9B8D4D1E7F2}" type="sibTrans" cxnId="{5525DCCC-FD5D-49BA-8E97-4CE1E9B4764F}">
      <dgm:prSet/>
      <dgm:spPr/>
      <dgm:t>
        <a:bodyPr/>
        <a:lstStyle/>
        <a:p>
          <a:pPr latinLnBrk="1"/>
          <a:endParaRPr lang="ko-KR" altLang="en-US"/>
        </a:p>
      </dgm:t>
    </dgm:pt>
    <dgm:pt modelId="{13233B81-0404-41E7-ADBA-E79A0ADFAF0F}" type="pres">
      <dgm:prSet presAssocID="{D7BE01C0-E750-4D31-94FD-D82C1FD6415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F6A3D02-654F-4130-8FB3-F39856E65B47}" type="pres">
      <dgm:prSet presAssocID="{993A7F89-6F99-4779-BEC9-DD6AD10FE3CC}" presName="gear1" presStyleLbl="node1" presStyleIdx="0" presStyleCnt="3">
        <dgm:presLayoutVars>
          <dgm:chMax val="1"/>
          <dgm:bulletEnabled val="1"/>
        </dgm:presLayoutVars>
      </dgm:prSet>
      <dgm:spPr/>
    </dgm:pt>
    <dgm:pt modelId="{8810CC4E-C26D-4104-B05B-F29C24982E46}" type="pres">
      <dgm:prSet presAssocID="{993A7F89-6F99-4779-BEC9-DD6AD10FE3CC}" presName="gear1srcNode" presStyleLbl="node1" presStyleIdx="0" presStyleCnt="3"/>
      <dgm:spPr/>
    </dgm:pt>
    <dgm:pt modelId="{0DB5047B-22A1-40BB-9350-AFAC8FF6293E}" type="pres">
      <dgm:prSet presAssocID="{993A7F89-6F99-4779-BEC9-DD6AD10FE3CC}" presName="gear1dstNode" presStyleLbl="node1" presStyleIdx="0" presStyleCnt="3"/>
      <dgm:spPr/>
    </dgm:pt>
    <dgm:pt modelId="{D7E98176-9E21-4D8B-9967-51C3F903FDD8}" type="pres">
      <dgm:prSet presAssocID="{CBAF24BD-F452-4DF6-840C-BB7A2A2F2F7C}" presName="gear2" presStyleLbl="node1" presStyleIdx="1" presStyleCnt="3">
        <dgm:presLayoutVars>
          <dgm:chMax val="1"/>
          <dgm:bulletEnabled val="1"/>
        </dgm:presLayoutVars>
      </dgm:prSet>
      <dgm:spPr/>
    </dgm:pt>
    <dgm:pt modelId="{A527B631-D74E-4702-ACFE-0219F7023AD0}" type="pres">
      <dgm:prSet presAssocID="{CBAF24BD-F452-4DF6-840C-BB7A2A2F2F7C}" presName="gear2srcNode" presStyleLbl="node1" presStyleIdx="1" presStyleCnt="3"/>
      <dgm:spPr/>
    </dgm:pt>
    <dgm:pt modelId="{D5068523-C4B8-4B9C-A5A3-851942A47E9A}" type="pres">
      <dgm:prSet presAssocID="{CBAF24BD-F452-4DF6-840C-BB7A2A2F2F7C}" presName="gear2dstNode" presStyleLbl="node1" presStyleIdx="1" presStyleCnt="3"/>
      <dgm:spPr/>
    </dgm:pt>
    <dgm:pt modelId="{4B2F705F-7C38-4A08-B1E9-87D2C43D8485}" type="pres">
      <dgm:prSet presAssocID="{A943CD3C-9741-4B5E-A1EE-7A8169E0A36E}" presName="gear3" presStyleLbl="node1" presStyleIdx="2" presStyleCnt="3"/>
      <dgm:spPr/>
    </dgm:pt>
    <dgm:pt modelId="{5F6B41AC-7B67-44FD-A16B-9E683267DA0F}" type="pres">
      <dgm:prSet presAssocID="{A943CD3C-9741-4B5E-A1EE-7A8169E0A36E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FF7D0024-7F15-40B8-A31C-B1651A974ECD}" type="pres">
      <dgm:prSet presAssocID="{A943CD3C-9741-4B5E-A1EE-7A8169E0A36E}" presName="gear3srcNode" presStyleLbl="node1" presStyleIdx="2" presStyleCnt="3"/>
      <dgm:spPr/>
    </dgm:pt>
    <dgm:pt modelId="{C5BFC831-D350-4AA9-8065-8B7198756ED5}" type="pres">
      <dgm:prSet presAssocID="{A943CD3C-9741-4B5E-A1EE-7A8169E0A36E}" presName="gear3dstNode" presStyleLbl="node1" presStyleIdx="2" presStyleCnt="3"/>
      <dgm:spPr/>
    </dgm:pt>
    <dgm:pt modelId="{FB3632EB-4912-476D-A33F-99F4ED671052}" type="pres">
      <dgm:prSet presAssocID="{E50FDD94-F3BC-440E-872F-F7CA6497172B}" presName="connector1" presStyleLbl="sibTrans2D1" presStyleIdx="0" presStyleCnt="3"/>
      <dgm:spPr/>
    </dgm:pt>
    <dgm:pt modelId="{1E183135-12CE-469F-B51E-03590EB94A99}" type="pres">
      <dgm:prSet presAssocID="{A89BCBE5-441B-4A62-A54F-DD7E61281F85}" presName="connector2" presStyleLbl="sibTrans2D1" presStyleIdx="1" presStyleCnt="3"/>
      <dgm:spPr/>
    </dgm:pt>
    <dgm:pt modelId="{63E90D6F-BD82-4868-B4EC-71620CB85DDB}" type="pres">
      <dgm:prSet presAssocID="{59CFB625-3F32-4D8D-BF02-F9B8D4D1E7F2}" presName="connector3" presStyleLbl="sibTrans2D1" presStyleIdx="2" presStyleCnt="3"/>
      <dgm:spPr/>
    </dgm:pt>
  </dgm:ptLst>
  <dgm:cxnLst>
    <dgm:cxn modelId="{B2ECC73E-3F7E-4FBF-B61A-A089742EC8B2}" type="presOf" srcId="{A943CD3C-9741-4B5E-A1EE-7A8169E0A36E}" destId="{4B2F705F-7C38-4A08-B1E9-87D2C43D8485}" srcOrd="0" destOrd="0" presId="urn:microsoft.com/office/officeart/2005/8/layout/gear1"/>
    <dgm:cxn modelId="{A6EAB772-040C-4258-869E-EFCE89CD93CE}" type="presOf" srcId="{A943CD3C-9741-4B5E-A1EE-7A8169E0A36E}" destId="{5F6B41AC-7B67-44FD-A16B-9E683267DA0F}" srcOrd="1" destOrd="0" presId="urn:microsoft.com/office/officeart/2005/8/layout/gear1"/>
    <dgm:cxn modelId="{DC5F0087-A559-431A-94AB-E461C2BCEC58}" type="presOf" srcId="{CBAF24BD-F452-4DF6-840C-BB7A2A2F2F7C}" destId="{A527B631-D74E-4702-ACFE-0219F7023AD0}" srcOrd="1" destOrd="0" presId="urn:microsoft.com/office/officeart/2005/8/layout/gear1"/>
    <dgm:cxn modelId="{B625841B-66C0-4104-B90D-D166864BD2D5}" type="presOf" srcId="{E50FDD94-F3BC-440E-872F-F7CA6497172B}" destId="{FB3632EB-4912-476D-A33F-99F4ED671052}" srcOrd="0" destOrd="0" presId="urn:microsoft.com/office/officeart/2005/8/layout/gear1"/>
    <dgm:cxn modelId="{5525DCCC-FD5D-49BA-8E97-4CE1E9B4764F}" srcId="{D7BE01C0-E750-4D31-94FD-D82C1FD6415A}" destId="{A943CD3C-9741-4B5E-A1EE-7A8169E0A36E}" srcOrd="2" destOrd="0" parTransId="{874B529D-883E-46FF-8BB6-6C8B06892C57}" sibTransId="{59CFB625-3F32-4D8D-BF02-F9B8D4D1E7F2}"/>
    <dgm:cxn modelId="{4DA8A645-2289-4336-AD2C-9A3767EFA54C}" type="presOf" srcId="{A89BCBE5-441B-4A62-A54F-DD7E61281F85}" destId="{1E183135-12CE-469F-B51E-03590EB94A99}" srcOrd="0" destOrd="0" presId="urn:microsoft.com/office/officeart/2005/8/layout/gear1"/>
    <dgm:cxn modelId="{DB7EA9B1-84F3-4083-9047-C89E47771E64}" srcId="{D7BE01C0-E750-4D31-94FD-D82C1FD6415A}" destId="{CBAF24BD-F452-4DF6-840C-BB7A2A2F2F7C}" srcOrd="1" destOrd="0" parTransId="{63D8258F-8B3F-4802-AB20-176EFAEE790F}" sibTransId="{A89BCBE5-441B-4A62-A54F-DD7E61281F85}"/>
    <dgm:cxn modelId="{15A9A8B7-0DE1-479D-A9A0-BF78D999350B}" type="presOf" srcId="{993A7F89-6F99-4779-BEC9-DD6AD10FE3CC}" destId="{8810CC4E-C26D-4104-B05B-F29C24982E46}" srcOrd="1" destOrd="0" presId="urn:microsoft.com/office/officeart/2005/8/layout/gear1"/>
    <dgm:cxn modelId="{9D776E16-E00D-482F-8651-D085117C2231}" type="presOf" srcId="{CBAF24BD-F452-4DF6-840C-BB7A2A2F2F7C}" destId="{D7E98176-9E21-4D8B-9967-51C3F903FDD8}" srcOrd="0" destOrd="0" presId="urn:microsoft.com/office/officeart/2005/8/layout/gear1"/>
    <dgm:cxn modelId="{55D4457B-D0F6-4234-8637-1B146DBE7363}" type="presOf" srcId="{A943CD3C-9741-4B5E-A1EE-7A8169E0A36E}" destId="{C5BFC831-D350-4AA9-8065-8B7198756ED5}" srcOrd="3" destOrd="0" presId="urn:microsoft.com/office/officeart/2005/8/layout/gear1"/>
    <dgm:cxn modelId="{D1BCDF3B-7E1C-49F6-8492-4B8B9FA0C93F}" type="presOf" srcId="{993A7F89-6F99-4779-BEC9-DD6AD10FE3CC}" destId="{0DB5047B-22A1-40BB-9350-AFAC8FF6293E}" srcOrd="2" destOrd="0" presId="urn:microsoft.com/office/officeart/2005/8/layout/gear1"/>
    <dgm:cxn modelId="{00575313-48A7-4D91-9037-2717D1195752}" srcId="{D7BE01C0-E750-4D31-94FD-D82C1FD6415A}" destId="{993A7F89-6F99-4779-BEC9-DD6AD10FE3CC}" srcOrd="0" destOrd="0" parTransId="{8557FA7D-42E6-4E47-9847-497831B8C2A8}" sibTransId="{E50FDD94-F3BC-440E-872F-F7CA6497172B}"/>
    <dgm:cxn modelId="{6C7AAEEF-DF07-4F3D-94ED-299DB4E67C9B}" type="presOf" srcId="{59CFB625-3F32-4D8D-BF02-F9B8D4D1E7F2}" destId="{63E90D6F-BD82-4868-B4EC-71620CB85DDB}" srcOrd="0" destOrd="0" presId="urn:microsoft.com/office/officeart/2005/8/layout/gear1"/>
    <dgm:cxn modelId="{74E2F97D-29E5-4B33-984A-6E8CF567B809}" type="presOf" srcId="{A943CD3C-9741-4B5E-A1EE-7A8169E0A36E}" destId="{FF7D0024-7F15-40B8-A31C-B1651A974ECD}" srcOrd="2" destOrd="0" presId="urn:microsoft.com/office/officeart/2005/8/layout/gear1"/>
    <dgm:cxn modelId="{3E07FE96-E922-4180-92A5-6B969A7E2471}" type="presOf" srcId="{993A7F89-6F99-4779-BEC9-DD6AD10FE3CC}" destId="{2F6A3D02-654F-4130-8FB3-F39856E65B47}" srcOrd="0" destOrd="0" presId="urn:microsoft.com/office/officeart/2005/8/layout/gear1"/>
    <dgm:cxn modelId="{E799F8DB-D70C-4F6D-82F7-CC6D9852E2C8}" type="presOf" srcId="{CBAF24BD-F452-4DF6-840C-BB7A2A2F2F7C}" destId="{D5068523-C4B8-4B9C-A5A3-851942A47E9A}" srcOrd="2" destOrd="0" presId="urn:microsoft.com/office/officeart/2005/8/layout/gear1"/>
    <dgm:cxn modelId="{948FE4F9-D45C-4156-9325-6C0231F1CF27}" type="presOf" srcId="{D7BE01C0-E750-4D31-94FD-D82C1FD6415A}" destId="{13233B81-0404-41E7-ADBA-E79A0ADFAF0F}" srcOrd="0" destOrd="0" presId="urn:microsoft.com/office/officeart/2005/8/layout/gear1"/>
    <dgm:cxn modelId="{0F611B6D-C332-4FFC-BF47-0DD24086B368}" type="presParOf" srcId="{13233B81-0404-41E7-ADBA-E79A0ADFAF0F}" destId="{2F6A3D02-654F-4130-8FB3-F39856E65B47}" srcOrd="0" destOrd="0" presId="urn:microsoft.com/office/officeart/2005/8/layout/gear1"/>
    <dgm:cxn modelId="{9D077CEB-0155-4E87-917F-0D9CA1D0DC81}" type="presParOf" srcId="{13233B81-0404-41E7-ADBA-E79A0ADFAF0F}" destId="{8810CC4E-C26D-4104-B05B-F29C24982E46}" srcOrd="1" destOrd="0" presId="urn:microsoft.com/office/officeart/2005/8/layout/gear1"/>
    <dgm:cxn modelId="{83F929B8-385F-4289-A03E-A2C4682844D6}" type="presParOf" srcId="{13233B81-0404-41E7-ADBA-E79A0ADFAF0F}" destId="{0DB5047B-22A1-40BB-9350-AFAC8FF6293E}" srcOrd="2" destOrd="0" presId="urn:microsoft.com/office/officeart/2005/8/layout/gear1"/>
    <dgm:cxn modelId="{1E804B0F-115D-473C-A088-5CE725457F6D}" type="presParOf" srcId="{13233B81-0404-41E7-ADBA-E79A0ADFAF0F}" destId="{D7E98176-9E21-4D8B-9967-51C3F903FDD8}" srcOrd="3" destOrd="0" presId="urn:microsoft.com/office/officeart/2005/8/layout/gear1"/>
    <dgm:cxn modelId="{F8E8915C-6577-471F-A5D2-CC4DE1B62BD3}" type="presParOf" srcId="{13233B81-0404-41E7-ADBA-E79A0ADFAF0F}" destId="{A527B631-D74E-4702-ACFE-0219F7023AD0}" srcOrd="4" destOrd="0" presId="urn:microsoft.com/office/officeart/2005/8/layout/gear1"/>
    <dgm:cxn modelId="{D1A7DE47-8990-44A8-9BE3-A9294A3E0B0C}" type="presParOf" srcId="{13233B81-0404-41E7-ADBA-E79A0ADFAF0F}" destId="{D5068523-C4B8-4B9C-A5A3-851942A47E9A}" srcOrd="5" destOrd="0" presId="urn:microsoft.com/office/officeart/2005/8/layout/gear1"/>
    <dgm:cxn modelId="{49876BFA-FA23-4D8A-80A4-63F8DBDC0173}" type="presParOf" srcId="{13233B81-0404-41E7-ADBA-E79A0ADFAF0F}" destId="{4B2F705F-7C38-4A08-B1E9-87D2C43D8485}" srcOrd="6" destOrd="0" presId="urn:microsoft.com/office/officeart/2005/8/layout/gear1"/>
    <dgm:cxn modelId="{85A90428-18EB-4DF0-B8A7-E062A351BD57}" type="presParOf" srcId="{13233B81-0404-41E7-ADBA-E79A0ADFAF0F}" destId="{5F6B41AC-7B67-44FD-A16B-9E683267DA0F}" srcOrd="7" destOrd="0" presId="urn:microsoft.com/office/officeart/2005/8/layout/gear1"/>
    <dgm:cxn modelId="{24F52A38-CFDA-49CB-B62C-887241E5C074}" type="presParOf" srcId="{13233B81-0404-41E7-ADBA-E79A0ADFAF0F}" destId="{FF7D0024-7F15-40B8-A31C-B1651A974ECD}" srcOrd="8" destOrd="0" presId="urn:microsoft.com/office/officeart/2005/8/layout/gear1"/>
    <dgm:cxn modelId="{8BA12BE6-45D7-47DB-8859-D740D5CC15F2}" type="presParOf" srcId="{13233B81-0404-41E7-ADBA-E79A0ADFAF0F}" destId="{C5BFC831-D350-4AA9-8065-8B7198756ED5}" srcOrd="9" destOrd="0" presId="urn:microsoft.com/office/officeart/2005/8/layout/gear1"/>
    <dgm:cxn modelId="{F881E3CB-D44D-448D-A058-21B4CF99A654}" type="presParOf" srcId="{13233B81-0404-41E7-ADBA-E79A0ADFAF0F}" destId="{FB3632EB-4912-476D-A33F-99F4ED671052}" srcOrd="10" destOrd="0" presId="urn:microsoft.com/office/officeart/2005/8/layout/gear1"/>
    <dgm:cxn modelId="{D36A6527-FE98-4A96-B216-D473A8F4E43B}" type="presParOf" srcId="{13233B81-0404-41E7-ADBA-E79A0ADFAF0F}" destId="{1E183135-12CE-469F-B51E-03590EB94A99}" srcOrd="11" destOrd="0" presId="urn:microsoft.com/office/officeart/2005/8/layout/gear1"/>
    <dgm:cxn modelId="{7DA9F42A-6061-4C43-9268-F4438A423409}" type="presParOf" srcId="{13233B81-0404-41E7-ADBA-E79A0ADFAF0F}" destId="{63E90D6F-BD82-4868-B4EC-71620CB85DD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02DEB8-E40A-43E5-8316-719C1E26C23F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pPr latinLnBrk="1"/>
          <a:endParaRPr lang="ko-KR" altLang="en-US"/>
        </a:p>
      </dgm:t>
    </dgm:pt>
    <dgm:pt modelId="{11BAFBF3-2F6E-45B7-B7FF-83D79728121B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latin typeface="+mn-ea"/>
              <a:ea typeface="+mn-ea"/>
            </a:rPr>
            <a:t>시스템 공학</a:t>
          </a:r>
          <a:endParaRPr lang="ko-KR" altLang="en-US" sz="2000" dirty="0">
            <a:latin typeface="+mn-ea"/>
            <a:ea typeface="+mn-ea"/>
          </a:endParaRPr>
        </a:p>
      </dgm:t>
    </dgm:pt>
    <dgm:pt modelId="{12832440-C5CE-4D8A-8974-6DBBA15DE4C6}" type="parTrans" cxnId="{8CA19961-ADA3-4481-AF6C-072520464D4F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0B2B7178-F210-4722-92B9-F898F4857C0B}" type="sibTrans" cxnId="{8CA19961-ADA3-4481-AF6C-072520464D4F}">
      <dgm:prSet custT="1"/>
      <dgm:spPr/>
      <dgm:t>
        <a:bodyPr/>
        <a:lstStyle/>
        <a:p>
          <a:pPr latinLnBrk="1"/>
          <a:endParaRPr lang="ko-KR" altLang="en-US" sz="4400">
            <a:latin typeface="+mn-ea"/>
            <a:ea typeface="+mn-ea"/>
          </a:endParaRPr>
        </a:p>
      </dgm:t>
    </dgm:pt>
    <dgm:pt modelId="{AC493899-88A7-40EA-8FF6-4B8E7268F9B6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latin typeface="+mn-ea"/>
              <a:ea typeface="+mn-ea"/>
            </a:rPr>
            <a:t>소프트웨어 공학</a:t>
          </a:r>
          <a:endParaRPr lang="ko-KR" altLang="en-US" sz="2000" dirty="0">
            <a:latin typeface="+mn-ea"/>
            <a:ea typeface="+mn-ea"/>
          </a:endParaRPr>
        </a:p>
      </dgm:t>
    </dgm:pt>
    <dgm:pt modelId="{5200CCE4-3A49-4ABF-AE0E-003E45711542}" type="parTrans" cxnId="{15EFE708-F899-4D11-9835-B99875AEB315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E74D2B9D-60DE-4F2C-B10D-7ACF75B32811}" type="sibTrans" cxnId="{15EFE708-F899-4D11-9835-B99875AEB315}">
      <dgm:prSet custT="1"/>
      <dgm:spPr/>
      <dgm:t>
        <a:bodyPr/>
        <a:lstStyle/>
        <a:p>
          <a:pPr latinLnBrk="1"/>
          <a:endParaRPr lang="ko-KR" altLang="en-US" sz="4400">
            <a:latin typeface="+mn-ea"/>
            <a:ea typeface="+mn-ea"/>
          </a:endParaRPr>
        </a:p>
      </dgm:t>
    </dgm:pt>
    <dgm:pt modelId="{FC542C35-A833-4E66-93DB-5354372F3CB6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latin typeface="+mn-ea"/>
              <a:ea typeface="+mn-ea"/>
            </a:rPr>
            <a:t>프로젝트 관리</a:t>
          </a:r>
          <a:endParaRPr lang="ko-KR" altLang="en-US" sz="2000" dirty="0">
            <a:latin typeface="+mn-ea"/>
            <a:ea typeface="+mn-ea"/>
          </a:endParaRPr>
        </a:p>
      </dgm:t>
    </dgm:pt>
    <dgm:pt modelId="{B1C694D9-B3B8-4745-8A4E-8CA65F68511D}" type="parTrans" cxnId="{E585B0BC-4D8B-4252-A739-1D56D2594776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2458E875-DFAC-432D-BF23-7ECD8D9B6893}" type="sibTrans" cxnId="{E585B0BC-4D8B-4252-A739-1D56D2594776}">
      <dgm:prSet custT="1"/>
      <dgm:spPr/>
      <dgm:t>
        <a:bodyPr/>
        <a:lstStyle/>
        <a:p>
          <a:pPr latinLnBrk="1"/>
          <a:endParaRPr lang="ko-KR" altLang="en-US" sz="4400">
            <a:latin typeface="+mn-ea"/>
            <a:ea typeface="+mn-ea"/>
          </a:endParaRPr>
        </a:p>
      </dgm:t>
    </dgm:pt>
    <dgm:pt modelId="{16835762-37C8-45BB-AA38-E1D47A866E26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latin typeface="+mn-ea"/>
              <a:ea typeface="+mn-ea"/>
            </a:rPr>
            <a:t>프로젝트 계획</a:t>
          </a:r>
          <a:endParaRPr lang="ko-KR" altLang="en-US" sz="2000" dirty="0">
            <a:latin typeface="+mn-ea"/>
            <a:ea typeface="+mn-ea"/>
          </a:endParaRPr>
        </a:p>
      </dgm:t>
    </dgm:pt>
    <dgm:pt modelId="{143BD538-F731-4952-AD4E-0D67C135874F}" type="parTrans" cxnId="{87AD1D61-242F-4E0C-B16B-2997C147D8C2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3B6E8170-05A9-49AD-AC66-3D81A5FD0F3C}" type="sibTrans" cxnId="{87AD1D61-242F-4E0C-B16B-2997C147D8C2}">
      <dgm:prSet custT="1"/>
      <dgm:spPr/>
      <dgm:t>
        <a:bodyPr/>
        <a:lstStyle/>
        <a:p>
          <a:pPr latinLnBrk="1"/>
          <a:endParaRPr lang="ko-KR" altLang="en-US" sz="4400">
            <a:latin typeface="+mn-ea"/>
            <a:ea typeface="+mn-ea"/>
          </a:endParaRPr>
        </a:p>
      </dgm:t>
    </dgm:pt>
    <dgm:pt modelId="{F919B190-C93F-4512-AC56-D1DF31D25DF4}" type="pres">
      <dgm:prSet presAssocID="{B102DEB8-E40A-43E5-8316-719C1E26C23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645D47-54F6-439A-9D51-B8B882BBBB2D}" type="pres">
      <dgm:prSet presAssocID="{B102DEB8-E40A-43E5-8316-719C1E26C23F}" presName="Name1" presStyleCnt="0"/>
      <dgm:spPr/>
    </dgm:pt>
    <dgm:pt modelId="{76784218-719F-4F99-94DF-CE5385D079D7}" type="pres">
      <dgm:prSet presAssocID="{B102DEB8-E40A-43E5-8316-719C1E26C23F}" presName="cycle" presStyleCnt="0"/>
      <dgm:spPr/>
    </dgm:pt>
    <dgm:pt modelId="{06B56A3C-E91F-4558-81E2-EE703E93FBE5}" type="pres">
      <dgm:prSet presAssocID="{B102DEB8-E40A-43E5-8316-719C1E26C23F}" presName="srcNode" presStyleLbl="node1" presStyleIdx="0" presStyleCnt="4"/>
      <dgm:spPr/>
    </dgm:pt>
    <dgm:pt modelId="{FDF61E9A-EC21-442E-A1A5-99F027E85033}" type="pres">
      <dgm:prSet presAssocID="{B102DEB8-E40A-43E5-8316-719C1E26C23F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53E15743-452A-40E2-B0F5-AAF6ABC51D26}" type="pres">
      <dgm:prSet presAssocID="{B102DEB8-E40A-43E5-8316-719C1E26C23F}" presName="extraNode" presStyleLbl="node1" presStyleIdx="0" presStyleCnt="4"/>
      <dgm:spPr/>
    </dgm:pt>
    <dgm:pt modelId="{BFE2CCEE-4665-46CF-88EF-DE42E843937C}" type="pres">
      <dgm:prSet presAssocID="{B102DEB8-E40A-43E5-8316-719C1E26C23F}" presName="dstNode" presStyleLbl="node1" presStyleIdx="0" presStyleCnt="4"/>
      <dgm:spPr/>
    </dgm:pt>
    <dgm:pt modelId="{87C7EA29-A6C7-4F85-83B1-62C43D5A8116}" type="pres">
      <dgm:prSet presAssocID="{11BAFBF3-2F6E-45B7-B7FF-83D79728121B}" presName="text_1" presStyleLbl="node1" presStyleIdx="0" presStyleCnt="4" custScaleX="9070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AC536F-22E6-4709-AD6E-21EB1B2F29C9}" type="pres">
      <dgm:prSet presAssocID="{11BAFBF3-2F6E-45B7-B7FF-83D79728121B}" presName="accent_1" presStyleCnt="0"/>
      <dgm:spPr/>
    </dgm:pt>
    <dgm:pt modelId="{21760C9C-5FFC-4825-B8C5-02734FE13A6D}" type="pres">
      <dgm:prSet presAssocID="{11BAFBF3-2F6E-45B7-B7FF-83D79728121B}" presName="accentRepeatNode" presStyleLbl="solidFgAcc1" presStyleIdx="0" presStyleCnt="4"/>
      <dgm:spPr/>
    </dgm:pt>
    <dgm:pt modelId="{8760BDCF-C7C7-483B-AEA7-5F6E1F3A6650}" type="pres">
      <dgm:prSet presAssocID="{AC493899-88A7-40EA-8FF6-4B8E7268F9B6}" presName="text_2" presStyleLbl="node1" presStyleIdx="1" presStyleCnt="4" custScaleX="9070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CD5C78-3754-42B1-A480-1500D2B20F21}" type="pres">
      <dgm:prSet presAssocID="{AC493899-88A7-40EA-8FF6-4B8E7268F9B6}" presName="accent_2" presStyleCnt="0"/>
      <dgm:spPr/>
    </dgm:pt>
    <dgm:pt modelId="{75D3C40F-169F-44A4-97CE-B3A01C3F692C}" type="pres">
      <dgm:prSet presAssocID="{AC493899-88A7-40EA-8FF6-4B8E7268F9B6}" presName="accentRepeatNode" presStyleLbl="solidFgAcc1" presStyleIdx="1" presStyleCnt="4"/>
      <dgm:spPr/>
    </dgm:pt>
    <dgm:pt modelId="{E2AABD16-026E-47AB-9E05-ECE9078C9FE6}" type="pres">
      <dgm:prSet presAssocID="{FC542C35-A833-4E66-93DB-5354372F3CB6}" presName="text_3" presStyleLbl="node1" presStyleIdx="2" presStyleCnt="4" custScaleX="9070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38CE96-FDD7-4C4F-B09B-A58C53788AB1}" type="pres">
      <dgm:prSet presAssocID="{FC542C35-A833-4E66-93DB-5354372F3CB6}" presName="accent_3" presStyleCnt="0"/>
      <dgm:spPr/>
    </dgm:pt>
    <dgm:pt modelId="{056EB3DA-2180-4E98-B0A7-7DAFC0F2F3A0}" type="pres">
      <dgm:prSet presAssocID="{FC542C35-A833-4E66-93DB-5354372F3CB6}" presName="accentRepeatNode" presStyleLbl="solidFgAcc1" presStyleIdx="2" presStyleCnt="4"/>
      <dgm:spPr/>
    </dgm:pt>
    <dgm:pt modelId="{2353D2AB-40D3-43B6-88ED-94D4CCBC7C2C}" type="pres">
      <dgm:prSet presAssocID="{16835762-37C8-45BB-AA38-E1D47A866E26}" presName="text_4" presStyleLbl="node1" presStyleIdx="3" presStyleCnt="4" custScaleX="9070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9E294F-16F8-42F6-BBB5-F667063C2831}" type="pres">
      <dgm:prSet presAssocID="{16835762-37C8-45BB-AA38-E1D47A866E26}" presName="accent_4" presStyleCnt="0"/>
      <dgm:spPr/>
    </dgm:pt>
    <dgm:pt modelId="{45B6FE5F-1EFB-46ED-B228-0122E8560592}" type="pres">
      <dgm:prSet presAssocID="{16835762-37C8-45BB-AA38-E1D47A866E26}" presName="accentRepeatNode" presStyleLbl="solidFgAcc1" presStyleIdx="3" presStyleCnt="4"/>
      <dgm:spPr/>
    </dgm:pt>
  </dgm:ptLst>
  <dgm:cxnLst>
    <dgm:cxn modelId="{3997C5CB-D9F6-4C8C-97E1-7B2502E53216}" type="presOf" srcId="{AC493899-88A7-40EA-8FF6-4B8E7268F9B6}" destId="{8760BDCF-C7C7-483B-AEA7-5F6E1F3A6650}" srcOrd="0" destOrd="0" presId="urn:microsoft.com/office/officeart/2008/layout/VerticalCurvedList"/>
    <dgm:cxn modelId="{8CA19961-ADA3-4481-AF6C-072520464D4F}" srcId="{B102DEB8-E40A-43E5-8316-719C1E26C23F}" destId="{11BAFBF3-2F6E-45B7-B7FF-83D79728121B}" srcOrd="0" destOrd="0" parTransId="{12832440-C5CE-4D8A-8974-6DBBA15DE4C6}" sibTransId="{0B2B7178-F210-4722-92B9-F898F4857C0B}"/>
    <dgm:cxn modelId="{90D81099-9E46-4C4A-A00C-4D45C18B35E1}" type="presOf" srcId="{B102DEB8-E40A-43E5-8316-719C1E26C23F}" destId="{F919B190-C93F-4512-AC56-D1DF31D25DF4}" srcOrd="0" destOrd="0" presId="urn:microsoft.com/office/officeart/2008/layout/VerticalCurvedList"/>
    <dgm:cxn modelId="{B56D90BF-52E2-4CA1-AF13-BD752ADA90CD}" type="presOf" srcId="{16835762-37C8-45BB-AA38-E1D47A866E26}" destId="{2353D2AB-40D3-43B6-88ED-94D4CCBC7C2C}" srcOrd="0" destOrd="0" presId="urn:microsoft.com/office/officeart/2008/layout/VerticalCurvedList"/>
    <dgm:cxn modelId="{4B8B688A-61D7-4C56-9B3F-678C0544D076}" type="presOf" srcId="{FC542C35-A833-4E66-93DB-5354372F3CB6}" destId="{E2AABD16-026E-47AB-9E05-ECE9078C9FE6}" srcOrd="0" destOrd="0" presId="urn:microsoft.com/office/officeart/2008/layout/VerticalCurvedList"/>
    <dgm:cxn modelId="{FB2223A6-FC01-4610-93E3-5F5CD43D98CC}" type="presOf" srcId="{0B2B7178-F210-4722-92B9-F898F4857C0B}" destId="{FDF61E9A-EC21-442E-A1A5-99F027E85033}" srcOrd="0" destOrd="0" presId="urn:microsoft.com/office/officeart/2008/layout/VerticalCurvedList"/>
    <dgm:cxn modelId="{15EFE708-F899-4D11-9835-B99875AEB315}" srcId="{B102DEB8-E40A-43E5-8316-719C1E26C23F}" destId="{AC493899-88A7-40EA-8FF6-4B8E7268F9B6}" srcOrd="1" destOrd="0" parTransId="{5200CCE4-3A49-4ABF-AE0E-003E45711542}" sibTransId="{E74D2B9D-60DE-4F2C-B10D-7ACF75B32811}"/>
    <dgm:cxn modelId="{87AD1D61-242F-4E0C-B16B-2997C147D8C2}" srcId="{B102DEB8-E40A-43E5-8316-719C1E26C23F}" destId="{16835762-37C8-45BB-AA38-E1D47A866E26}" srcOrd="3" destOrd="0" parTransId="{143BD538-F731-4952-AD4E-0D67C135874F}" sibTransId="{3B6E8170-05A9-49AD-AC66-3D81A5FD0F3C}"/>
    <dgm:cxn modelId="{E585B0BC-4D8B-4252-A739-1D56D2594776}" srcId="{B102DEB8-E40A-43E5-8316-719C1E26C23F}" destId="{FC542C35-A833-4E66-93DB-5354372F3CB6}" srcOrd="2" destOrd="0" parTransId="{B1C694D9-B3B8-4745-8A4E-8CA65F68511D}" sibTransId="{2458E875-DFAC-432D-BF23-7ECD8D9B6893}"/>
    <dgm:cxn modelId="{747FF8B8-A8B2-4363-8636-F82FD89714E2}" type="presOf" srcId="{11BAFBF3-2F6E-45B7-B7FF-83D79728121B}" destId="{87C7EA29-A6C7-4F85-83B1-62C43D5A8116}" srcOrd="0" destOrd="0" presId="urn:microsoft.com/office/officeart/2008/layout/VerticalCurvedList"/>
    <dgm:cxn modelId="{F835C0DE-1446-409C-85A0-E4FE123CEBFF}" type="presParOf" srcId="{F919B190-C93F-4512-AC56-D1DF31D25DF4}" destId="{83645D47-54F6-439A-9D51-B8B882BBBB2D}" srcOrd="0" destOrd="0" presId="urn:microsoft.com/office/officeart/2008/layout/VerticalCurvedList"/>
    <dgm:cxn modelId="{22B323F5-FCA3-4296-8E21-53416540878E}" type="presParOf" srcId="{83645D47-54F6-439A-9D51-B8B882BBBB2D}" destId="{76784218-719F-4F99-94DF-CE5385D079D7}" srcOrd="0" destOrd="0" presId="urn:microsoft.com/office/officeart/2008/layout/VerticalCurvedList"/>
    <dgm:cxn modelId="{3AB89127-0CB2-4E44-A8AF-351BAA81379C}" type="presParOf" srcId="{76784218-719F-4F99-94DF-CE5385D079D7}" destId="{06B56A3C-E91F-4558-81E2-EE703E93FBE5}" srcOrd="0" destOrd="0" presId="urn:microsoft.com/office/officeart/2008/layout/VerticalCurvedList"/>
    <dgm:cxn modelId="{1806DD08-8316-4FBF-932D-EBD47918A148}" type="presParOf" srcId="{76784218-719F-4F99-94DF-CE5385D079D7}" destId="{FDF61E9A-EC21-442E-A1A5-99F027E85033}" srcOrd="1" destOrd="0" presId="urn:microsoft.com/office/officeart/2008/layout/VerticalCurvedList"/>
    <dgm:cxn modelId="{30E874C1-D301-4453-ADD8-3EF5D631DD4E}" type="presParOf" srcId="{76784218-719F-4F99-94DF-CE5385D079D7}" destId="{53E15743-452A-40E2-B0F5-AAF6ABC51D26}" srcOrd="2" destOrd="0" presId="urn:microsoft.com/office/officeart/2008/layout/VerticalCurvedList"/>
    <dgm:cxn modelId="{85B00BCD-D6CF-4B0D-9A99-EF6BE4869048}" type="presParOf" srcId="{76784218-719F-4F99-94DF-CE5385D079D7}" destId="{BFE2CCEE-4665-46CF-88EF-DE42E843937C}" srcOrd="3" destOrd="0" presId="urn:microsoft.com/office/officeart/2008/layout/VerticalCurvedList"/>
    <dgm:cxn modelId="{54BE3E6E-61AD-43DA-B509-EAC0B043FD1F}" type="presParOf" srcId="{83645D47-54F6-439A-9D51-B8B882BBBB2D}" destId="{87C7EA29-A6C7-4F85-83B1-62C43D5A8116}" srcOrd="1" destOrd="0" presId="urn:microsoft.com/office/officeart/2008/layout/VerticalCurvedList"/>
    <dgm:cxn modelId="{EC000BC0-FAB1-4C60-8D6F-824408C9F24B}" type="presParOf" srcId="{83645D47-54F6-439A-9D51-B8B882BBBB2D}" destId="{42AC536F-22E6-4709-AD6E-21EB1B2F29C9}" srcOrd="2" destOrd="0" presId="urn:microsoft.com/office/officeart/2008/layout/VerticalCurvedList"/>
    <dgm:cxn modelId="{09B0E665-5193-46A8-9F17-01CE67F60B0B}" type="presParOf" srcId="{42AC536F-22E6-4709-AD6E-21EB1B2F29C9}" destId="{21760C9C-5FFC-4825-B8C5-02734FE13A6D}" srcOrd="0" destOrd="0" presId="urn:microsoft.com/office/officeart/2008/layout/VerticalCurvedList"/>
    <dgm:cxn modelId="{5FBE6B3E-EA90-4398-B562-DD57E36BAF6A}" type="presParOf" srcId="{83645D47-54F6-439A-9D51-B8B882BBBB2D}" destId="{8760BDCF-C7C7-483B-AEA7-5F6E1F3A6650}" srcOrd="3" destOrd="0" presId="urn:microsoft.com/office/officeart/2008/layout/VerticalCurvedList"/>
    <dgm:cxn modelId="{56887B1E-EF97-41F1-9801-924EFE384951}" type="presParOf" srcId="{83645D47-54F6-439A-9D51-B8B882BBBB2D}" destId="{23CD5C78-3754-42B1-A480-1500D2B20F21}" srcOrd="4" destOrd="0" presId="urn:microsoft.com/office/officeart/2008/layout/VerticalCurvedList"/>
    <dgm:cxn modelId="{3F7ACDC9-B254-4394-97FC-E094035907F4}" type="presParOf" srcId="{23CD5C78-3754-42B1-A480-1500D2B20F21}" destId="{75D3C40F-169F-44A4-97CE-B3A01C3F692C}" srcOrd="0" destOrd="0" presId="urn:microsoft.com/office/officeart/2008/layout/VerticalCurvedList"/>
    <dgm:cxn modelId="{BC165F42-1801-4474-BDF7-CBEE963EFDD4}" type="presParOf" srcId="{83645D47-54F6-439A-9D51-B8B882BBBB2D}" destId="{E2AABD16-026E-47AB-9E05-ECE9078C9FE6}" srcOrd="5" destOrd="0" presId="urn:microsoft.com/office/officeart/2008/layout/VerticalCurvedList"/>
    <dgm:cxn modelId="{4FD428FE-19A3-47CB-B2AA-6662AD56D7AE}" type="presParOf" srcId="{83645D47-54F6-439A-9D51-B8B882BBBB2D}" destId="{7D38CE96-FDD7-4C4F-B09B-A58C53788AB1}" srcOrd="6" destOrd="0" presId="urn:microsoft.com/office/officeart/2008/layout/VerticalCurvedList"/>
    <dgm:cxn modelId="{29C87ACD-D98E-40D8-B9D6-8436AE00584B}" type="presParOf" srcId="{7D38CE96-FDD7-4C4F-B09B-A58C53788AB1}" destId="{056EB3DA-2180-4E98-B0A7-7DAFC0F2F3A0}" srcOrd="0" destOrd="0" presId="urn:microsoft.com/office/officeart/2008/layout/VerticalCurvedList"/>
    <dgm:cxn modelId="{251FB0D7-8B3F-48B8-BD33-78B7B7E2D068}" type="presParOf" srcId="{83645D47-54F6-439A-9D51-B8B882BBBB2D}" destId="{2353D2AB-40D3-43B6-88ED-94D4CCBC7C2C}" srcOrd="7" destOrd="0" presId="urn:microsoft.com/office/officeart/2008/layout/VerticalCurvedList"/>
    <dgm:cxn modelId="{E2C28B90-8CB1-4903-ABA9-CCE0412F6DE6}" type="presParOf" srcId="{83645D47-54F6-439A-9D51-B8B882BBBB2D}" destId="{DA9E294F-16F8-42F6-BBB5-F667063C2831}" srcOrd="8" destOrd="0" presId="urn:microsoft.com/office/officeart/2008/layout/VerticalCurvedList"/>
    <dgm:cxn modelId="{9D1B3A26-978D-41AE-8FBA-B5A996B9B6A1}" type="presParOf" srcId="{DA9E294F-16F8-42F6-BBB5-F667063C2831}" destId="{45B6FE5F-1EFB-46ED-B228-0122E856059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C3E732-2FAC-4C72-85B9-A37FC54F05C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8A427E3-5A39-4895-9570-2CFAD5B35808}">
      <dgm:prSet phldrT="[텍스트]" custT="1"/>
      <dgm:spPr/>
      <dgm:t>
        <a:bodyPr/>
        <a:lstStyle/>
        <a:p>
          <a:pPr latinLnBrk="1"/>
          <a:r>
            <a:rPr lang="ko-KR" altLang="en-US" sz="2400" b="0" dirty="0" smtClean="0">
              <a:latin typeface="+mn-ea"/>
              <a:ea typeface="+mn-ea"/>
            </a:rPr>
            <a:t>프로젝트 관리</a:t>
          </a:r>
          <a:endParaRPr lang="ko-KR" altLang="en-US" sz="2400" b="0" dirty="0">
            <a:latin typeface="+mn-ea"/>
            <a:ea typeface="+mn-ea"/>
          </a:endParaRPr>
        </a:p>
      </dgm:t>
    </dgm:pt>
    <dgm:pt modelId="{8958C4A3-7FA5-426E-AECB-EAD53B31238A}" type="parTrans" cxnId="{9E9BE33B-95A5-4CD3-BB04-2E7119669EA2}">
      <dgm:prSet/>
      <dgm:spPr/>
      <dgm:t>
        <a:bodyPr/>
        <a:lstStyle/>
        <a:p>
          <a:pPr latinLnBrk="1"/>
          <a:endParaRPr lang="ko-KR" altLang="en-US" sz="2000" b="0">
            <a:latin typeface="+mn-ea"/>
            <a:ea typeface="+mn-ea"/>
          </a:endParaRPr>
        </a:p>
      </dgm:t>
    </dgm:pt>
    <dgm:pt modelId="{ECBB58D3-DD26-4586-8180-5E023C90A4B0}" type="sibTrans" cxnId="{9E9BE33B-95A5-4CD3-BB04-2E7119669EA2}">
      <dgm:prSet/>
      <dgm:spPr/>
      <dgm:t>
        <a:bodyPr/>
        <a:lstStyle/>
        <a:p>
          <a:pPr latinLnBrk="1"/>
          <a:endParaRPr lang="ko-KR" altLang="en-US" sz="2000" b="0">
            <a:latin typeface="+mn-ea"/>
            <a:ea typeface="+mn-ea"/>
          </a:endParaRPr>
        </a:p>
      </dgm:t>
    </dgm:pt>
    <dgm:pt modelId="{7C120456-DD80-42BF-819A-DC4D08BD9748}">
      <dgm:prSet custT="1"/>
      <dgm:spPr/>
      <dgm:t>
        <a:bodyPr/>
        <a:lstStyle/>
        <a:p>
          <a:pPr latinLnBrk="1"/>
          <a:r>
            <a:rPr lang="ko-KR" altLang="en-US" sz="2000" b="1" dirty="0" smtClean="0">
              <a:latin typeface="+mn-ea"/>
              <a:ea typeface="+mn-ea"/>
            </a:rPr>
            <a:t>프로젝트 계획</a:t>
          </a:r>
          <a:r>
            <a:rPr lang="ko-KR" altLang="en-US" sz="2000" b="0" dirty="0" smtClean="0">
              <a:latin typeface="+mn-ea"/>
              <a:ea typeface="+mn-ea"/>
            </a:rPr>
            <a:t> </a:t>
          </a:r>
          <a:r>
            <a:rPr lang="en-US" altLang="ko-KR" sz="2000" b="0" dirty="0" smtClean="0">
              <a:latin typeface="+mn-ea"/>
              <a:ea typeface="+mn-ea"/>
            </a:rPr>
            <a:t>: </a:t>
          </a:r>
          <a:r>
            <a:rPr lang="ko-KR" altLang="en-US" sz="2000" b="0" dirty="0" smtClean="0">
              <a:latin typeface="+mn-ea"/>
              <a:ea typeface="+mn-ea"/>
            </a:rPr>
            <a:t>프로젝트의 핵심 활동</a:t>
          </a:r>
          <a:endParaRPr lang="ko-KR" altLang="en-US" sz="2000" b="0" dirty="0">
            <a:latin typeface="+mn-ea"/>
            <a:ea typeface="+mn-ea"/>
          </a:endParaRPr>
        </a:p>
      </dgm:t>
    </dgm:pt>
    <dgm:pt modelId="{47231E25-40EE-4FAC-8156-30F4E15B9FEC}" type="parTrans" cxnId="{0898E804-B967-470F-9C2B-BBDDCF1DE543}">
      <dgm:prSet/>
      <dgm:spPr/>
      <dgm:t>
        <a:bodyPr/>
        <a:lstStyle/>
        <a:p>
          <a:pPr latinLnBrk="1"/>
          <a:endParaRPr lang="ko-KR" altLang="en-US" sz="2000" b="0">
            <a:latin typeface="+mn-ea"/>
            <a:ea typeface="+mn-ea"/>
          </a:endParaRPr>
        </a:p>
      </dgm:t>
    </dgm:pt>
    <dgm:pt modelId="{2E5076DA-5D29-4A1F-82A9-631842EBDBCE}" type="sibTrans" cxnId="{0898E804-B967-470F-9C2B-BBDDCF1DE543}">
      <dgm:prSet/>
      <dgm:spPr/>
      <dgm:t>
        <a:bodyPr/>
        <a:lstStyle/>
        <a:p>
          <a:pPr latinLnBrk="1"/>
          <a:endParaRPr lang="ko-KR" altLang="en-US" sz="2000" b="0">
            <a:latin typeface="+mn-ea"/>
            <a:ea typeface="+mn-ea"/>
          </a:endParaRPr>
        </a:p>
      </dgm:t>
    </dgm:pt>
    <dgm:pt modelId="{5527DCD4-207F-4EC4-9050-A0E329BFF151}">
      <dgm:prSet custT="1"/>
      <dgm:spPr/>
      <dgm:t>
        <a:bodyPr/>
        <a:lstStyle/>
        <a:p>
          <a:pPr latinLnBrk="1"/>
          <a:r>
            <a:rPr lang="ko-KR" altLang="en-US" sz="2000" b="1" dirty="0" smtClean="0">
              <a:latin typeface="+mn-ea"/>
              <a:ea typeface="+mn-ea"/>
            </a:rPr>
            <a:t>프로젝트 관리 체계</a:t>
          </a:r>
          <a:r>
            <a:rPr lang="en-US" altLang="ko-KR" sz="2000" b="0" dirty="0" smtClean="0">
              <a:latin typeface="+mn-ea"/>
              <a:ea typeface="+mn-ea"/>
            </a:rPr>
            <a:t>(</a:t>
          </a:r>
          <a:r>
            <a:rPr lang="en-US" altLang="ko-KR" sz="2000" b="0" dirty="0" smtClean="0">
              <a:solidFill>
                <a:srgbClr val="0070C0"/>
              </a:solidFill>
              <a:latin typeface="+mn-ea"/>
              <a:ea typeface="+mn-ea"/>
            </a:rPr>
            <a:t>PMBOK</a:t>
          </a:r>
          <a:r>
            <a:rPr lang="en-US" altLang="ko-KR" sz="2000" b="0" dirty="0" smtClean="0">
              <a:latin typeface="+mn-ea"/>
              <a:ea typeface="+mn-ea"/>
            </a:rPr>
            <a:t>: Project Management Body Of Knowledge) </a:t>
          </a:r>
          <a:r>
            <a:rPr lang="ko-KR" altLang="ko-KR" sz="2000" b="1" dirty="0" smtClean="0">
              <a:latin typeface="+mn-ea"/>
              <a:ea typeface="+mn-ea"/>
            </a:rPr>
            <a:t>지침서</a:t>
          </a:r>
          <a:r>
            <a:rPr lang="en-US" altLang="ko-KR" sz="2000" b="1" dirty="0" smtClean="0">
              <a:latin typeface="+mn-ea"/>
              <a:ea typeface="+mn-ea"/>
            </a:rPr>
            <a:t> </a:t>
          </a:r>
          <a:r>
            <a:rPr lang="en-US" altLang="ko-KR" sz="2000" b="0" dirty="0" smtClean="0">
              <a:latin typeface="+mn-ea"/>
              <a:ea typeface="+mn-ea"/>
            </a:rPr>
            <a:t>: </a:t>
          </a:r>
          <a:r>
            <a:rPr lang="ko-KR" altLang="ko-KR" sz="2000" b="0" dirty="0" smtClean="0">
              <a:latin typeface="+mn-ea"/>
              <a:ea typeface="+mn-ea"/>
            </a:rPr>
            <a:t>프로젝트 관리 분야의 주요 개념</a:t>
          </a:r>
          <a:r>
            <a:rPr lang="en-US" altLang="ko-KR" sz="2000" b="0" dirty="0" smtClean="0">
              <a:latin typeface="+mn-ea"/>
              <a:ea typeface="+mn-ea"/>
            </a:rPr>
            <a:t>, </a:t>
          </a:r>
          <a:r>
            <a:rPr lang="ko-KR" altLang="ko-KR" sz="2000" b="0" dirty="0" smtClean="0">
              <a:latin typeface="+mn-ea"/>
              <a:ea typeface="+mn-ea"/>
            </a:rPr>
            <a:t>지침을 제공</a:t>
          </a:r>
          <a:endParaRPr lang="ko-KR" altLang="en-US" sz="2000" b="0" dirty="0">
            <a:latin typeface="+mn-ea"/>
            <a:ea typeface="+mn-ea"/>
          </a:endParaRPr>
        </a:p>
      </dgm:t>
    </dgm:pt>
    <dgm:pt modelId="{118E2562-9C76-4A8E-8F0E-C23C5069DD46}" type="parTrans" cxnId="{34B6E59B-1BF6-4C07-A4B3-FF7944ECF04A}">
      <dgm:prSet/>
      <dgm:spPr/>
      <dgm:t>
        <a:bodyPr/>
        <a:lstStyle/>
        <a:p>
          <a:pPr latinLnBrk="1"/>
          <a:endParaRPr lang="ko-KR" altLang="en-US" sz="2000" b="0">
            <a:latin typeface="+mn-ea"/>
            <a:ea typeface="+mn-ea"/>
          </a:endParaRPr>
        </a:p>
      </dgm:t>
    </dgm:pt>
    <dgm:pt modelId="{B61384E9-91F9-48E4-B2E9-3DC5E21A7835}" type="sibTrans" cxnId="{34B6E59B-1BF6-4C07-A4B3-FF7944ECF04A}">
      <dgm:prSet/>
      <dgm:spPr/>
      <dgm:t>
        <a:bodyPr/>
        <a:lstStyle/>
        <a:p>
          <a:pPr latinLnBrk="1"/>
          <a:endParaRPr lang="ko-KR" altLang="en-US" sz="2000" b="0">
            <a:latin typeface="+mn-ea"/>
            <a:ea typeface="+mn-ea"/>
          </a:endParaRPr>
        </a:p>
      </dgm:t>
    </dgm:pt>
    <dgm:pt modelId="{42493020-1283-4650-AE34-087EAC04FF86}">
      <dgm:prSet custT="1"/>
      <dgm:spPr/>
      <dgm:t>
        <a:bodyPr/>
        <a:lstStyle/>
        <a:p>
          <a:pPr latinLnBrk="1"/>
          <a:r>
            <a:rPr lang="ko-KR" altLang="en-US" sz="2000" b="1" dirty="0" smtClean="0">
              <a:latin typeface="+mn-ea"/>
              <a:ea typeface="+mn-ea"/>
            </a:rPr>
            <a:t>프로젝트 관리 사이클 </a:t>
          </a:r>
          <a:r>
            <a:rPr lang="en-US" altLang="ko-KR" sz="2000" b="0" dirty="0" smtClean="0">
              <a:latin typeface="+mn-ea"/>
              <a:ea typeface="+mn-ea"/>
            </a:rPr>
            <a:t>: PDCA</a:t>
          </a:r>
          <a:r>
            <a:rPr lang="ko-KR" altLang="ko-KR" sz="2000" b="0" dirty="0" smtClean="0">
              <a:latin typeface="+mn-ea"/>
              <a:ea typeface="+mn-ea"/>
            </a:rPr>
            <a:t>를 반복한다는 것은 계획</a:t>
          </a:r>
          <a:r>
            <a:rPr lang="en-US" altLang="ko-KR" sz="2000" b="0" dirty="0" smtClean="0">
              <a:latin typeface="+mn-ea"/>
              <a:ea typeface="+mn-ea"/>
            </a:rPr>
            <a:t>(Plan)</a:t>
          </a:r>
          <a:r>
            <a:rPr lang="ko-KR" altLang="ko-KR" sz="2000" b="0" dirty="0" smtClean="0">
              <a:latin typeface="+mn-ea"/>
              <a:ea typeface="+mn-ea"/>
            </a:rPr>
            <a:t>을 세우고 실행하고</a:t>
          </a:r>
          <a:r>
            <a:rPr lang="en-US" altLang="ko-KR" sz="2000" b="0" dirty="0" smtClean="0">
              <a:latin typeface="+mn-ea"/>
              <a:ea typeface="+mn-ea"/>
            </a:rPr>
            <a:t>(Do) </a:t>
          </a:r>
          <a:r>
            <a:rPr lang="ko-KR" altLang="ko-KR" sz="2000" b="0" dirty="0" smtClean="0">
              <a:latin typeface="+mn-ea"/>
              <a:ea typeface="+mn-ea"/>
            </a:rPr>
            <a:t>그 결과를 점검하여</a:t>
          </a:r>
          <a:r>
            <a:rPr lang="en-US" altLang="ko-KR" sz="2000" b="0" dirty="0" smtClean="0">
              <a:latin typeface="+mn-ea"/>
              <a:ea typeface="+mn-ea"/>
            </a:rPr>
            <a:t>(Check) </a:t>
          </a:r>
          <a:r>
            <a:rPr lang="ko-KR" altLang="ko-KR" sz="2000" b="0" dirty="0" smtClean="0">
              <a:latin typeface="+mn-ea"/>
              <a:ea typeface="+mn-ea"/>
            </a:rPr>
            <a:t>개선책을 마련하는 조치</a:t>
          </a:r>
          <a:r>
            <a:rPr lang="en-US" altLang="ko-KR" sz="2000" b="0" dirty="0" smtClean="0">
              <a:latin typeface="+mn-ea"/>
              <a:ea typeface="+mn-ea"/>
            </a:rPr>
            <a:t>(Action) </a:t>
          </a:r>
          <a:r>
            <a:rPr lang="ko-KR" altLang="ko-KR" sz="2000" b="0" dirty="0" smtClean="0">
              <a:latin typeface="+mn-ea"/>
              <a:ea typeface="+mn-ea"/>
            </a:rPr>
            <a:t>관리 사이클을 수행하는 것을 의미</a:t>
          </a:r>
          <a:endParaRPr lang="ko-KR" altLang="en-US" sz="2000" b="0" dirty="0">
            <a:latin typeface="+mn-ea"/>
            <a:ea typeface="+mn-ea"/>
          </a:endParaRPr>
        </a:p>
      </dgm:t>
    </dgm:pt>
    <dgm:pt modelId="{D04514B0-5DD1-4C47-915A-8E0644B564DE}" type="parTrans" cxnId="{09431D55-C39B-49EE-807D-ADE67860F96B}">
      <dgm:prSet/>
      <dgm:spPr/>
      <dgm:t>
        <a:bodyPr/>
        <a:lstStyle/>
        <a:p>
          <a:pPr latinLnBrk="1"/>
          <a:endParaRPr lang="ko-KR" altLang="en-US" sz="2000" b="0">
            <a:latin typeface="+mn-ea"/>
            <a:ea typeface="+mn-ea"/>
          </a:endParaRPr>
        </a:p>
      </dgm:t>
    </dgm:pt>
    <dgm:pt modelId="{4E2D55E7-BB81-4A13-898F-C146839702FF}" type="sibTrans" cxnId="{09431D55-C39B-49EE-807D-ADE67860F96B}">
      <dgm:prSet/>
      <dgm:spPr/>
      <dgm:t>
        <a:bodyPr/>
        <a:lstStyle/>
        <a:p>
          <a:pPr latinLnBrk="1"/>
          <a:endParaRPr lang="ko-KR" altLang="en-US" sz="2000" b="0">
            <a:latin typeface="+mn-ea"/>
            <a:ea typeface="+mn-ea"/>
          </a:endParaRPr>
        </a:p>
      </dgm:t>
    </dgm:pt>
    <dgm:pt modelId="{D0DC5F04-4B43-4CF9-8A99-2D38AC9EB767}">
      <dgm:prSet custT="1"/>
      <dgm:spPr/>
      <dgm:t>
        <a:bodyPr/>
        <a:lstStyle/>
        <a:p>
          <a:pPr latinLnBrk="1"/>
          <a:r>
            <a:rPr lang="ko-KR" altLang="en-US" sz="2000" b="1" dirty="0" smtClean="0">
              <a:latin typeface="+mn-ea"/>
              <a:ea typeface="+mn-ea"/>
            </a:rPr>
            <a:t>프로젝트 프로세스 </a:t>
          </a:r>
          <a:r>
            <a:rPr lang="en-US" altLang="ko-KR" sz="2000" b="0" dirty="0" smtClean="0">
              <a:latin typeface="+mn-ea"/>
              <a:ea typeface="+mn-ea"/>
            </a:rPr>
            <a:t>: </a:t>
          </a:r>
          <a:r>
            <a:rPr lang="ko-KR" altLang="ko-KR" sz="2000" b="0" dirty="0" smtClean="0">
              <a:latin typeface="+mn-ea"/>
              <a:ea typeface="+mn-ea"/>
            </a:rPr>
            <a:t>프로젝트 수행에 필요한 요구사항을 충족시키기 위해 지</a:t>
          </a:r>
          <a:r>
            <a:rPr lang="ko-KR" altLang="en-US" sz="2000" b="0" dirty="0" smtClean="0">
              <a:latin typeface="+mn-ea"/>
              <a:ea typeface="+mn-ea"/>
            </a:rPr>
            <a:t>식</a:t>
          </a:r>
          <a:r>
            <a:rPr lang="en-US" altLang="ko-KR" sz="2000" b="0" dirty="0" smtClean="0">
              <a:latin typeface="+mn-ea"/>
              <a:ea typeface="+mn-ea"/>
            </a:rPr>
            <a:t>, </a:t>
          </a:r>
          <a:r>
            <a:rPr lang="ko-KR" altLang="ko-KR" sz="2000" b="0" dirty="0" smtClean="0">
              <a:latin typeface="+mn-ea"/>
              <a:ea typeface="+mn-ea"/>
            </a:rPr>
            <a:t>기량</a:t>
          </a:r>
          <a:r>
            <a:rPr lang="en-US" altLang="ko-KR" sz="2000" b="0" dirty="0" smtClean="0">
              <a:latin typeface="+mn-ea"/>
              <a:ea typeface="+mn-ea"/>
            </a:rPr>
            <a:t>, </a:t>
          </a:r>
          <a:r>
            <a:rPr lang="ko-KR" altLang="ko-KR" sz="2000" b="0" dirty="0" smtClean="0">
              <a:latin typeface="+mn-ea"/>
              <a:ea typeface="+mn-ea"/>
            </a:rPr>
            <a:t>기법</a:t>
          </a:r>
          <a:r>
            <a:rPr lang="en-US" altLang="ko-KR" sz="2000" b="0" dirty="0" smtClean="0">
              <a:latin typeface="+mn-ea"/>
              <a:ea typeface="+mn-ea"/>
            </a:rPr>
            <a:t>, </a:t>
          </a:r>
          <a:r>
            <a:rPr lang="ko-KR" altLang="ko-KR" sz="2000" b="0" dirty="0" smtClean="0">
              <a:latin typeface="+mn-ea"/>
              <a:ea typeface="+mn-ea"/>
            </a:rPr>
            <a:t>도구 등을 적절히 적용하기 위한 과정</a:t>
          </a:r>
          <a:endParaRPr lang="ko-KR" altLang="en-US" sz="2000" b="0" dirty="0">
            <a:latin typeface="+mn-ea"/>
            <a:ea typeface="+mn-ea"/>
          </a:endParaRPr>
        </a:p>
      </dgm:t>
    </dgm:pt>
    <dgm:pt modelId="{42697F6A-05E6-4729-92C7-8FFA0A054AAD}" type="parTrans" cxnId="{3CE0BB09-1B70-4054-8E3D-B15CEDF6542C}">
      <dgm:prSet/>
      <dgm:spPr/>
      <dgm:t>
        <a:bodyPr/>
        <a:lstStyle/>
        <a:p>
          <a:pPr latinLnBrk="1"/>
          <a:endParaRPr lang="ko-KR" altLang="en-US" sz="2000" b="0">
            <a:latin typeface="+mn-ea"/>
            <a:ea typeface="+mn-ea"/>
          </a:endParaRPr>
        </a:p>
      </dgm:t>
    </dgm:pt>
    <dgm:pt modelId="{D9546C72-847C-452B-86FE-7DE3513D8FD2}" type="sibTrans" cxnId="{3CE0BB09-1B70-4054-8E3D-B15CEDF6542C}">
      <dgm:prSet/>
      <dgm:spPr/>
      <dgm:t>
        <a:bodyPr/>
        <a:lstStyle/>
        <a:p>
          <a:pPr latinLnBrk="1"/>
          <a:endParaRPr lang="ko-KR" altLang="en-US" sz="2000" b="0">
            <a:latin typeface="+mn-ea"/>
            <a:ea typeface="+mn-ea"/>
          </a:endParaRPr>
        </a:p>
      </dgm:t>
    </dgm:pt>
    <dgm:pt modelId="{87D77E6A-181E-4F8F-BD54-46044CC3E5F6}" type="pres">
      <dgm:prSet presAssocID="{9DC3E732-2FAC-4C72-85B9-A37FC54F05C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087118-FCD1-4A92-B065-BAB9627729A9}" type="pres">
      <dgm:prSet presAssocID="{08A427E3-5A39-4895-9570-2CFAD5B35808}" presName="parentLin" presStyleCnt="0"/>
      <dgm:spPr/>
    </dgm:pt>
    <dgm:pt modelId="{3631F04C-5795-4CFC-92EF-412A47D08729}" type="pres">
      <dgm:prSet presAssocID="{08A427E3-5A39-4895-9570-2CFAD5B35808}" presName="parentLeftMargin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C6B46C03-562D-4074-B658-515155CCD00C}" type="pres">
      <dgm:prSet presAssocID="{08A427E3-5A39-4895-9570-2CFAD5B35808}" presName="parentText" presStyleLbl="node1" presStyleIdx="0" presStyleCnt="1" custScaleX="97814" custScaleY="95440" custLinFactX="-149" custLinFactNeighborX="-100000" custLinFactNeighborY="1683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8A6F2B-2F6C-4C3D-8E4B-E74F8A3A82CF}" type="pres">
      <dgm:prSet presAssocID="{08A427E3-5A39-4895-9570-2CFAD5B35808}" presName="negativeSpace" presStyleCnt="0"/>
      <dgm:spPr/>
    </dgm:pt>
    <dgm:pt modelId="{1A35D2C6-45A6-4C21-B440-DD118A873CB8}" type="pres">
      <dgm:prSet presAssocID="{08A427E3-5A39-4895-9570-2CFAD5B35808}" presName="childText" presStyleLbl="conFgAcc1" presStyleIdx="0" presStyleCnt="1" custLinFactNeighborY="2798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FE0B83A-B7C4-4A51-B954-785A257875E1}" type="presOf" srcId="{08A427E3-5A39-4895-9570-2CFAD5B35808}" destId="{C6B46C03-562D-4074-B658-515155CCD00C}" srcOrd="1" destOrd="0" presId="urn:microsoft.com/office/officeart/2005/8/layout/list1"/>
    <dgm:cxn modelId="{21E9C445-4707-473C-9E7F-7C365946095D}" type="presOf" srcId="{D0DC5F04-4B43-4CF9-8A99-2D38AC9EB767}" destId="{1A35D2C6-45A6-4C21-B440-DD118A873CB8}" srcOrd="0" destOrd="3" presId="urn:microsoft.com/office/officeart/2005/8/layout/list1"/>
    <dgm:cxn modelId="{3CE0BB09-1B70-4054-8E3D-B15CEDF6542C}" srcId="{08A427E3-5A39-4895-9570-2CFAD5B35808}" destId="{D0DC5F04-4B43-4CF9-8A99-2D38AC9EB767}" srcOrd="3" destOrd="0" parTransId="{42697F6A-05E6-4729-92C7-8FFA0A054AAD}" sibTransId="{D9546C72-847C-452B-86FE-7DE3513D8FD2}"/>
    <dgm:cxn modelId="{09431D55-C39B-49EE-807D-ADE67860F96B}" srcId="{08A427E3-5A39-4895-9570-2CFAD5B35808}" destId="{42493020-1283-4650-AE34-087EAC04FF86}" srcOrd="2" destOrd="0" parTransId="{D04514B0-5DD1-4C47-915A-8E0644B564DE}" sibTransId="{4E2D55E7-BB81-4A13-898F-C146839702FF}"/>
    <dgm:cxn modelId="{34B6E59B-1BF6-4C07-A4B3-FF7944ECF04A}" srcId="{08A427E3-5A39-4895-9570-2CFAD5B35808}" destId="{5527DCD4-207F-4EC4-9050-A0E329BFF151}" srcOrd="1" destOrd="0" parTransId="{118E2562-9C76-4A8E-8F0E-C23C5069DD46}" sibTransId="{B61384E9-91F9-48E4-B2E9-3DC5E21A7835}"/>
    <dgm:cxn modelId="{B3ECA96E-CBC7-4B3B-943B-6E0A9863FEB7}" type="presOf" srcId="{9DC3E732-2FAC-4C72-85B9-A37FC54F05CB}" destId="{87D77E6A-181E-4F8F-BD54-46044CC3E5F6}" srcOrd="0" destOrd="0" presId="urn:microsoft.com/office/officeart/2005/8/layout/list1"/>
    <dgm:cxn modelId="{290678B3-C8BB-4A36-993F-EEBDE734CE82}" type="presOf" srcId="{5527DCD4-207F-4EC4-9050-A0E329BFF151}" destId="{1A35D2C6-45A6-4C21-B440-DD118A873CB8}" srcOrd="0" destOrd="1" presId="urn:microsoft.com/office/officeart/2005/8/layout/list1"/>
    <dgm:cxn modelId="{9E9BE33B-95A5-4CD3-BB04-2E7119669EA2}" srcId="{9DC3E732-2FAC-4C72-85B9-A37FC54F05CB}" destId="{08A427E3-5A39-4895-9570-2CFAD5B35808}" srcOrd="0" destOrd="0" parTransId="{8958C4A3-7FA5-426E-AECB-EAD53B31238A}" sibTransId="{ECBB58D3-DD26-4586-8180-5E023C90A4B0}"/>
    <dgm:cxn modelId="{BA3A7062-1607-461B-950D-C59F5787501A}" type="presOf" srcId="{42493020-1283-4650-AE34-087EAC04FF86}" destId="{1A35D2C6-45A6-4C21-B440-DD118A873CB8}" srcOrd="0" destOrd="2" presId="urn:microsoft.com/office/officeart/2005/8/layout/list1"/>
    <dgm:cxn modelId="{B78893B1-ED9D-4322-BFED-7C9A8872FEC6}" type="presOf" srcId="{7C120456-DD80-42BF-819A-DC4D08BD9748}" destId="{1A35D2C6-45A6-4C21-B440-DD118A873CB8}" srcOrd="0" destOrd="0" presId="urn:microsoft.com/office/officeart/2005/8/layout/list1"/>
    <dgm:cxn modelId="{C6DA041C-5456-46B6-8E14-80A6B742FC86}" type="presOf" srcId="{08A427E3-5A39-4895-9570-2CFAD5B35808}" destId="{3631F04C-5795-4CFC-92EF-412A47D08729}" srcOrd="0" destOrd="0" presId="urn:microsoft.com/office/officeart/2005/8/layout/list1"/>
    <dgm:cxn modelId="{0898E804-B967-470F-9C2B-BBDDCF1DE543}" srcId="{08A427E3-5A39-4895-9570-2CFAD5B35808}" destId="{7C120456-DD80-42BF-819A-DC4D08BD9748}" srcOrd="0" destOrd="0" parTransId="{47231E25-40EE-4FAC-8156-30F4E15B9FEC}" sibTransId="{2E5076DA-5D29-4A1F-82A9-631842EBDBCE}"/>
    <dgm:cxn modelId="{C7029752-44A6-42BB-BE06-DACFC53FD176}" type="presParOf" srcId="{87D77E6A-181E-4F8F-BD54-46044CC3E5F6}" destId="{F8087118-FCD1-4A92-B065-BAB9627729A9}" srcOrd="0" destOrd="0" presId="urn:microsoft.com/office/officeart/2005/8/layout/list1"/>
    <dgm:cxn modelId="{8FDB0E14-5D23-4450-86E1-477AF7CFEC70}" type="presParOf" srcId="{F8087118-FCD1-4A92-B065-BAB9627729A9}" destId="{3631F04C-5795-4CFC-92EF-412A47D08729}" srcOrd="0" destOrd="0" presId="urn:microsoft.com/office/officeart/2005/8/layout/list1"/>
    <dgm:cxn modelId="{69E9A2AE-4776-460B-B8E3-8C3381FFD422}" type="presParOf" srcId="{F8087118-FCD1-4A92-B065-BAB9627729A9}" destId="{C6B46C03-562D-4074-B658-515155CCD00C}" srcOrd="1" destOrd="0" presId="urn:microsoft.com/office/officeart/2005/8/layout/list1"/>
    <dgm:cxn modelId="{CCC91055-B060-4079-889C-280A35CCDF11}" type="presParOf" srcId="{87D77E6A-181E-4F8F-BD54-46044CC3E5F6}" destId="{7E8A6F2B-2F6C-4C3D-8E4B-E74F8A3A82CF}" srcOrd="1" destOrd="0" presId="urn:microsoft.com/office/officeart/2005/8/layout/list1"/>
    <dgm:cxn modelId="{3DDFA136-37DF-4AC1-A0F1-5B36620A9018}" type="presParOf" srcId="{87D77E6A-181E-4F8F-BD54-46044CC3E5F6}" destId="{1A35D2C6-45A6-4C21-B440-DD118A873CB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C3E732-2FAC-4C72-85B9-A37FC54F05C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8A427E3-5A39-4895-9570-2CFAD5B35808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 관리 프로세스</a:t>
          </a:r>
          <a:r>
            <a:rPr lang="en-US" altLang="ko-KR" dirty="0" smtClean="0"/>
            <a:t>(5</a:t>
          </a:r>
          <a:r>
            <a:rPr lang="ko-KR" altLang="en-US" dirty="0" smtClean="0"/>
            <a:t>가지 범주</a:t>
          </a:r>
          <a:r>
            <a:rPr lang="en-US" altLang="ko-KR" dirty="0" smtClean="0"/>
            <a:t>)</a:t>
          </a:r>
          <a:r>
            <a:rPr lang="ko-KR" altLang="en-US" dirty="0" smtClean="0"/>
            <a:t> 및 그룹</a:t>
          </a:r>
          <a:endParaRPr lang="ko-KR" altLang="en-US" dirty="0"/>
        </a:p>
      </dgm:t>
    </dgm:pt>
    <dgm:pt modelId="{8958C4A3-7FA5-426E-AECB-EAD53B31238A}" type="parTrans" cxnId="{9E9BE33B-95A5-4CD3-BB04-2E7119669EA2}">
      <dgm:prSet/>
      <dgm:spPr/>
      <dgm:t>
        <a:bodyPr/>
        <a:lstStyle/>
        <a:p>
          <a:pPr latinLnBrk="1"/>
          <a:endParaRPr lang="ko-KR" altLang="en-US"/>
        </a:p>
      </dgm:t>
    </dgm:pt>
    <dgm:pt modelId="{ECBB58D3-DD26-4586-8180-5E023C90A4B0}" type="sibTrans" cxnId="{9E9BE33B-95A5-4CD3-BB04-2E7119669EA2}">
      <dgm:prSet/>
      <dgm:spPr/>
      <dgm:t>
        <a:bodyPr/>
        <a:lstStyle/>
        <a:p>
          <a:pPr latinLnBrk="1"/>
          <a:endParaRPr lang="ko-KR" altLang="en-US"/>
        </a:p>
      </dgm:t>
    </dgm:pt>
    <dgm:pt modelId="{7C120456-DD80-42BF-819A-DC4D08BD9748}">
      <dgm:prSet/>
      <dgm:spPr/>
      <dgm:t>
        <a:bodyPr/>
        <a:lstStyle/>
        <a:p>
          <a:pPr latinLnBrk="1"/>
          <a:r>
            <a:rPr lang="ko-KR" altLang="en-US" dirty="0" smtClean="0"/>
            <a:t>착수 프로세스 그룹</a:t>
          </a:r>
          <a:endParaRPr lang="ko-KR" altLang="en-US" dirty="0"/>
        </a:p>
      </dgm:t>
    </dgm:pt>
    <dgm:pt modelId="{2E5076DA-5D29-4A1F-82A9-631842EBDBCE}" type="sibTrans" cxnId="{0898E804-B967-470F-9C2B-BBDDCF1DE543}">
      <dgm:prSet/>
      <dgm:spPr/>
      <dgm:t>
        <a:bodyPr/>
        <a:lstStyle/>
        <a:p>
          <a:pPr latinLnBrk="1"/>
          <a:endParaRPr lang="ko-KR" altLang="en-US"/>
        </a:p>
      </dgm:t>
    </dgm:pt>
    <dgm:pt modelId="{47231E25-40EE-4FAC-8156-30F4E15B9FEC}" type="parTrans" cxnId="{0898E804-B967-470F-9C2B-BBDDCF1DE543}">
      <dgm:prSet/>
      <dgm:spPr/>
      <dgm:t>
        <a:bodyPr/>
        <a:lstStyle/>
        <a:p>
          <a:pPr latinLnBrk="1"/>
          <a:endParaRPr lang="ko-KR" altLang="en-US"/>
        </a:p>
      </dgm:t>
    </dgm:pt>
    <dgm:pt modelId="{42493020-1283-4650-AE34-087EAC04FF86}">
      <dgm:prSet/>
      <dgm:spPr/>
      <dgm:t>
        <a:bodyPr/>
        <a:lstStyle/>
        <a:p>
          <a:pPr latinLnBrk="1"/>
          <a:r>
            <a:rPr lang="ko-KR" altLang="en-US" dirty="0" smtClean="0"/>
            <a:t>기획 프로세스 그룹</a:t>
          </a:r>
          <a:endParaRPr lang="ko-KR" altLang="en-US" dirty="0"/>
        </a:p>
      </dgm:t>
    </dgm:pt>
    <dgm:pt modelId="{4E2D55E7-BB81-4A13-898F-C146839702FF}" type="sibTrans" cxnId="{09431D55-C39B-49EE-807D-ADE67860F96B}">
      <dgm:prSet/>
      <dgm:spPr/>
      <dgm:t>
        <a:bodyPr/>
        <a:lstStyle/>
        <a:p>
          <a:pPr latinLnBrk="1"/>
          <a:endParaRPr lang="ko-KR" altLang="en-US"/>
        </a:p>
      </dgm:t>
    </dgm:pt>
    <dgm:pt modelId="{D04514B0-5DD1-4C47-915A-8E0644B564DE}" type="parTrans" cxnId="{09431D55-C39B-49EE-807D-ADE67860F96B}">
      <dgm:prSet/>
      <dgm:spPr/>
      <dgm:t>
        <a:bodyPr/>
        <a:lstStyle/>
        <a:p>
          <a:pPr latinLnBrk="1"/>
          <a:endParaRPr lang="ko-KR" altLang="en-US"/>
        </a:p>
      </dgm:t>
    </dgm:pt>
    <dgm:pt modelId="{989605D2-44B0-41BE-8CD4-22F313F00E05}">
      <dgm:prSet/>
      <dgm:spPr/>
      <dgm:t>
        <a:bodyPr/>
        <a:lstStyle/>
        <a:p>
          <a:pPr latinLnBrk="1"/>
          <a:r>
            <a:rPr lang="ko-KR" altLang="en-US" dirty="0" smtClean="0"/>
            <a:t>실행 프로세스 그룹</a:t>
          </a:r>
          <a:endParaRPr lang="ko-KR" altLang="en-US" dirty="0"/>
        </a:p>
      </dgm:t>
    </dgm:pt>
    <dgm:pt modelId="{4C96EF35-D7C6-45E5-90A0-EF2B9C9229B9}" type="sibTrans" cxnId="{B5F544EB-A3FF-44F9-969A-4C74A9705E2E}">
      <dgm:prSet/>
      <dgm:spPr/>
      <dgm:t>
        <a:bodyPr/>
        <a:lstStyle/>
        <a:p>
          <a:pPr latinLnBrk="1"/>
          <a:endParaRPr lang="ko-KR" altLang="en-US"/>
        </a:p>
      </dgm:t>
    </dgm:pt>
    <dgm:pt modelId="{6C9E4C42-B415-47FA-8297-A1750DDA66B7}" type="parTrans" cxnId="{B5F544EB-A3FF-44F9-969A-4C74A9705E2E}">
      <dgm:prSet/>
      <dgm:spPr/>
      <dgm:t>
        <a:bodyPr/>
        <a:lstStyle/>
        <a:p>
          <a:pPr latinLnBrk="1"/>
          <a:endParaRPr lang="ko-KR" altLang="en-US"/>
        </a:p>
      </dgm:t>
    </dgm:pt>
    <dgm:pt modelId="{A4F44F13-1770-487C-9AD5-29082615710A}">
      <dgm:prSet/>
      <dgm:spPr/>
      <dgm:t>
        <a:bodyPr/>
        <a:lstStyle/>
        <a:p>
          <a:pPr latinLnBrk="1"/>
          <a:r>
            <a:rPr lang="ko-KR" altLang="en-US" dirty="0" smtClean="0"/>
            <a:t>감시 및 통제 프로세스 그룹</a:t>
          </a:r>
          <a:endParaRPr lang="ko-KR" altLang="en-US" dirty="0"/>
        </a:p>
      </dgm:t>
    </dgm:pt>
    <dgm:pt modelId="{C7F679D8-6F12-4B3E-B861-FB83FF359397}" type="sibTrans" cxnId="{22686F96-4ABD-491B-A359-0A3D7ABDC627}">
      <dgm:prSet/>
      <dgm:spPr/>
      <dgm:t>
        <a:bodyPr/>
        <a:lstStyle/>
        <a:p>
          <a:pPr latinLnBrk="1"/>
          <a:endParaRPr lang="ko-KR" altLang="en-US"/>
        </a:p>
      </dgm:t>
    </dgm:pt>
    <dgm:pt modelId="{66B4DFCA-BFE2-467B-BF7C-FA3D1889BEEC}" type="parTrans" cxnId="{22686F96-4ABD-491B-A359-0A3D7ABDC627}">
      <dgm:prSet/>
      <dgm:spPr/>
      <dgm:t>
        <a:bodyPr/>
        <a:lstStyle/>
        <a:p>
          <a:pPr latinLnBrk="1"/>
          <a:endParaRPr lang="ko-KR" altLang="en-US"/>
        </a:p>
      </dgm:t>
    </dgm:pt>
    <dgm:pt modelId="{3DAC746C-0FCD-496B-92BA-A5A0E80E356E}">
      <dgm:prSet/>
      <dgm:spPr/>
      <dgm:t>
        <a:bodyPr/>
        <a:lstStyle/>
        <a:p>
          <a:pPr latinLnBrk="1"/>
          <a:r>
            <a:rPr lang="ko-KR" altLang="en-US" dirty="0" smtClean="0"/>
            <a:t>종료 프로세스 그룹</a:t>
          </a:r>
          <a:endParaRPr lang="ko-KR" altLang="en-US" dirty="0"/>
        </a:p>
      </dgm:t>
    </dgm:pt>
    <dgm:pt modelId="{A3725617-FB1A-4621-AC2E-CA237BDA5CCE}" type="sibTrans" cxnId="{DD418E7A-C6D0-4CAC-A63B-5A4EE82D6629}">
      <dgm:prSet/>
      <dgm:spPr/>
      <dgm:t>
        <a:bodyPr/>
        <a:lstStyle/>
        <a:p>
          <a:pPr latinLnBrk="1"/>
          <a:endParaRPr lang="ko-KR" altLang="en-US"/>
        </a:p>
      </dgm:t>
    </dgm:pt>
    <dgm:pt modelId="{CD1D6F15-A069-48AA-8EFD-D29AFC0E76EC}" type="parTrans" cxnId="{DD418E7A-C6D0-4CAC-A63B-5A4EE82D6629}">
      <dgm:prSet/>
      <dgm:spPr/>
      <dgm:t>
        <a:bodyPr/>
        <a:lstStyle/>
        <a:p>
          <a:pPr latinLnBrk="1"/>
          <a:endParaRPr lang="ko-KR" altLang="en-US"/>
        </a:p>
      </dgm:t>
    </dgm:pt>
    <dgm:pt modelId="{87D77E6A-181E-4F8F-BD54-46044CC3E5F6}" type="pres">
      <dgm:prSet presAssocID="{9DC3E732-2FAC-4C72-85B9-A37FC54F05C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087118-FCD1-4A92-B065-BAB9627729A9}" type="pres">
      <dgm:prSet presAssocID="{08A427E3-5A39-4895-9570-2CFAD5B35808}" presName="parentLin" presStyleCnt="0"/>
      <dgm:spPr/>
    </dgm:pt>
    <dgm:pt modelId="{3631F04C-5795-4CFC-92EF-412A47D08729}" type="pres">
      <dgm:prSet presAssocID="{08A427E3-5A39-4895-9570-2CFAD5B35808}" presName="parentLeftMargin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C6B46C03-562D-4074-B658-515155CCD00C}" type="pres">
      <dgm:prSet presAssocID="{08A427E3-5A39-4895-9570-2CFAD5B35808}" presName="parentText" presStyleLbl="node1" presStyleIdx="0" presStyleCnt="1" custScaleX="97814" custScaleY="91463" custLinFactNeighborX="-98299" custLinFactNeighborY="1543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8A6F2B-2F6C-4C3D-8E4B-E74F8A3A82CF}" type="pres">
      <dgm:prSet presAssocID="{08A427E3-5A39-4895-9570-2CFAD5B35808}" presName="negativeSpace" presStyleCnt="0"/>
      <dgm:spPr/>
    </dgm:pt>
    <dgm:pt modelId="{1A35D2C6-45A6-4C21-B440-DD118A873CB8}" type="pres">
      <dgm:prSet presAssocID="{08A427E3-5A39-4895-9570-2CFAD5B35808}" presName="childText" presStyleLbl="conFgAcc1" presStyleIdx="0" presStyleCnt="1" custLinFactNeighborY="2798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FE0B83A-B7C4-4A51-B954-785A257875E1}" type="presOf" srcId="{08A427E3-5A39-4895-9570-2CFAD5B35808}" destId="{C6B46C03-562D-4074-B658-515155CCD00C}" srcOrd="1" destOrd="0" presId="urn:microsoft.com/office/officeart/2005/8/layout/list1"/>
    <dgm:cxn modelId="{AD7A83AF-7741-468C-88D6-C46C0D2CF83D}" type="presOf" srcId="{A4F44F13-1770-487C-9AD5-29082615710A}" destId="{1A35D2C6-45A6-4C21-B440-DD118A873CB8}" srcOrd="0" destOrd="3" presId="urn:microsoft.com/office/officeart/2005/8/layout/list1"/>
    <dgm:cxn modelId="{DD418E7A-C6D0-4CAC-A63B-5A4EE82D6629}" srcId="{08A427E3-5A39-4895-9570-2CFAD5B35808}" destId="{3DAC746C-0FCD-496B-92BA-A5A0E80E356E}" srcOrd="4" destOrd="0" parTransId="{CD1D6F15-A069-48AA-8EFD-D29AFC0E76EC}" sibTransId="{A3725617-FB1A-4621-AC2E-CA237BDA5CCE}"/>
    <dgm:cxn modelId="{8785F3E0-1853-410A-AB8D-4FD6CC74C72A}" type="presOf" srcId="{3DAC746C-0FCD-496B-92BA-A5A0E80E356E}" destId="{1A35D2C6-45A6-4C21-B440-DD118A873CB8}" srcOrd="0" destOrd="4" presId="urn:microsoft.com/office/officeart/2005/8/layout/list1"/>
    <dgm:cxn modelId="{09431D55-C39B-49EE-807D-ADE67860F96B}" srcId="{08A427E3-5A39-4895-9570-2CFAD5B35808}" destId="{42493020-1283-4650-AE34-087EAC04FF86}" srcOrd="1" destOrd="0" parTransId="{D04514B0-5DD1-4C47-915A-8E0644B564DE}" sibTransId="{4E2D55E7-BB81-4A13-898F-C146839702FF}"/>
    <dgm:cxn modelId="{B3ECA96E-CBC7-4B3B-943B-6E0A9863FEB7}" type="presOf" srcId="{9DC3E732-2FAC-4C72-85B9-A37FC54F05CB}" destId="{87D77E6A-181E-4F8F-BD54-46044CC3E5F6}" srcOrd="0" destOrd="0" presId="urn:microsoft.com/office/officeart/2005/8/layout/list1"/>
    <dgm:cxn modelId="{B5F544EB-A3FF-44F9-969A-4C74A9705E2E}" srcId="{08A427E3-5A39-4895-9570-2CFAD5B35808}" destId="{989605D2-44B0-41BE-8CD4-22F313F00E05}" srcOrd="2" destOrd="0" parTransId="{6C9E4C42-B415-47FA-8297-A1750DDA66B7}" sibTransId="{4C96EF35-D7C6-45E5-90A0-EF2B9C9229B9}"/>
    <dgm:cxn modelId="{22686F96-4ABD-491B-A359-0A3D7ABDC627}" srcId="{08A427E3-5A39-4895-9570-2CFAD5B35808}" destId="{A4F44F13-1770-487C-9AD5-29082615710A}" srcOrd="3" destOrd="0" parTransId="{66B4DFCA-BFE2-467B-BF7C-FA3D1889BEEC}" sibTransId="{C7F679D8-6F12-4B3E-B861-FB83FF359397}"/>
    <dgm:cxn modelId="{6C6A92CF-0959-4F08-8698-9777754E1CB5}" type="presOf" srcId="{989605D2-44B0-41BE-8CD4-22F313F00E05}" destId="{1A35D2C6-45A6-4C21-B440-DD118A873CB8}" srcOrd="0" destOrd="2" presId="urn:microsoft.com/office/officeart/2005/8/layout/list1"/>
    <dgm:cxn modelId="{9E9BE33B-95A5-4CD3-BB04-2E7119669EA2}" srcId="{9DC3E732-2FAC-4C72-85B9-A37FC54F05CB}" destId="{08A427E3-5A39-4895-9570-2CFAD5B35808}" srcOrd="0" destOrd="0" parTransId="{8958C4A3-7FA5-426E-AECB-EAD53B31238A}" sibTransId="{ECBB58D3-DD26-4586-8180-5E023C90A4B0}"/>
    <dgm:cxn modelId="{BA3A7062-1607-461B-950D-C59F5787501A}" type="presOf" srcId="{42493020-1283-4650-AE34-087EAC04FF86}" destId="{1A35D2C6-45A6-4C21-B440-DD118A873CB8}" srcOrd="0" destOrd="1" presId="urn:microsoft.com/office/officeart/2005/8/layout/list1"/>
    <dgm:cxn modelId="{B78893B1-ED9D-4322-BFED-7C9A8872FEC6}" type="presOf" srcId="{7C120456-DD80-42BF-819A-DC4D08BD9748}" destId="{1A35D2C6-45A6-4C21-B440-DD118A873CB8}" srcOrd="0" destOrd="0" presId="urn:microsoft.com/office/officeart/2005/8/layout/list1"/>
    <dgm:cxn modelId="{C6DA041C-5456-46B6-8E14-80A6B742FC86}" type="presOf" srcId="{08A427E3-5A39-4895-9570-2CFAD5B35808}" destId="{3631F04C-5795-4CFC-92EF-412A47D08729}" srcOrd="0" destOrd="0" presId="urn:microsoft.com/office/officeart/2005/8/layout/list1"/>
    <dgm:cxn modelId="{0898E804-B967-470F-9C2B-BBDDCF1DE543}" srcId="{08A427E3-5A39-4895-9570-2CFAD5B35808}" destId="{7C120456-DD80-42BF-819A-DC4D08BD9748}" srcOrd="0" destOrd="0" parTransId="{47231E25-40EE-4FAC-8156-30F4E15B9FEC}" sibTransId="{2E5076DA-5D29-4A1F-82A9-631842EBDBCE}"/>
    <dgm:cxn modelId="{C7029752-44A6-42BB-BE06-DACFC53FD176}" type="presParOf" srcId="{87D77E6A-181E-4F8F-BD54-46044CC3E5F6}" destId="{F8087118-FCD1-4A92-B065-BAB9627729A9}" srcOrd="0" destOrd="0" presId="urn:microsoft.com/office/officeart/2005/8/layout/list1"/>
    <dgm:cxn modelId="{8FDB0E14-5D23-4450-86E1-477AF7CFEC70}" type="presParOf" srcId="{F8087118-FCD1-4A92-B065-BAB9627729A9}" destId="{3631F04C-5795-4CFC-92EF-412A47D08729}" srcOrd="0" destOrd="0" presId="urn:microsoft.com/office/officeart/2005/8/layout/list1"/>
    <dgm:cxn modelId="{69E9A2AE-4776-460B-B8E3-8C3381FFD422}" type="presParOf" srcId="{F8087118-FCD1-4A92-B065-BAB9627729A9}" destId="{C6B46C03-562D-4074-B658-515155CCD00C}" srcOrd="1" destOrd="0" presId="urn:microsoft.com/office/officeart/2005/8/layout/list1"/>
    <dgm:cxn modelId="{CCC91055-B060-4079-889C-280A35CCDF11}" type="presParOf" srcId="{87D77E6A-181E-4F8F-BD54-46044CC3E5F6}" destId="{7E8A6F2B-2F6C-4C3D-8E4B-E74F8A3A82CF}" srcOrd="1" destOrd="0" presId="urn:microsoft.com/office/officeart/2005/8/layout/list1"/>
    <dgm:cxn modelId="{3DDFA136-37DF-4AC1-A0F1-5B36620A9018}" type="presParOf" srcId="{87D77E6A-181E-4F8F-BD54-46044CC3E5F6}" destId="{1A35D2C6-45A6-4C21-B440-DD118A873CB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C3E732-2FAC-4C72-85B9-A37FC54F05C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8A427E3-5A39-4895-9570-2CFAD5B35808}">
      <dgm:prSet phldrT="[텍스트]" custT="1"/>
      <dgm:spPr/>
      <dgm:t>
        <a:bodyPr/>
        <a:lstStyle/>
        <a:p>
          <a:pPr latinLnBrk="1"/>
          <a:r>
            <a:rPr lang="ko-KR" altLang="en-US" sz="2400" b="0" dirty="0" smtClean="0">
              <a:latin typeface="+mn-ea"/>
              <a:ea typeface="+mn-ea"/>
            </a:rPr>
            <a:t>프로젝트 관리 지식 영역</a:t>
          </a:r>
          <a:r>
            <a:rPr lang="en-US" altLang="ko-KR" sz="2000" b="0" dirty="0" smtClean="0">
              <a:latin typeface="+mn-ea"/>
              <a:ea typeface="+mn-ea"/>
            </a:rPr>
            <a:t>(PMBOK 47</a:t>
          </a:r>
          <a:r>
            <a:rPr lang="ko-KR" altLang="en-US" sz="2000" b="0" dirty="0" smtClean="0">
              <a:latin typeface="+mn-ea"/>
              <a:ea typeface="+mn-ea"/>
            </a:rPr>
            <a:t>가지 프로세스를 </a:t>
          </a:r>
          <a:r>
            <a:rPr lang="en-US" altLang="ko-KR" sz="2000" b="0" dirty="0" smtClean="0">
              <a:latin typeface="+mn-ea"/>
              <a:ea typeface="+mn-ea"/>
            </a:rPr>
            <a:t>10</a:t>
          </a:r>
          <a:r>
            <a:rPr lang="ko-KR" altLang="en-US" sz="2000" b="0" dirty="0" smtClean="0">
              <a:latin typeface="+mn-ea"/>
              <a:ea typeface="+mn-ea"/>
            </a:rPr>
            <a:t>가지 영역으로 분류</a:t>
          </a:r>
          <a:r>
            <a:rPr lang="en-US" altLang="ko-KR" sz="2000" b="0" dirty="0" smtClean="0">
              <a:latin typeface="+mn-ea"/>
              <a:ea typeface="+mn-ea"/>
            </a:rPr>
            <a:t>)</a:t>
          </a:r>
          <a:endParaRPr lang="ko-KR" altLang="en-US" sz="2000" b="0" dirty="0">
            <a:latin typeface="+mn-ea"/>
            <a:ea typeface="+mn-ea"/>
          </a:endParaRPr>
        </a:p>
      </dgm:t>
    </dgm:pt>
    <dgm:pt modelId="{8958C4A3-7FA5-426E-AECB-EAD53B31238A}" type="parTrans" cxnId="{9E9BE33B-95A5-4CD3-BB04-2E7119669EA2}">
      <dgm:prSet/>
      <dgm:spPr/>
      <dgm:t>
        <a:bodyPr/>
        <a:lstStyle/>
        <a:p>
          <a:pPr latinLnBrk="1"/>
          <a:endParaRPr lang="ko-KR" altLang="en-US" sz="2000" b="0">
            <a:latin typeface="+mn-ea"/>
            <a:ea typeface="+mn-ea"/>
          </a:endParaRPr>
        </a:p>
      </dgm:t>
    </dgm:pt>
    <dgm:pt modelId="{ECBB58D3-DD26-4586-8180-5E023C90A4B0}" type="sibTrans" cxnId="{9E9BE33B-95A5-4CD3-BB04-2E7119669EA2}">
      <dgm:prSet/>
      <dgm:spPr/>
      <dgm:t>
        <a:bodyPr/>
        <a:lstStyle/>
        <a:p>
          <a:pPr latinLnBrk="1"/>
          <a:endParaRPr lang="ko-KR" altLang="en-US" sz="2000" b="0">
            <a:latin typeface="+mn-ea"/>
            <a:ea typeface="+mn-ea"/>
          </a:endParaRPr>
        </a:p>
      </dgm:t>
    </dgm:pt>
    <dgm:pt modelId="{7C120456-DD80-42BF-819A-DC4D08BD9748}">
      <dgm:prSet custT="1"/>
      <dgm:spPr/>
      <dgm:t>
        <a:bodyPr/>
        <a:lstStyle/>
        <a:p>
          <a:pPr latinLnBrk="1"/>
          <a:r>
            <a:rPr lang="ko-KR" altLang="ko-KR" sz="1800" b="0" dirty="0" smtClean="0">
              <a:latin typeface="+mn-ea"/>
              <a:ea typeface="+mn-ea"/>
            </a:rPr>
            <a:t>통합 관리</a:t>
          </a:r>
          <a:r>
            <a:rPr lang="en-US" altLang="ko-KR" sz="1800" b="0" dirty="0" smtClean="0">
              <a:latin typeface="+mn-ea"/>
              <a:ea typeface="+mn-ea"/>
            </a:rPr>
            <a:t>(Project Integration Management)</a:t>
          </a:r>
          <a:endParaRPr lang="ko-KR" altLang="en-US" sz="1800" b="0" dirty="0">
            <a:latin typeface="+mn-ea"/>
            <a:ea typeface="+mn-ea"/>
          </a:endParaRPr>
        </a:p>
      </dgm:t>
    </dgm:pt>
    <dgm:pt modelId="{47231E25-40EE-4FAC-8156-30F4E15B9FEC}" type="parTrans" cxnId="{0898E804-B967-470F-9C2B-BBDDCF1DE543}">
      <dgm:prSet/>
      <dgm:spPr/>
      <dgm:t>
        <a:bodyPr/>
        <a:lstStyle/>
        <a:p>
          <a:pPr latinLnBrk="1"/>
          <a:endParaRPr lang="ko-KR" altLang="en-US" sz="2000" b="0">
            <a:latin typeface="+mn-ea"/>
            <a:ea typeface="+mn-ea"/>
          </a:endParaRPr>
        </a:p>
      </dgm:t>
    </dgm:pt>
    <dgm:pt modelId="{2E5076DA-5D29-4A1F-82A9-631842EBDBCE}" type="sibTrans" cxnId="{0898E804-B967-470F-9C2B-BBDDCF1DE543}">
      <dgm:prSet/>
      <dgm:spPr/>
      <dgm:t>
        <a:bodyPr/>
        <a:lstStyle/>
        <a:p>
          <a:pPr latinLnBrk="1"/>
          <a:endParaRPr lang="ko-KR" altLang="en-US" sz="2000" b="0">
            <a:latin typeface="+mn-ea"/>
            <a:ea typeface="+mn-ea"/>
          </a:endParaRPr>
        </a:p>
      </dgm:t>
    </dgm:pt>
    <dgm:pt modelId="{B688DF7C-23CA-4871-A7A0-3AFD96C40EAE}">
      <dgm:prSet custT="1"/>
      <dgm:spPr/>
      <dgm:t>
        <a:bodyPr/>
        <a:lstStyle/>
        <a:p>
          <a:pPr latinLnBrk="1"/>
          <a:r>
            <a:rPr lang="ko-KR" altLang="ko-KR" sz="1800" b="0" dirty="0" smtClean="0">
              <a:latin typeface="+mn-ea"/>
              <a:ea typeface="+mn-ea"/>
            </a:rPr>
            <a:t>범위 관리</a:t>
          </a:r>
          <a:r>
            <a:rPr lang="en-US" altLang="ko-KR" sz="1800" b="0" dirty="0" smtClean="0">
              <a:latin typeface="+mn-ea"/>
              <a:ea typeface="+mn-ea"/>
            </a:rPr>
            <a:t>(Project Scope Management)</a:t>
          </a:r>
          <a:endParaRPr lang="ko-KR" altLang="ko-KR" sz="1800" b="0" dirty="0" smtClean="0">
            <a:latin typeface="+mn-ea"/>
            <a:ea typeface="+mn-ea"/>
          </a:endParaRPr>
        </a:p>
      </dgm:t>
    </dgm:pt>
    <dgm:pt modelId="{430003FB-08F7-4BA5-B6A7-077C0EA1AA2E}" type="parTrans" cxnId="{DA89E8AC-60B3-42B9-9D4A-D1B56C5ED5CE}">
      <dgm:prSet/>
      <dgm:spPr/>
      <dgm:t>
        <a:bodyPr/>
        <a:lstStyle/>
        <a:p>
          <a:pPr latinLnBrk="1"/>
          <a:endParaRPr lang="ko-KR" altLang="en-US" sz="2000" b="0">
            <a:latin typeface="+mn-ea"/>
            <a:ea typeface="+mn-ea"/>
          </a:endParaRPr>
        </a:p>
      </dgm:t>
    </dgm:pt>
    <dgm:pt modelId="{B0F69E27-F508-4965-9F05-CF63BE8E6F23}" type="sibTrans" cxnId="{DA89E8AC-60B3-42B9-9D4A-D1B56C5ED5CE}">
      <dgm:prSet/>
      <dgm:spPr/>
      <dgm:t>
        <a:bodyPr/>
        <a:lstStyle/>
        <a:p>
          <a:pPr latinLnBrk="1"/>
          <a:endParaRPr lang="ko-KR" altLang="en-US" sz="2000" b="0">
            <a:latin typeface="+mn-ea"/>
            <a:ea typeface="+mn-ea"/>
          </a:endParaRPr>
        </a:p>
      </dgm:t>
    </dgm:pt>
    <dgm:pt modelId="{69240ADE-E17F-49F7-BE9E-D92A6CE4FE0C}">
      <dgm:prSet custT="1"/>
      <dgm:spPr/>
      <dgm:t>
        <a:bodyPr/>
        <a:lstStyle/>
        <a:p>
          <a:pPr latinLnBrk="1"/>
          <a:r>
            <a:rPr lang="ko-KR" altLang="ko-KR" sz="1800" b="0" dirty="0" smtClean="0">
              <a:latin typeface="+mn-ea"/>
              <a:ea typeface="+mn-ea"/>
            </a:rPr>
            <a:t>시간 관리</a:t>
          </a:r>
          <a:r>
            <a:rPr lang="en-US" altLang="ko-KR" sz="1800" b="0" dirty="0" smtClean="0">
              <a:latin typeface="+mn-ea"/>
              <a:ea typeface="+mn-ea"/>
            </a:rPr>
            <a:t>(Project Time Management)</a:t>
          </a:r>
          <a:endParaRPr lang="ko-KR" altLang="ko-KR" sz="1800" b="0" dirty="0" smtClean="0">
            <a:latin typeface="+mn-ea"/>
            <a:ea typeface="+mn-ea"/>
          </a:endParaRPr>
        </a:p>
      </dgm:t>
    </dgm:pt>
    <dgm:pt modelId="{F6341551-44E7-4022-B75F-2B88CED83C40}" type="parTrans" cxnId="{59D9FB1B-D33C-4002-ADB2-0F126FDFDF16}">
      <dgm:prSet/>
      <dgm:spPr/>
      <dgm:t>
        <a:bodyPr/>
        <a:lstStyle/>
        <a:p>
          <a:pPr latinLnBrk="1"/>
          <a:endParaRPr lang="ko-KR" altLang="en-US" sz="2000" b="0">
            <a:latin typeface="+mn-ea"/>
            <a:ea typeface="+mn-ea"/>
          </a:endParaRPr>
        </a:p>
      </dgm:t>
    </dgm:pt>
    <dgm:pt modelId="{7B7477A2-FB6D-4194-AAB1-BF967C175411}" type="sibTrans" cxnId="{59D9FB1B-D33C-4002-ADB2-0F126FDFDF16}">
      <dgm:prSet/>
      <dgm:spPr/>
      <dgm:t>
        <a:bodyPr/>
        <a:lstStyle/>
        <a:p>
          <a:pPr latinLnBrk="1"/>
          <a:endParaRPr lang="ko-KR" altLang="en-US" sz="2000" b="0">
            <a:latin typeface="+mn-ea"/>
            <a:ea typeface="+mn-ea"/>
          </a:endParaRPr>
        </a:p>
      </dgm:t>
    </dgm:pt>
    <dgm:pt modelId="{6C9E252E-1C58-46D5-B638-0FACC4BC4841}">
      <dgm:prSet custT="1"/>
      <dgm:spPr/>
      <dgm:t>
        <a:bodyPr/>
        <a:lstStyle/>
        <a:p>
          <a:pPr latinLnBrk="1"/>
          <a:r>
            <a:rPr lang="ko-KR" altLang="ko-KR" sz="1800" b="0" dirty="0" smtClean="0">
              <a:latin typeface="+mn-ea"/>
              <a:ea typeface="+mn-ea"/>
            </a:rPr>
            <a:t>원가 관리</a:t>
          </a:r>
          <a:r>
            <a:rPr lang="en-US" altLang="ko-KR" sz="1800" b="0" dirty="0" smtClean="0">
              <a:latin typeface="+mn-ea"/>
              <a:ea typeface="+mn-ea"/>
            </a:rPr>
            <a:t> (Project Cost Management)</a:t>
          </a:r>
          <a:endParaRPr lang="ko-KR" altLang="ko-KR" sz="1800" b="0" dirty="0" smtClean="0">
            <a:latin typeface="+mn-ea"/>
            <a:ea typeface="+mn-ea"/>
          </a:endParaRPr>
        </a:p>
      </dgm:t>
    </dgm:pt>
    <dgm:pt modelId="{433B7247-29A0-4E55-B82F-7B09CB781223}" type="parTrans" cxnId="{A9317EF9-02AF-4F3C-9A76-1027D9349316}">
      <dgm:prSet/>
      <dgm:spPr/>
      <dgm:t>
        <a:bodyPr/>
        <a:lstStyle/>
        <a:p>
          <a:pPr latinLnBrk="1"/>
          <a:endParaRPr lang="ko-KR" altLang="en-US" sz="2000" b="0">
            <a:latin typeface="+mn-ea"/>
            <a:ea typeface="+mn-ea"/>
          </a:endParaRPr>
        </a:p>
      </dgm:t>
    </dgm:pt>
    <dgm:pt modelId="{740973A6-59B0-468B-A2F6-260E35A4A9B0}" type="sibTrans" cxnId="{A9317EF9-02AF-4F3C-9A76-1027D9349316}">
      <dgm:prSet/>
      <dgm:spPr/>
      <dgm:t>
        <a:bodyPr/>
        <a:lstStyle/>
        <a:p>
          <a:pPr latinLnBrk="1"/>
          <a:endParaRPr lang="ko-KR" altLang="en-US" sz="2000" b="0">
            <a:latin typeface="+mn-ea"/>
            <a:ea typeface="+mn-ea"/>
          </a:endParaRPr>
        </a:p>
      </dgm:t>
    </dgm:pt>
    <dgm:pt modelId="{D8819323-2D02-4778-B400-3008E1B389D1}">
      <dgm:prSet custT="1"/>
      <dgm:spPr/>
      <dgm:t>
        <a:bodyPr/>
        <a:lstStyle/>
        <a:p>
          <a:pPr latinLnBrk="1"/>
          <a:r>
            <a:rPr lang="ko-KR" altLang="ko-KR" sz="1800" b="0" dirty="0" smtClean="0">
              <a:latin typeface="+mn-ea"/>
              <a:ea typeface="+mn-ea"/>
            </a:rPr>
            <a:t>품질 관리</a:t>
          </a:r>
          <a:r>
            <a:rPr lang="en-US" altLang="ko-KR" sz="1800" b="0" dirty="0" smtClean="0">
              <a:latin typeface="+mn-ea"/>
              <a:ea typeface="+mn-ea"/>
            </a:rPr>
            <a:t>(Project Quality Management) </a:t>
          </a:r>
          <a:endParaRPr lang="ko-KR" altLang="ko-KR" sz="1800" b="0" dirty="0" smtClean="0">
            <a:latin typeface="+mn-ea"/>
            <a:ea typeface="+mn-ea"/>
          </a:endParaRPr>
        </a:p>
      </dgm:t>
    </dgm:pt>
    <dgm:pt modelId="{1DC2E032-71AE-4A94-9D01-CF8E99A759D8}" type="parTrans" cxnId="{7C745B51-132F-467F-ABAB-331539CC0707}">
      <dgm:prSet/>
      <dgm:spPr/>
      <dgm:t>
        <a:bodyPr/>
        <a:lstStyle/>
        <a:p>
          <a:pPr latinLnBrk="1"/>
          <a:endParaRPr lang="ko-KR" altLang="en-US" sz="2000" b="0">
            <a:latin typeface="+mn-ea"/>
            <a:ea typeface="+mn-ea"/>
          </a:endParaRPr>
        </a:p>
      </dgm:t>
    </dgm:pt>
    <dgm:pt modelId="{137AB707-E839-48C5-8ECF-54E730CB5EA6}" type="sibTrans" cxnId="{7C745B51-132F-467F-ABAB-331539CC0707}">
      <dgm:prSet/>
      <dgm:spPr/>
      <dgm:t>
        <a:bodyPr/>
        <a:lstStyle/>
        <a:p>
          <a:pPr latinLnBrk="1"/>
          <a:endParaRPr lang="ko-KR" altLang="en-US" sz="2000" b="0">
            <a:latin typeface="+mn-ea"/>
            <a:ea typeface="+mn-ea"/>
          </a:endParaRPr>
        </a:p>
      </dgm:t>
    </dgm:pt>
    <dgm:pt modelId="{D78A14E2-0982-4C79-9C70-7996663986AB}">
      <dgm:prSet custT="1"/>
      <dgm:spPr/>
      <dgm:t>
        <a:bodyPr/>
        <a:lstStyle/>
        <a:p>
          <a:pPr latinLnBrk="1"/>
          <a:r>
            <a:rPr lang="ko-KR" altLang="ko-KR" sz="1800" b="0" dirty="0" smtClean="0">
              <a:latin typeface="+mn-ea"/>
              <a:ea typeface="+mn-ea"/>
            </a:rPr>
            <a:t>인력 관리</a:t>
          </a:r>
          <a:r>
            <a:rPr lang="en-US" altLang="ko-KR" sz="1800" b="0" dirty="0" smtClean="0">
              <a:latin typeface="+mn-ea"/>
              <a:ea typeface="+mn-ea"/>
            </a:rPr>
            <a:t>(Project Human Resource Management)</a:t>
          </a:r>
          <a:endParaRPr lang="ko-KR" altLang="ko-KR" sz="1800" b="0" dirty="0" smtClean="0">
            <a:latin typeface="+mn-ea"/>
            <a:ea typeface="+mn-ea"/>
          </a:endParaRPr>
        </a:p>
      </dgm:t>
    </dgm:pt>
    <dgm:pt modelId="{49899B78-408C-42EB-BBEE-488BDC7BBB8A}" type="parTrans" cxnId="{7CD9472E-0BA5-4DBC-B5EF-6A8C03C704CC}">
      <dgm:prSet/>
      <dgm:spPr/>
      <dgm:t>
        <a:bodyPr/>
        <a:lstStyle/>
        <a:p>
          <a:pPr latinLnBrk="1"/>
          <a:endParaRPr lang="ko-KR" altLang="en-US" sz="2000" b="0">
            <a:latin typeface="+mn-ea"/>
            <a:ea typeface="+mn-ea"/>
          </a:endParaRPr>
        </a:p>
      </dgm:t>
    </dgm:pt>
    <dgm:pt modelId="{6027C785-4AF9-419E-8582-6508901482B3}" type="sibTrans" cxnId="{7CD9472E-0BA5-4DBC-B5EF-6A8C03C704CC}">
      <dgm:prSet/>
      <dgm:spPr/>
      <dgm:t>
        <a:bodyPr/>
        <a:lstStyle/>
        <a:p>
          <a:pPr latinLnBrk="1"/>
          <a:endParaRPr lang="ko-KR" altLang="en-US" sz="2000" b="0">
            <a:latin typeface="+mn-ea"/>
            <a:ea typeface="+mn-ea"/>
          </a:endParaRPr>
        </a:p>
      </dgm:t>
    </dgm:pt>
    <dgm:pt modelId="{B5324675-C83B-428A-A2D2-5FDEA904A3F0}">
      <dgm:prSet custT="1"/>
      <dgm:spPr/>
      <dgm:t>
        <a:bodyPr/>
        <a:lstStyle/>
        <a:p>
          <a:pPr latinLnBrk="1"/>
          <a:r>
            <a:rPr lang="ko-KR" altLang="ko-KR" sz="1800" b="0" dirty="0" smtClean="0">
              <a:latin typeface="+mn-ea"/>
              <a:ea typeface="+mn-ea"/>
            </a:rPr>
            <a:t>의사소통 관리</a:t>
          </a:r>
          <a:r>
            <a:rPr lang="en-US" altLang="ko-KR" sz="1800" b="0" dirty="0" smtClean="0">
              <a:latin typeface="+mn-ea"/>
              <a:ea typeface="+mn-ea"/>
            </a:rPr>
            <a:t>(Project Communication Management) </a:t>
          </a:r>
          <a:endParaRPr lang="ko-KR" altLang="ko-KR" sz="1800" b="0" dirty="0" smtClean="0">
            <a:latin typeface="+mn-ea"/>
            <a:ea typeface="+mn-ea"/>
          </a:endParaRPr>
        </a:p>
      </dgm:t>
    </dgm:pt>
    <dgm:pt modelId="{A96F4A5B-6716-49C4-96D5-F36ED84A353F}" type="parTrans" cxnId="{0436F6FB-58AC-4B1F-B325-D7ABA0639EB9}">
      <dgm:prSet/>
      <dgm:spPr/>
      <dgm:t>
        <a:bodyPr/>
        <a:lstStyle/>
        <a:p>
          <a:pPr latinLnBrk="1"/>
          <a:endParaRPr lang="ko-KR" altLang="en-US" sz="2000" b="0">
            <a:latin typeface="+mn-ea"/>
            <a:ea typeface="+mn-ea"/>
          </a:endParaRPr>
        </a:p>
      </dgm:t>
    </dgm:pt>
    <dgm:pt modelId="{DECE7F26-16A7-409C-995B-3D4DBAE28F2C}" type="sibTrans" cxnId="{0436F6FB-58AC-4B1F-B325-D7ABA0639EB9}">
      <dgm:prSet/>
      <dgm:spPr/>
      <dgm:t>
        <a:bodyPr/>
        <a:lstStyle/>
        <a:p>
          <a:pPr latinLnBrk="1"/>
          <a:endParaRPr lang="ko-KR" altLang="en-US" sz="2000" b="0">
            <a:latin typeface="+mn-ea"/>
            <a:ea typeface="+mn-ea"/>
          </a:endParaRPr>
        </a:p>
      </dgm:t>
    </dgm:pt>
    <dgm:pt modelId="{E1578731-22D6-49A9-9E99-10D7125C896D}">
      <dgm:prSet custT="1"/>
      <dgm:spPr/>
      <dgm:t>
        <a:bodyPr/>
        <a:lstStyle/>
        <a:p>
          <a:pPr latinLnBrk="1"/>
          <a:r>
            <a:rPr lang="ko-KR" altLang="ko-KR" sz="1800" b="0" dirty="0" smtClean="0">
              <a:latin typeface="+mn-ea"/>
              <a:ea typeface="+mn-ea"/>
            </a:rPr>
            <a:t>위험 관리</a:t>
          </a:r>
          <a:r>
            <a:rPr lang="en-US" altLang="ko-KR" sz="1800" b="0" dirty="0" smtClean="0">
              <a:latin typeface="+mn-ea"/>
              <a:ea typeface="+mn-ea"/>
            </a:rPr>
            <a:t>(Project Risk Management) </a:t>
          </a:r>
          <a:endParaRPr lang="ko-KR" altLang="ko-KR" sz="1800" b="0" dirty="0" smtClean="0">
            <a:latin typeface="+mn-ea"/>
            <a:ea typeface="+mn-ea"/>
          </a:endParaRPr>
        </a:p>
      </dgm:t>
    </dgm:pt>
    <dgm:pt modelId="{2CA41AD8-030D-40E2-B507-00F45D5C63F0}" type="parTrans" cxnId="{E52BE460-3B01-4578-AC31-910A746F206E}">
      <dgm:prSet/>
      <dgm:spPr/>
      <dgm:t>
        <a:bodyPr/>
        <a:lstStyle/>
        <a:p>
          <a:pPr latinLnBrk="1"/>
          <a:endParaRPr lang="ko-KR" altLang="en-US" sz="2000" b="0">
            <a:latin typeface="+mn-ea"/>
            <a:ea typeface="+mn-ea"/>
          </a:endParaRPr>
        </a:p>
      </dgm:t>
    </dgm:pt>
    <dgm:pt modelId="{337410EF-9B1F-4F2C-A17A-54D32DBAB6CC}" type="sibTrans" cxnId="{E52BE460-3B01-4578-AC31-910A746F206E}">
      <dgm:prSet/>
      <dgm:spPr/>
      <dgm:t>
        <a:bodyPr/>
        <a:lstStyle/>
        <a:p>
          <a:pPr latinLnBrk="1"/>
          <a:endParaRPr lang="ko-KR" altLang="en-US" sz="2000" b="0">
            <a:latin typeface="+mn-ea"/>
            <a:ea typeface="+mn-ea"/>
          </a:endParaRPr>
        </a:p>
      </dgm:t>
    </dgm:pt>
    <dgm:pt modelId="{C0652675-9B28-49FB-8D27-4C861113D820}">
      <dgm:prSet custT="1"/>
      <dgm:spPr/>
      <dgm:t>
        <a:bodyPr/>
        <a:lstStyle/>
        <a:p>
          <a:pPr latinLnBrk="1"/>
          <a:r>
            <a:rPr lang="ko-KR" altLang="ko-KR" sz="1800" b="0" dirty="0" smtClean="0">
              <a:latin typeface="+mn-ea"/>
              <a:ea typeface="+mn-ea"/>
            </a:rPr>
            <a:t>조달 관리</a:t>
          </a:r>
          <a:r>
            <a:rPr lang="en-US" altLang="ko-KR" sz="1800" b="0" dirty="0" smtClean="0">
              <a:latin typeface="+mn-ea"/>
              <a:ea typeface="+mn-ea"/>
            </a:rPr>
            <a:t>(Project Procurement Management) </a:t>
          </a:r>
          <a:endParaRPr lang="ko-KR" altLang="ko-KR" sz="1800" b="0" dirty="0" smtClean="0">
            <a:latin typeface="+mn-ea"/>
            <a:ea typeface="+mn-ea"/>
          </a:endParaRPr>
        </a:p>
      </dgm:t>
    </dgm:pt>
    <dgm:pt modelId="{F3EBEE1C-47F2-459D-8E5B-8417F22A9F38}" type="parTrans" cxnId="{914EEFA5-F176-460C-8627-E5AEBD7768C8}">
      <dgm:prSet/>
      <dgm:spPr/>
      <dgm:t>
        <a:bodyPr/>
        <a:lstStyle/>
        <a:p>
          <a:pPr latinLnBrk="1"/>
          <a:endParaRPr lang="ko-KR" altLang="en-US" sz="2000" b="0">
            <a:latin typeface="+mn-ea"/>
            <a:ea typeface="+mn-ea"/>
          </a:endParaRPr>
        </a:p>
      </dgm:t>
    </dgm:pt>
    <dgm:pt modelId="{43248276-2223-440C-80FE-5349FBB062CD}" type="sibTrans" cxnId="{914EEFA5-F176-460C-8627-E5AEBD7768C8}">
      <dgm:prSet/>
      <dgm:spPr/>
      <dgm:t>
        <a:bodyPr/>
        <a:lstStyle/>
        <a:p>
          <a:pPr latinLnBrk="1"/>
          <a:endParaRPr lang="ko-KR" altLang="en-US" sz="2000" b="0">
            <a:latin typeface="+mn-ea"/>
            <a:ea typeface="+mn-ea"/>
          </a:endParaRPr>
        </a:p>
      </dgm:t>
    </dgm:pt>
    <dgm:pt modelId="{2E95FB73-9BDC-4E31-B87D-2B4EBF6E5353}">
      <dgm:prSet custT="1"/>
      <dgm:spPr/>
      <dgm:t>
        <a:bodyPr/>
        <a:lstStyle/>
        <a:p>
          <a:pPr latinLnBrk="1"/>
          <a:r>
            <a:rPr lang="ko-KR" altLang="ko-KR" sz="1800" b="0" dirty="0" smtClean="0">
              <a:latin typeface="+mn-ea"/>
              <a:ea typeface="+mn-ea"/>
            </a:rPr>
            <a:t>이해관계자 관리</a:t>
          </a:r>
          <a:r>
            <a:rPr lang="en-US" altLang="ko-KR" sz="1800" b="0" dirty="0" smtClean="0">
              <a:latin typeface="+mn-ea"/>
              <a:ea typeface="+mn-ea"/>
            </a:rPr>
            <a:t>(Project Stakeholder Management)</a:t>
          </a:r>
          <a:endParaRPr lang="ko-KR" altLang="ko-KR" sz="1800" b="0" dirty="0" smtClean="0">
            <a:latin typeface="+mn-ea"/>
            <a:ea typeface="+mn-ea"/>
          </a:endParaRPr>
        </a:p>
      </dgm:t>
    </dgm:pt>
    <dgm:pt modelId="{3B90AA34-B26D-4E27-9F76-006DE43E3D2C}" type="parTrans" cxnId="{FB624389-C0EC-4D3D-A70C-F0B07B456159}">
      <dgm:prSet/>
      <dgm:spPr/>
      <dgm:t>
        <a:bodyPr/>
        <a:lstStyle/>
        <a:p>
          <a:pPr latinLnBrk="1"/>
          <a:endParaRPr lang="ko-KR" altLang="en-US" sz="2000" b="0">
            <a:latin typeface="+mn-ea"/>
            <a:ea typeface="+mn-ea"/>
          </a:endParaRPr>
        </a:p>
      </dgm:t>
    </dgm:pt>
    <dgm:pt modelId="{DEDF14C3-00CA-40F1-A617-DC0B69A94A31}" type="sibTrans" cxnId="{FB624389-C0EC-4D3D-A70C-F0B07B456159}">
      <dgm:prSet/>
      <dgm:spPr/>
      <dgm:t>
        <a:bodyPr/>
        <a:lstStyle/>
        <a:p>
          <a:pPr latinLnBrk="1"/>
          <a:endParaRPr lang="ko-KR" altLang="en-US" sz="2000" b="0">
            <a:latin typeface="+mn-ea"/>
            <a:ea typeface="+mn-ea"/>
          </a:endParaRPr>
        </a:p>
      </dgm:t>
    </dgm:pt>
    <dgm:pt modelId="{87D77E6A-181E-4F8F-BD54-46044CC3E5F6}" type="pres">
      <dgm:prSet presAssocID="{9DC3E732-2FAC-4C72-85B9-A37FC54F05C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087118-FCD1-4A92-B065-BAB9627729A9}" type="pres">
      <dgm:prSet presAssocID="{08A427E3-5A39-4895-9570-2CFAD5B35808}" presName="parentLin" presStyleCnt="0"/>
      <dgm:spPr/>
    </dgm:pt>
    <dgm:pt modelId="{3631F04C-5795-4CFC-92EF-412A47D08729}" type="pres">
      <dgm:prSet presAssocID="{08A427E3-5A39-4895-9570-2CFAD5B35808}" presName="parentLeftMargin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C6B46C03-562D-4074-B658-515155CCD00C}" type="pres">
      <dgm:prSet presAssocID="{08A427E3-5A39-4895-9570-2CFAD5B35808}" presName="parentText" presStyleLbl="node1" presStyleIdx="0" presStyleCnt="1" custScaleX="142857" custScaleY="219512" custLinFactX="-13" custLinFactY="-2949" custLinFactNeighborX="-10000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8A6F2B-2F6C-4C3D-8E4B-E74F8A3A82CF}" type="pres">
      <dgm:prSet presAssocID="{08A427E3-5A39-4895-9570-2CFAD5B35808}" presName="negativeSpace" presStyleCnt="0"/>
      <dgm:spPr/>
    </dgm:pt>
    <dgm:pt modelId="{1A35D2C6-45A6-4C21-B440-DD118A873CB8}" type="pres">
      <dgm:prSet presAssocID="{08A427E3-5A39-4895-9570-2CFAD5B35808}" presName="childText" presStyleLbl="conFgAcc1" presStyleIdx="0" presStyleCnt="1" custLinFactNeighborY="2798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14EEFA5-F176-460C-8627-E5AEBD7768C8}" srcId="{08A427E3-5A39-4895-9570-2CFAD5B35808}" destId="{C0652675-9B28-49FB-8D27-4C861113D820}" srcOrd="8" destOrd="0" parTransId="{F3EBEE1C-47F2-459D-8E5B-8417F22A9F38}" sibTransId="{43248276-2223-440C-80FE-5349FBB062CD}"/>
    <dgm:cxn modelId="{7FE0B83A-B7C4-4A51-B954-785A257875E1}" type="presOf" srcId="{08A427E3-5A39-4895-9570-2CFAD5B35808}" destId="{C6B46C03-562D-4074-B658-515155CCD00C}" srcOrd="1" destOrd="0" presId="urn:microsoft.com/office/officeart/2005/8/layout/list1"/>
    <dgm:cxn modelId="{E52BE460-3B01-4578-AC31-910A746F206E}" srcId="{08A427E3-5A39-4895-9570-2CFAD5B35808}" destId="{E1578731-22D6-49A9-9E99-10D7125C896D}" srcOrd="7" destOrd="0" parTransId="{2CA41AD8-030D-40E2-B507-00F45D5C63F0}" sibTransId="{337410EF-9B1F-4F2C-A17A-54D32DBAB6CC}"/>
    <dgm:cxn modelId="{A9317EF9-02AF-4F3C-9A76-1027D9349316}" srcId="{08A427E3-5A39-4895-9570-2CFAD5B35808}" destId="{6C9E252E-1C58-46D5-B638-0FACC4BC4841}" srcOrd="3" destOrd="0" parTransId="{433B7247-29A0-4E55-B82F-7B09CB781223}" sibTransId="{740973A6-59B0-468B-A2F6-260E35A4A9B0}"/>
    <dgm:cxn modelId="{D2553AD5-2D82-4D69-B837-B0E85ED6CF94}" type="presOf" srcId="{2E95FB73-9BDC-4E31-B87D-2B4EBF6E5353}" destId="{1A35D2C6-45A6-4C21-B440-DD118A873CB8}" srcOrd="0" destOrd="9" presId="urn:microsoft.com/office/officeart/2005/8/layout/list1"/>
    <dgm:cxn modelId="{C0011D84-DCDA-44E0-BFCA-FD0467761244}" type="presOf" srcId="{D8819323-2D02-4778-B400-3008E1B389D1}" destId="{1A35D2C6-45A6-4C21-B440-DD118A873CB8}" srcOrd="0" destOrd="4" presId="urn:microsoft.com/office/officeart/2005/8/layout/list1"/>
    <dgm:cxn modelId="{5C8970A5-A6C8-42E1-B5E8-819DEF4A3E0E}" type="presOf" srcId="{D78A14E2-0982-4C79-9C70-7996663986AB}" destId="{1A35D2C6-45A6-4C21-B440-DD118A873CB8}" srcOrd="0" destOrd="5" presId="urn:microsoft.com/office/officeart/2005/8/layout/list1"/>
    <dgm:cxn modelId="{B3ECA96E-CBC7-4B3B-943B-6E0A9863FEB7}" type="presOf" srcId="{9DC3E732-2FAC-4C72-85B9-A37FC54F05CB}" destId="{87D77E6A-181E-4F8F-BD54-46044CC3E5F6}" srcOrd="0" destOrd="0" presId="urn:microsoft.com/office/officeart/2005/8/layout/list1"/>
    <dgm:cxn modelId="{7C745B51-132F-467F-ABAB-331539CC0707}" srcId="{08A427E3-5A39-4895-9570-2CFAD5B35808}" destId="{D8819323-2D02-4778-B400-3008E1B389D1}" srcOrd="4" destOrd="0" parTransId="{1DC2E032-71AE-4A94-9D01-CF8E99A759D8}" sibTransId="{137AB707-E839-48C5-8ECF-54E730CB5EA6}"/>
    <dgm:cxn modelId="{DA89E8AC-60B3-42B9-9D4A-D1B56C5ED5CE}" srcId="{08A427E3-5A39-4895-9570-2CFAD5B35808}" destId="{B688DF7C-23CA-4871-A7A0-3AFD96C40EAE}" srcOrd="1" destOrd="0" parTransId="{430003FB-08F7-4BA5-B6A7-077C0EA1AA2E}" sibTransId="{B0F69E27-F508-4965-9F05-CF63BE8E6F23}"/>
    <dgm:cxn modelId="{FB624389-C0EC-4D3D-A70C-F0B07B456159}" srcId="{08A427E3-5A39-4895-9570-2CFAD5B35808}" destId="{2E95FB73-9BDC-4E31-B87D-2B4EBF6E5353}" srcOrd="9" destOrd="0" parTransId="{3B90AA34-B26D-4E27-9F76-006DE43E3D2C}" sibTransId="{DEDF14C3-00CA-40F1-A617-DC0B69A94A31}"/>
    <dgm:cxn modelId="{59D9FB1B-D33C-4002-ADB2-0F126FDFDF16}" srcId="{08A427E3-5A39-4895-9570-2CFAD5B35808}" destId="{69240ADE-E17F-49F7-BE9E-D92A6CE4FE0C}" srcOrd="2" destOrd="0" parTransId="{F6341551-44E7-4022-B75F-2B88CED83C40}" sibTransId="{7B7477A2-FB6D-4194-AAB1-BF967C175411}"/>
    <dgm:cxn modelId="{5012ABCC-C736-4B3A-AE8F-52040C3CAECE}" type="presOf" srcId="{C0652675-9B28-49FB-8D27-4C861113D820}" destId="{1A35D2C6-45A6-4C21-B440-DD118A873CB8}" srcOrd="0" destOrd="8" presId="urn:microsoft.com/office/officeart/2005/8/layout/list1"/>
    <dgm:cxn modelId="{0436F6FB-58AC-4B1F-B325-D7ABA0639EB9}" srcId="{08A427E3-5A39-4895-9570-2CFAD5B35808}" destId="{B5324675-C83B-428A-A2D2-5FDEA904A3F0}" srcOrd="6" destOrd="0" parTransId="{A96F4A5B-6716-49C4-96D5-F36ED84A353F}" sibTransId="{DECE7F26-16A7-409C-995B-3D4DBAE28F2C}"/>
    <dgm:cxn modelId="{9E5D5D7D-F85E-4CF5-9780-7C89414154EB}" type="presOf" srcId="{E1578731-22D6-49A9-9E99-10D7125C896D}" destId="{1A35D2C6-45A6-4C21-B440-DD118A873CB8}" srcOrd="0" destOrd="7" presId="urn:microsoft.com/office/officeart/2005/8/layout/list1"/>
    <dgm:cxn modelId="{9E9BE33B-95A5-4CD3-BB04-2E7119669EA2}" srcId="{9DC3E732-2FAC-4C72-85B9-A37FC54F05CB}" destId="{08A427E3-5A39-4895-9570-2CFAD5B35808}" srcOrd="0" destOrd="0" parTransId="{8958C4A3-7FA5-426E-AECB-EAD53B31238A}" sibTransId="{ECBB58D3-DD26-4586-8180-5E023C90A4B0}"/>
    <dgm:cxn modelId="{6698E840-DACB-461A-8946-86FC018DA57B}" type="presOf" srcId="{B688DF7C-23CA-4871-A7A0-3AFD96C40EAE}" destId="{1A35D2C6-45A6-4C21-B440-DD118A873CB8}" srcOrd="0" destOrd="1" presId="urn:microsoft.com/office/officeart/2005/8/layout/list1"/>
    <dgm:cxn modelId="{B78893B1-ED9D-4322-BFED-7C9A8872FEC6}" type="presOf" srcId="{7C120456-DD80-42BF-819A-DC4D08BD9748}" destId="{1A35D2C6-45A6-4C21-B440-DD118A873CB8}" srcOrd="0" destOrd="0" presId="urn:microsoft.com/office/officeart/2005/8/layout/list1"/>
    <dgm:cxn modelId="{7CD9472E-0BA5-4DBC-B5EF-6A8C03C704CC}" srcId="{08A427E3-5A39-4895-9570-2CFAD5B35808}" destId="{D78A14E2-0982-4C79-9C70-7996663986AB}" srcOrd="5" destOrd="0" parTransId="{49899B78-408C-42EB-BBEE-488BDC7BBB8A}" sibTransId="{6027C785-4AF9-419E-8582-6508901482B3}"/>
    <dgm:cxn modelId="{3B4DB07D-5734-401E-A5FA-7ACA9B62E51F}" type="presOf" srcId="{B5324675-C83B-428A-A2D2-5FDEA904A3F0}" destId="{1A35D2C6-45A6-4C21-B440-DD118A873CB8}" srcOrd="0" destOrd="6" presId="urn:microsoft.com/office/officeart/2005/8/layout/list1"/>
    <dgm:cxn modelId="{9E97A680-52B1-4AF2-BD92-E65D1C75A212}" type="presOf" srcId="{69240ADE-E17F-49F7-BE9E-D92A6CE4FE0C}" destId="{1A35D2C6-45A6-4C21-B440-DD118A873CB8}" srcOrd="0" destOrd="2" presId="urn:microsoft.com/office/officeart/2005/8/layout/list1"/>
    <dgm:cxn modelId="{C6DA041C-5456-46B6-8E14-80A6B742FC86}" type="presOf" srcId="{08A427E3-5A39-4895-9570-2CFAD5B35808}" destId="{3631F04C-5795-4CFC-92EF-412A47D08729}" srcOrd="0" destOrd="0" presId="urn:microsoft.com/office/officeart/2005/8/layout/list1"/>
    <dgm:cxn modelId="{B18FA082-0151-43D1-980A-96B9AC1C5EB0}" type="presOf" srcId="{6C9E252E-1C58-46D5-B638-0FACC4BC4841}" destId="{1A35D2C6-45A6-4C21-B440-DD118A873CB8}" srcOrd="0" destOrd="3" presId="urn:microsoft.com/office/officeart/2005/8/layout/list1"/>
    <dgm:cxn modelId="{0898E804-B967-470F-9C2B-BBDDCF1DE543}" srcId="{08A427E3-5A39-4895-9570-2CFAD5B35808}" destId="{7C120456-DD80-42BF-819A-DC4D08BD9748}" srcOrd="0" destOrd="0" parTransId="{47231E25-40EE-4FAC-8156-30F4E15B9FEC}" sibTransId="{2E5076DA-5D29-4A1F-82A9-631842EBDBCE}"/>
    <dgm:cxn modelId="{C7029752-44A6-42BB-BE06-DACFC53FD176}" type="presParOf" srcId="{87D77E6A-181E-4F8F-BD54-46044CC3E5F6}" destId="{F8087118-FCD1-4A92-B065-BAB9627729A9}" srcOrd="0" destOrd="0" presId="urn:microsoft.com/office/officeart/2005/8/layout/list1"/>
    <dgm:cxn modelId="{8FDB0E14-5D23-4450-86E1-477AF7CFEC70}" type="presParOf" srcId="{F8087118-FCD1-4A92-B065-BAB9627729A9}" destId="{3631F04C-5795-4CFC-92EF-412A47D08729}" srcOrd="0" destOrd="0" presId="urn:microsoft.com/office/officeart/2005/8/layout/list1"/>
    <dgm:cxn modelId="{69E9A2AE-4776-460B-B8E3-8C3381FFD422}" type="presParOf" srcId="{F8087118-FCD1-4A92-B065-BAB9627729A9}" destId="{C6B46C03-562D-4074-B658-515155CCD00C}" srcOrd="1" destOrd="0" presId="urn:microsoft.com/office/officeart/2005/8/layout/list1"/>
    <dgm:cxn modelId="{CCC91055-B060-4079-889C-280A35CCDF11}" type="presParOf" srcId="{87D77E6A-181E-4F8F-BD54-46044CC3E5F6}" destId="{7E8A6F2B-2F6C-4C3D-8E4B-E74F8A3A82CF}" srcOrd="1" destOrd="0" presId="urn:microsoft.com/office/officeart/2005/8/layout/list1"/>
    <dgm:cxn modelId="{3DDFA136-37DF-4AC1-A0F1-5B36620A9018}" type="presParOf" srcId="{87D77E6A-181E-4F8F-BD54-46044CC3E5F6}" destId="{1A35D2C6-45A6-4C21-B440-DD118A873CB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C3E732-2FAC-4C72-85B9-A37FC54F05C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8A427E3-5A39-4895-9570-2CFAD5B35808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latin typeface="+mn-ea"/>
              <a:ea typeface="+mn-ea"/>
            </a:rPr>
            <a:t>프로젝트 관리자</a:t>
          </a:r>
          <a:r>
            <a:rPr lang="en-US" altLang="ko-KR" sz="2400" dirty="0" smtClean="0">
              <a:latin typeface="+mn-ea"/>
              <a:ea typeface="+mn-ea"/>
            </a:rPr>
            <a:t>(PM : Project Manager)</a:t>
          </a:r>
          <a:endParaRPr lang="ko-KR" altLang="en-US" sz="2400" dirty="0">
            <a:latin typeface="+mn-ea"/>
            <a:ea typeface="+mn-ea"/>
          </a:endParaRPr>
        </a:p>
      </dgm:t>
    </dgm:pt>
    <dgm:pt modelId="{8958C4A3-7FA5-426E-AECB-EAD53B31238A}" type="parTrans" cxnId="{9E9BE33B-95A5-4CD3-BB04-2E7119669EA2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ECBB58D3-DD26-4586-8180-5E023C90A4B0}" type="sibTrans" cxnId="{9E9BE33B-95A5-4CD3-BB04-2E7119669EA2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7C120456-DD80-42BF-819A-DC4D08BD9748}">
      <dgm:prSet custT="1"/>
      <dgm:spPr/>
      <dgm:t>
        <a:bodyPr/>
        <a:lstStyle/>
        <a:p>
          <a:pPr latinLnBrk="1"/>
          <a:r>
            <a:rPr lang="ko-KR" altLang="ko-KR" sz="2000" b="0" dirty="0" smtClean="0">
              <a:latin typeface="+mn-ea"/>
              <a:ea typeface="+mn-ea"/>
            </a:rPr>
            <a:t>의사소통</a:t>
          </a:r>
          <a:r>
            <a:rPr lang="en-US" altLang="ko-KR" sz="2000" b="0" dirty="0" smtClean="0">
              <a:latin typeface="+mn-ea"/>
              <a:ea typeface="+mn-ea"/>
            </a:rPr>
            <a:t>(Communication) </a:t>
          </a:r>
          <a:r>
            <a:rPr lang="ko-KR" altLang="ko-KR" sz="2000" b="0" dirty="0" smtClean="0">
              <a:latin typeface="+mn-ea"/>
              <a:ea typeface="+mn-ea"/>
            </a:rPr>
            <a:t>능력</a:t>
          </a:r>
          <a:r>
            <a:rPr lang="en-US" altLang="ko-KR" sz="2000" b="0" dirty="0" smtClean="0">
              <a:latin typeface="+mn-ea"/>
              <a:ea typeface="+mn-ea"/>
            </a:rPr>
            <a:t> </a:t>
          </a:r>
          <a:endParaRPr lang="ko-KR" altLang="en-US" sz="2000" b="0" dirty="0">
            <a:latin typeface="+mn-ea"/>
            <a:ea typeface="+mn-ea"/>
          </a:endParaRPr>
        </a:p>
      </dgm:t>
    </dgm:pt>
    <dgm:pt modelId="{47231E25-40EE-4FAC-8156-30F4E15B9FEC}" type="parTrans" cxnId="{0898E804-B967-470F-9C2B-BBDDCF1DE543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2E5076DA-5D29-4A1F-82A9-631842EBDBCE}" type="sibTrans" cxnId="{0898E804-B967-470F-9C2B-BBDDCF1DE543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D8D15F16-59FF-4A21-8AA7-1E1859E41FBD}">
      <dgm:prSet custT="1"/>
      <dgm:spPr/>
      <dgm:t>
        <a:bodyPr/>
        <a:lstStyle/>
        <a:p>
          <a:pPr latinLnBrk="1"/>
          <a:r>
            <a:rPr lang="ko-KR" altLang="ko-KR" sz="2000" b="0" dirty="0" smtClean="0">
              <a:latin typeface="+mn-ea"/>
              <a:ea typeface="+mn-ea"/>
            </a:rPr>
            <a:t>지도력</a:t>
          </a:r>
          <a:r>
            <a:rPr lang="en-US" altLang="ko-KR" sz="2000" b="0" dirty="0" smtClean="0">
              <a:latin typeface="+mn-ea"/>
              <a:ea typeface="+mn-ea"/>
            </a:rPr>
            <a:t>(Leadership) </a:t>
          </a:r>
          <a:endParaRPr lang="ko-KR" altLang="ko-KR" sz="2000" b="0" dirty="0" smtClean="0">
            <a:latin typeface="+mn-ea"/>
            <a:ea typeface="+mn-ea"/>
          </a:endParaRPr>
        </a:p>
      </dgm:t>
    </dgm:pt>
    <dgm:pt modelId="{CEBF86BA-86ED-44FE-AA9F-8998425C9EA7}" type="parTrans" cxnId="{4641F07E-6A97-4E1C-8FF2-0FD56F6BAE76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EF99C862-DCE2-4078-9F3C-BC6E14E0F7F9}" type="sibTrans" cxnId="{4641F07E-6A97-4E1C-8FF2-0FD56F6BAE76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D6FA6F4F-03D7-4D69-AA83-BA7FA4338870}">
      <dgm:prSet custT="1"/>
      <dgm:spPr/>
      <dgm:t>
        <a:bodyPr/>
        <a:lstStyle/>
        <a:p>
          <a:pPr latinLnBrk="1"/>
          <a:r>
            <a:rPr lang="ko-KR" altLang="ko-KR" sz="2000" b="0" dirty="0" smtClean="0">
              <a:latin typeface="+mn-ea"/>
              <a:ea typeface="+mn-ea"/>
            </a:rPr>
            <a:t>협상력</a:t>
          </a:r>
          <a:r>
            <a:rPr lang="en-US" altLang="ko-KR" sz="2000" b="0" dirty="0" smtClean="0">
              <a:latin typeface="+mn-ea"/>
              <a:ea typeface="+mn-ea"/>
            </a:rPr>
            <a:t>(Negotiation) </a:t>
          </a:r>
          <a:endParaRPr lang="ko-KR" altLang="ko-KR" sz="2000" b="0" dirty="0" smtClean="0">
            <a:latin typeface="+mn-ea"/>
            <a:ea typeface="+mn-ea"/>
          </a:endParaRPr>
        </a:p>
      </dgm:t>
    </dgm:pt>
    <dgm:pt modelId="{8CFDEAF7-5803-4841-B2AD-E4AAA7BC13A4}" type="parTrans" cxnId="{47E83DA2-E153-47FF-AB43-EA2F817117CC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6F7EB202-3FE8-4459-94AA-97BBF1B09910}" type="sibTrans" cxnId="{47E83DA2-E153-47FF-AB43-EA2F817117CC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5B15E85D-7DD7-476D-927C-FCEF16023D32}">
      <dgm:prSet custT="1"/>
      <dgm:spPr/>
      <dgm:t>
        <a:bodyPr/>
        <a:lstStyle/>
        <a:p>
          <a:pPr latinLnBrk="1"/>
          <a:r>
            <a:rPr lang="ko-KR" altLang="ko-KR" sz="2000" b="0" dirty="0" smtClean="0">
              <a:latin typeface="+mn-ea"/>
              <a:ea typeface="+mn-ea"/>
            </a:rPr>
            <a:t>문제해결</a:t>
          </a:r>
          <a:r>
            <a:rPr lang="en-US" altLang="ko-KR" sz="2000" b="0" dirty="0" smtClean="0">
              <a:latin typeface="+mn-ea"/>
              <a:ea typeface="+mn-ea"/>
            </a:rPr>
            <a:t>(Problem Solving) </a:t>
          </a:r>
          <a:r>
            <a:rPr lang="ko-KR" altLang="ko-KR" sz="2000" b="0" dirty="0" smtClean="0">
              <a:latin typeface="+mn-ea"/>
              <a:ea typeface="+mn-ea"/>
            </a:rPr>
            <a:t>능력</a:t>
          </a:r>
          <a:r>
            <a:rPr lang="en-US" altLang="ko-KR" sz="2000" b="0" dirty="0" smtClean="0">
              <a:latin typeface="+mn-ea"/>
              <a:ea typeface="+mn-ea"/>
            </a:rPr>
            <a:t> </a:t>
          </a:r>
          <a:endParaRPr lang="ko-KR" altLang="ko-KR" sz="2000" b="0" dirty="0" smtClean="0">
            <a:latin typeface="+mn-ea"/>
            <a:ea typeface="+mn-ea"/>
          </a:endParaRPr>
        </a:p>
      </dgm:t>
    </dgm:pt>
    <dgm:pt modelId="{E5B0CB93-7A3C-4C8B-937B-9D4571823D83}" type="parTrans" cxnId="{02FDC32F-B5F6-4705-9708-9FDCA63971C9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C50BC682-A8B7-4DC7-95B8-FFBB9140130E}" type="sibTrans" cxnId="{02FDC32F-B5F6-4705-9708-9FDCA63971C9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F536FA6A-5036-47F4-9D66-7C5314554638}">
      <dgm:prSet custT="1"/>
      <dgm:spPr/>
      <dgm:t>
        <a:bodyPr/>
        <a:lstStyle/>
        <a:p>
          <a:pPr latinLnBrk="1"/>
          <a:r>
            <a:rPr lang="ko-KR" altLang="ko-KR" sz="2000" b="0" dirty="0" smtClean="0">
              <a:latin typeface="+mn-ea"/>
              <a:ea typeface="+mn-ea"/>
            </a:rPr>
            <a:t>조직</a:t>
          </a:r>
          <a:r>
            <a:rPr lang="en-US" altLang="ko-KR" sz="2000" b="0" dirty="0" smtClean="0">
              <a:latin typeface="+mn-ea"/>
              <a:ea typeface="+mn-ea"/>
            </a:rPr>
            <a:t> </a:t>
          </a:r>
          <a:r>
            <a:rPr lang="ko-KR" altLang="ko-KR" sz="2000" b="0" dirty="0" smtClean="0">
              <a:latin typeface="+mn-ea"/>
              <a:ea typeface="+mn-ea"/>
            </a:rPr>
            <a:t>기술</a:t>
          </a:r>
          <a:r>
            <a:rPr lang="en-US" altLang="ko-KR" sz="2000" b="0" dirty="0" smtClean="0">
              <a:latin typeface="+mn-ea"/>
              <a:ea typeface="+mn-ea"/>
            </a:rPr>
            <a:t>(Organization Skills) </a:t>
          </a:r>
          <a:r>
            <a:rPr lang="ko-KR" altLang="ko-KR" sz="2000" b="0" dirty="0" smtClean="0">
              <a:latin typeface="+mn-ea"/>
              <a:ea typeface="+mn-ea"/>
            </a:rPr>
            <a:t>능력</a:t>
          </a:r>
          <a:r>
            <a:rPr lang="en-US" altLang="ko-KR" sz="2000" b="0" dirty="0" smtClean="0">
              <a:latin typeface="+mn-ea"/>
              <a:ea typeface="+mn-ea"/>
            </a:rPr>
            <a:t> </a:t>
          </a:r>
          <a:endParaRPr lang="ko-KR" altLang="ko-KR" sz="2000" b="0" dirty="0" smtClean="0">
            <a:latin typeface="+mn-ea"/>
            <a:ea typeface="+mn-ea"/>
          </a:endParaRPr>
        </a:p>
      </dgm:t>
    </dgm:pt>
    <dgm:pt modelId="{B8AC36E4-B17F-43D5-BC22-640ED71319FB}" type="parTrans" cxnId="{BE410E71-F309-4A7A-982F-396AECB37C9E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524B8512-C645-445A-B111-1B7E42151154}" type="sibTrans" cxnId="{BE410E71-F309-4A7A-982F-396AECB37C9E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769E6AFB-BC8F-4EC6-8324-F4869740FFA1}">
      <dgm:prSet custT="1"/>
      <dgm:spPr/>
      <dgm:t>
        <a:bodyPr/>
        <a:lstStyle/>
        <a:p>
          <a:pPr latinLnBrk="1"/>
          <a:r>
            <a:rPr lang="ko-KR" altLang="ko-KR" sz="2000" b="0" dirty="0" smtClean="0">
              <a:latin typeface="+mn-ea"/>
              <a:ea typeface="+mn-ea"/>
            </a:rPr>
            <a:t>예산</a:t>
          </a:r>
          <a:r>
            <a:rPr lang="en-US" altLang="ko-KR" sz="2000" b="0" dirty="0" smtClean="0">
              <a:latin typeface="+mn-ea"/>
              <a:ea typeface="+mn-ea"/>
            </a:rPr>
            <a:t> </a:t>
          </a:r>
          <a:r>
            <a:rPr lang="ko-KR" altLang="ko-KR" sz="2000" b="0" dirty="0" smtClean="0">
              <a:latin typeface="+mn-ea"/>
              <a:ea typeface="+mn-ea"/>
            </a:rPr>
            <a:t>편성</a:t>
          </a:r>
          <a:r>
            <a:rPr lang="en-US" altLang="ko-KR" sz="2000" b="0" dirty="0" smtClean="0">
              <a:latin typeface="+mn-ea"/>
              <a:ea typeface="+mn-ea"/>
            </a:rPr>
            <a:t>(Budgeting) </a:t>
          </a:r>
          <a:r>
            <a:rPr lang="ko-KR" altLang="ko-KR" sz="2000" b="0" dirty="0" smtClean="0">
              <a:latin typeface="+mn-ea"/>
              <a:ea typeface="+mn-ea"/>
            </a:rPr>
            <a:t>능력</a:t>
          </a:r>
        </a:p>
      </dgm:t>
    </dgm:pt>
    <dgm:pt modelId="{89A405AB-A944-4699-9227-09F0FA2E0F17}" type="parTrans" cxnId="{15A2109E-0BBB-4C3B-BFE9-21AE4EDDF633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7D2B2E03-049A-4126-BA7C-28505D79C801}" type="sibTrans" cxnId="{15A2109E-0BBB-4C3B-BFE9-21AE4EDDF633}">
      <dgm:prSet/>
      <dgm:spPr/>
      <dgm:t>
        <a:bodyPr/>
        <a:lstStyle/>
        <a:p>
          <a:pPr latinLnBrk="1"/>
          <a:endParaRPr lang="ko-KR" altLang="en-US" sz="2400">
            <a:latin typeface="+mn-ea"/>
            <a:ea typeface="+mn-ea"/>
          </a:endParaRPr>
        </a:p>
      </dgm:t>
    </dgm:pt>
    <dgm:pt modelId="{5A6AE648-9089-42C7-ABAC-98031027CBAF}">
      <dgm:prSet custT="1"/>
      <dgm:spPr/>
      <dgm:t>
        <a:bodyPr/>
        <a:lstStyle/>
        <a:p>
          <a:pPr latinLnBrk="1"/>
          <a:endParaRPr lang="ko-KR" altLang="ko-KR" sz="2400" b="0" dirty="0" smtClean="0">
            <a:latin typeface="+mn-ea"/>
            <a:ea typeface="+mn-ea"/>
          </a:endParaRPr>
        </a:p>
      </dgm:t>
    </dgm:pt>
    <dgm:pt modelId="{9BEF1F42-EB70-4269-86E0-ACECC986E8D7}" type="parTrans" cxnId="{AB0904AC-3823-4091-A56E-21249FBAB04A}">
      <dgm:prSet/>
      <dgm:spPr/>
      <dgm:t>
        <a:bodyPr/>
        <a:lstStyle/>
        <a:p>
          <a:pPr latinLnBrk="1"/>
          <a:endParaRPr lang="ko-KR" altLang="en-US" sz="2400"/>
        </a:p>
      </dgm:t>
    </dgm:pt>
    <dgm:pt modelId="{1DF83240-324A-4FE4-8554-985096C8AEF0}" type="sibTrans" cxnId="{AB0904AC-3823-4091-A56E-21249FBAB04A}">
      <dgm:prSet/>
      <dgm:spPr/>
      <dgm:t>
        <a:bodyPr/>
        <a:lstStyle/>
        <a:p>
          <a:pPr latinLnBrk="1"/>
          <a:endParaRPr lang="ko-KR" altLang="en-US" sz="2400"/>
        </a:p>
      </dgm:t>
    </dgm:pt>
    <dgm:pt modelId="{87D77E6A-181E-4F8F-BD54-46044CC3E5F6}" type="pres">
      <dgm:prSet presAssocID="{9DC3E732-2FAC-4C72-85B9-A37FC54F05C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087118-FCD1-4A92-B065-BAB9627729A9}" type="pres">
      <dgm:prSet presAssocID="{08A427E3-5A39-4895-9570-2CFAD5B35808}" presName="parentLin" presStyleCnt="0"/>
      <dgm:spPr/>
    </dgm:pt>
    <dgm:pt modelId="{3631F04C-5795-4CFC-92EF-412A47D08729}" type="pres">
      <dgm:prSet presAssocID="{08A427E3-5A39-4895-9570-2CFAD5B35808}" presName="parentLeftMargin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C6B46C03-562D-4074-B658-515155CCD00C}" type="pres">
      <dgm:prSet presAssocID="{08A427E3-5A39-4895-9570-2CFAD5B35808}" presName="parentText" presStyleLbl="node1" presStyleIdx="0" presStyleCnt="1" custScaleX="97814" custScaleY="47720" custLinFactX="-148" custLinFactNeighborX="-100000" custLinFactNeighborY="-435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8A6F2B-2F6C-4C3D-8E4B-E74F8A3A82CF}" type="pres">
      <dgm:prSet presAssocID="{08A427E3-5A39-4895-9570-2CFAD5B35808}" presName="negativeSpace" presStyleCnt="0"/>
      <dgm:spPr/>
    </dgm:pt>
    <dgm:pt modelId="{1A35D2C6-45A6-4C21-B440-DD118A873CB8}" type="pres">
      <dgm:prSet presAssocID="{08A427E3-5A39-4895-9570-2CFAD5B35808}" presName="childText" presStyleLbl="conFgAcc1" presStyleIdx="0" presStyleCnt="1" custLinFactNeighborX="662" custLinFactNeighborY="7732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FE0B83A-B7C4-4A51-B954-785A257875E1}" type="presOf" srcId="{08A427E3-5A39-4895-9570-2CFAD5B35808}" destId="{C6B46C03-562D-4074-B658-515155CCD00C}" srcOrd="1" destOrd="0" presId="urn:microsoft.com/office/officeart/2005/8/layout/list1"/>
    <dgm:cxn modelId="{15A2109E-0BBB-4C3B-BFE9-21AE4EDDF633}" srcId="{08A427E3-5A39-4895-9570-2CFAD5B35808}" destId="{769E6AFB-BC8F-4EC6-8324-F4869740FFA1}" srcOrd="5" destOrd="0" parTransId="{89A405AB-A944-4699-9227-09F0FA2E0F17}" sibTransId="{7D2B2E03-049A-4126-BA7C-28505D79C801}"/>
    <dgm:cxn modelId="{5D965A9E-DC6A-472F-AA56-B86545BD58A6}" type="presOf" srcId="{769E6AFB-BC8F-4EC6-8324-F4869740FFA1}" destId="{1A35D2C6-45A6-4C21-B440-DD118A873CB8}" srcOrd="0" destOrd="5" presId="urn:microsoft.com/office/officeart/2005/8/layout/list1"/>
    <dgm:cxn modelId="{02FDC32F-B5F6-4705-9708-9FDCA63971C9}" srcId="{08A427E3-5A39-4895-9570-2CFAD5B35808}" destId="{5B15E85D-7DD7-476D-927C-FCEF16023D32}" srcOrd="3" destOrd="0" parTransId="{E5B0CB93-7A3C-4C8B-937B-9D4571823D83}" sibTransId="{C50BC682-A8B7-4DC7-95B8-FFBB9140130E}"/>
    <dgm:cxn modelId="{E02D2B4C-A503-4F41-B7BD-40154E5622F8}" type="presOf" srcId="{D8D15F16-59FF-4A21-8AA7-1E1859E41FBD}" destId="{1A35D2C6-45A6-4C21-B440-DD118A873CB8}" srcOrd="0" destOrd="1" presId="urn:microsoft.com/office/officeart/2005/8/layout/list1"/>
    <dgm:cxn modelId="{47E83DA2-E153-47FF-AB43-EA2F817117CC}" srcId="{08A427E3-5A39-4895-9570-2CFAD5B35808}" destId="{D6FA6F4F-03D7-4D69-AA83-BA7FA4338870}" srcOrd="2" destOrd="0" parTransId="{8CFDEAF7-5803-4841-B2AD-E4AAA7BC13A4}" sibTransId="{6F7EB202-3FE8-4459-94AA-97BBF1B09910}"/>
    <dgm:cxn modelId="{B3ECA96E-CBC7-4B3B-943B-6E0A9863FEB7}" type="presOf" srcId="{9DC3E732-2FAC-4C72-85B9-A37FC54F05CB}" destId="{87D77E6A-181E-4F8F-BD54-46044CC3E5F6}" srcOrd="0" destOrd="0" presId="urn:microsoft.com/office/officeart/2005/8/layout/list1"/>
    <dgm:cxn modelId="{50DACCCB-2C6F-48C5-A744-92A814EDF4EC}" type="presOf" srcId="{F536FA6A-5036-47F4-9D66-7C5314554638}" destId="{1A35D2C6-45A6-4C21-B440-DD118A873CB8}" srcOrd="0" destOrd="4" presId="urn:microsoft.com/office/officeart/2005/8/layout/list1"/>
    <dgm:cxn modelId="{BE410E71-F309-4A7A-982F-396AECB37C9E}" srcId="{08A427E3-5A39-4895-9570-2CFAD5B35808}" destId="{F536FA6A-5036-47F4-9D66-7C5314554638}" srcOrd="4" destOrd="0" parTransId="{B8AC36E4-B17F-43D5-BC22-640ED71319FB}" sibTransId="{524B8512-C645-445A-B111-1B7E42151154}"/>
    <dgm:cxn modelId="{658EFEB2-E407-4C51-B308-932C18A9F2B5}" type="presOf" srcId="{5B15E85D-7DD7-476D-927C-FCEF16023D32}" destId="{1A35D2C6-45A6-4C21-B440-DD118A873CB8}" srcOrd="0" destOrd="3" presId="urn:microsoft.com/office/officeart/2005/8/layout/list1"/>
    <dgm:cxn modelId="{4641F07E-6A97-4E1C-8FF2-0FD56F6BAE76}" srcId="{08A427E3-5A39-4895-9570-2CFAD5B35808}" destId="{D8D15F16-59FF-4A21-8AA7-1E1859E41FBD}" srcOrd="1" destOrd="0" parTransId="{CEBF86BA-86ED-44FE-AA9F-8998425C9EA7}" sibTransId="{EF99C862-DCE2-4078-9F3C-BC6E14E0F7F9}"/>
    <dgm:cxn modelId="{63BF6EC4-1632-4805-9CA8-116E4BEA19AF}" type="presOf" srcId="{D6FA6F4F-03D7-4D69-AA83-BA7FA4338870}" destId="{1A35D2C6-45A6-4C21-B440-DD118A873CB8}" srcOrd="0" destOrd="2" presId="urn:microsoft.com/office/officeart/2005/8/layout/list1"/>
    <dgm:cxn modelId="{9E9BE33B-95A5-4CD3-BB04-2E7119669EA2}" srcId="{9DC3E732-2FAC-4C72-85B9-A37FC54F05CB}" destId="{08A427E3-5A39-4895-9570-2CFAD5B35808}" srcOrd="0" destOrd="0" parTransId="{8958C4A3-7FA5-426E-AECB-EAD53B31238A}" sibTransId="{ECBB58D3-DD26-4586-8180-5E023C90A4B0}"/>
    <dgm:cxn modelId="{AB0904AC-3823-4091-A56E-21249FBAB04A}" srcId="{08A427E3-5A39-4895-9570-2CFAD5B35808}" destId="{5A6AE648-9089-42C7-ABAC-98031027CBAF}" srcOrd="6" destOrd="0" parTransId="{9BEF1F42-EB70-4269-86E0-ACECC986E8D7}" sibTransId="{1DF83240-324A-4FE4-8554-985096C8AEF0}"/>
    <dgm:cxn modelId="{B78893B1-ED9D-4322-BFED-7C9A8872FEC6}" type="presOf" srcId="{7C120456-DD80-42BF-819A-DC4D08BD9748}" destId="{1A35D2C6-45A6-4C21-B440-DD118A873CB8}" srcOrd="0" destOrd="0" presId="urn:microsoft.com/office/officeart/2005/8/layout/list1"/>
    <dgm:cxn modelId="{C6DA041C-5456-46B6-8E14-80A6B742FC86}" type="presOf" srcId="{08A427E3-5A39-4895-9570-2CFAD5B35808}" destId="{3631F04C-5795-4CFC-92EF-412A47D08729}" srcOrd="0" destOrd="0" presId="urn:microsoft.com/office/officeart/2005/8/layout/list1"/>
    <dgm:cxn modelId="{949C3E79-223A-4397-987A-4E5B78A097C0}" type="presOf" srcId="{5A6AE648-9089-42C7-ABAC-98031027CBAF}" destId="{1A35D2C6-45A6-4C21-B440-DD118A873CB8}" srcOrd="0" destOrd="6" presId="urn:microsoft.com/office/officeart/2005/8/layout/list1"/>
    <dgm:cxn modelId="{0898E804-B967-470F-9C2B-BBDDCF1DE543}" srcId="{08A427E3-5A39-4895-9570-2CFAD5B35808}" destId="{7C120456-DD80-42BF-819A-DC4D08BD9748}" srcOrd="0" destOrd="0" parTransId="{47231E25-40EE-4FAC-8156-30F4E15B9FEC}" sibTransId="{2E5076DA-5D29-4A1F-82A9-631842EBDBCE}"/>
    <dgm:cxn modelId="{C7029752-44A6-42BB-BE06-DACFC53FD176}" type="presParOf" srcId="{87D77E6A-181E-4F8F-BD54-46044CC3E5F6}" destId="{F8087118-FCD1-4A92-B065-BAB9627729A9}" srcOrd="0" destOrd="0" presId="urn:microsoft.com/office/officeart/2005/8/layout/list1"/>
    <dgm:cxn modelId="{8FDB0E14-5D23-4450-86E1-477AF7CFEC70}" type="presParOf" srcId="{F8087118-FCD1-4A92-B065-BAB9627729A9}" destId="{3631F04C-5795-4CFC-92EF-412A47D08729}" srcOrd="0" destOrd="0" presId="urn:microsoft.com/office/officeart/2005/8/layout/list1"/>
    <dgm:cxn modelId="{69E9A2AE-4776-460B-B8E3-8C3381FFD422}" type="presParOf" srcId="{F8087118-FCD1-4A92-B065-BAB9627729A9}" destId="{C6B46C03-562D-4074-B658-515155CCD00C}" srcOrd="1" destOrd="0" presId="urn:microsoft.com/office/officeart/2005/8/layout/list1"/>
    <dgm:cxn modelId="{CCC91055-B060-4079-889C-280A35CCDF11}" type="presParOf" srcId="{87D77E6A-181E-4F8F-BD54-46044CC3E5F6}" destId="{7E8A6F2B-2F6C-4C3D-8E4B-E74F8A3A82CF}" srcOrd="1" destOrd="0" presId="urn:microsoft.com/office/officeart/2005/8/layout/list1"/>
    <dgm:cxn modelId="{3DDFA136-37DF-4AC1-A0F1-5B36620A9018}" type="presParOf" srcId="{87D77E6A-181E-4F8F-BD54-46044CC3E5F6}" destId="{1A35D2C6-45A6-4C21-B440-DD118A873CB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DC3E732-2FAC-4C72-85B9-A37FC54F05C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8A427E3-5A39-4895-9570-2CFAD5B35808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latin typeface="+mn-ea"/>
              <a:ea typeface="+mn-ea"/>
            </a:rPr>
            <a:t>프로젝트 계획</a:t>
          </a:r>
          <a:endParaRPr lang="ko-KR" altLang="en-US" sz="2400" dirty="0">
            <a:latin typeface="+mn-ea"/>
            <a:ea typeface="+mn-ea"/>
          </a:endParaRPr>
        </a:p>
      </dgm:t>
    </dgm:pt>
    <dgm:pt modelId="{8958C4A3-7FA5-426E-AECB-EAD53B31238A}" type="parTrans" cxnId="{9E9BE33B-95A5-4CD3-BB04-2E7119669EA2}">
      <dgm:prSet/>
      <dgm:spPr/>
      <dgm:t>
        <a:bodyPr/>
        <a:lstStyle/>
        <a:p>
          <a:pPr latinLnBrk="1"/>
          <a:endParaRPr lang="ko-KR" altLang="en-US" sz="2000">
            <a:latin typeface="+mn-ea"/>
            <a:ea typeface="+mn-ea"/>
          </a:endParaRPr>
        </a:p>
      </dgm:t>
    </dgm:pt>
    <dgm:pt modelId="{ECBB58D3-DD26-4586-8180-5E023C90A4B0}" type="sibTrans" cxnId="{9E9BE33B-95A5-4CD3-BB04-2E7119669EA2}">
      <dgm:prSet/>
      <dgm:spPr/>
      <dgm:t>
        <a:bodyPr/>
        <a:lstStyle/>
        <a:p>
          <a:pPr latinLnBrk="1"/>
          <a:endParaRPr lang="ko-KR" altLang="en-US" sz="2000">
            <a:latin typeface="+mn-ea"/>
            <a:ea typeface="+mn-ea"/>
          </a:endParaRPr>
        </a:p>
      </dgm:t>
    </dgm:pt>
    <dgm:pt modelId="{7C120456-DD80-42BF-819A-DC4D08BD9748}">
      <dgm:prSet custT="1"/>
      <dgm:spPr/>
      <dgm:t>
        <a:bodyPr/>
        <a:lstStyle/>
        <a:p>
          <a:pPr latinLnBrk="1"/>
          <a:r>
            <a:rPr lang="ko-KR" altLang="en-US" sz="1800" b="1" dirty="0" smtClean="0">
              <a:latin typeface="+mn-ea"/>
              <a:ea typeface="+mn-ea"/>
            </a:rPr>
            <a:t>계획 이전 단계 </a:t>
          </a:r>
          <a:r>
            <a:rPr lang="en-US" altLang="ko-KR" sz="1800" b="0" dirty="0" smtClean="0">
              <a:latin typeface="+mn-ea"/>
              <a:ea typeface="+mn-ea"/>
            </a:rPr>
            <a:t>: </a:t>
          </a:r>
          <a:r>
            <a:rPr lang="ko-KR" altLang="en-US" sz="1800" b="0" dirty="0" smtClean="0">
              <a:latin typeface="+mn-ea"/>
              <a:ea typeface="+mn-ea"/>
            </a:rPr>
            <a:t>제안 요청서</a:t>
          </a:r>
          <a:r>
            <a:rPr lang="en-US" altLang="ko-KR" sz="1800" b="0" dirty="0" smtClean="0">
              <a:latin typeface="+mn-ea"/>
              <a:ea typeface="+mn-ea"/>
            </a:rPr>
            <a:t>-&gt;</a:t>
          </a:r>
          <a:r>
            <a:rPr lang="ko-KR" altLang="en-US" sz="1800" b="0" dirty="0" smtClean="0">
              <a:latin typeface="+mn-ea"/>
              <a:ea typeface="+mn-ea"/>
            </a:rPr>
            <a:t>입찰공고</a:t>
          </a:r>
          <a:r>
            <a:rPr lang="en-US" altLang="ko-KR" sz="1800" b="0" dirty="0" smtClean="0">
              <a:latin typeface="+mn-ea"/>
              <a:ea typeface="+mn-ea"/>
            </a:rPr>
            <a:t>-&gt;</a:t>
          </a:r>
          <a:r>
            <a:rPr lang="ko-KR" altLang="en-US" sz="1800" b="0" dirty="0" smtClean="0">
              <a:latin typeface="+mn-ea"/>
              <a:ea typeface="+mn-ea"/>
            </a:rPr>
            <a:t>제안서</a:t>
          </a:r>
          <a:r>
            <a:rPr lang="en-US" altLang="ko-KR" sz="1800" b="0" dirty="0" smtClean="0">
              <a:latin typeface="+mn-ea"/>
              <a:ea typeface="+mn-ea"/>
            </a:rPr>
            <a:t>-&gt;</a:t>
          </a:r>
          <a:r>
            <a:rPr lang="ko-KR" altLang="en-US" sz="1800" b="0" dirty="0" smtClean="0">
              <a:latin typeface="+mn-ea"/>
              <a:ea typeface="+mn-ea"/>
            </a:rPr>
            <a:t>계약</a:t>
          </a:r>
          <a:endParaRPr lang="ko-KR" altLang="en-US" sz="1800" b="0" dirty="0">
            <a:latin typeface="+mn-ea"/>
            <a:ea typeface="+mn-ea"/>
          </a:endParaRPr>
        </a:p>
      </dgm:t>
    </dgm:pt>
    <dgm:pt modelId="{47231E25-40EE-4FAC-8156-30F4E15B9FEC}" type="parTrans" cxnId="{0898E804-B967-470F-9C2B-BBDDCF1DE543}">
      <dgm:prSet/>
      <dgm:spPr/>
      <dgm:t>
        <a:bodyPr/>
        <a:lstStyle/>
        <a:p>
          <a:pPr latinLnBrk="1"/>
          <a:endParaRPr lang="ko-KR" altLang="en-US" sz="2000">
            <a:latin typeface="+mn-ea"/>
            <a:ea typeface="+mn-ea"/>
          </a:endParaRPr>
        </a:p>
      </dgm:t>
    </dgm:pt>
    <dgm:pt modelId="{2E5076DA-5D29-4A1F-82A9-631842EBDBCE}" type="sibTrans" cxnId="{0898E804-B967-470F-9C2B-BBDDCF1DE543}">
      <dgm:prSet/>
      <dgm:spPr/>
      <dgm:t>
        <a:bodyPr/>
        <a:lstStyle/>
        <a:p>
          <a:pPr latinLnBrk="1"/>
          <a:endParaRPr lang="ko-KR" altLang="en-US" sz="2000">
            <a:latin typeface="+mn-ea"/>
            <a:ea typeface="+mn-ea"/>
          </a:endParaRPr>
        </a:p>
      </dgm:t>
    </dgm:pt>
    <dgm:pt modelId="{769E6AFB-BC8F-4EC6-8324-F4869740FFA1}">
      <dgm:prSet custT="1"/>
      <dgm:spPr/>
      <dgm:t>
        <a:bodyPr/>
        <a:lstStyle/>
        <a:p>
          <a:pPr latinLnBrk="1"/>
          <a:r>
            <a:rPr lang="ko-KR" altLang="en-US" sz="1800" b="1" dirty="0" smtClean="0">
              <a:latin typeface="+mn-ea"/>
              <a:ea typeface="+mn-ea"/>
            </a:rPr>
            <a:t>계획 단계 </a:t>
          </a:r>
          <a:r>
            <a:rPr lang="en-US" altLang="ko-KR" sz="1800" b="0" dirty="0" smtClean="0">
              <a:latin typeface="+mn-ea"/>
              <a:ea typeface="+mn-ea"/>
            </a:rPr>
            <a:t>: </a:t>
          </a:r>
          <a:r>
            <a:rPr lang="ko-KR" altLang="en-US" sz="1800" b="0" dirty="0" smtClean="0">
              <a:latin typeface="+mn-ea"/>
              <a:ea typeface="+mn-ea"/>
            </a:rPr>
            <a:t>세부 계획 수립</a:t>
          </a:r>
          <a:r>
            <a:rPr lang="en-US" altLang="ko-KR" sz="1800" b="0" dirty="0" smtClean="0">
              <a:latin typeface="+mn-ea"/>
              <a:ea typeface="+mn-ea"/>
            </a:rPr>
            <a:t>, </a:t>
          </a:r>
          <a:r>
            <a:rPr lang="ko-KR" altLang="en-US" sz="1800" b="0" dirty="0" smtClean="0">
              <a:latin typeface="+mn-ea"/>
              <a:ea typeface="+mn-ea"/>
            </a:rPr>
            <a:t>프로젝트 관리 계획서</a:t>
          </a:r>
          <a:r>
            <a:rPr lang="en-US" altLang="ko-KR" sz="1800" b="0" dirty="0" smtClean="0">
              <a:latin typeface="+mn-ea"/>
              <a:ea typeface="+mn-ea"/>
            </a:rPr>
            <a:t>(PMP) , </a:t>
          </a:r>
          <a:r>
            <a:rPr lang="ko-KR" altLang="en-US" sz="1800" b="0" dirty="0" smtClean="0">
              <a:latin typeface="+mn-ea"/>
              <a:ea typeface="+mn-ea"/>
            </a:rPr>
            <a:t>프로젝트 헌장에 기록 및 승인</a:t>
          </a:r>
          <a:endParaRPr lang="ko-KR" altLang="ko-KR" sz="1800" b="0" dirty="0" smtClean="0">
            <a:latin typeface="+mn-ea"/>
            <a:ea typeface="+mn-ea"/>
          </a:endParaRPr>
        </a:p>
      </dgm:t>
    </dgm:pt>
    <dgm:pt modelId="{89A405AB-A944-4699-9227-09F0FA2E0F17}" type="parTrans" cxnId="{15A2109E-0BBB-4C3B-BFE9-21AE4EDDF633}">
      <dgm:prSet/>
      <dgm:spPr/>
      <dgm:t>
        <a:bodyPr/>
        <a:lstStyle/>
        <a:p>
          <a:pPr latinLnBrk="1"/>
          <a:endParaRPr lang="ko-KR" altLang="en-US" sz="2000">
            <a:latin typeface="+mn-ea"/>
            <a:ea typeface="+mn-ea"/>
          </a:endParaRPr>
        </a:p>
      </dgm:t>
    </dgm:pt>
    <dgm:pt modelId="{7D2B2E03-049A-4126-BA7C-28505D79C801}" type="sibTrans" cxnId="{15A2109E-0BBB-4C3B-BFE9-21AE4EDDF633}">
      <dgm:prSet/>
      <dgm:spPr/>
      <dgm:t>
        <a:bodyPr/>
        <a:lstStyle/>
        <a:p>
          <a:pPr latinLnBrk="1"/>
          <a:endParaRPr lang="ko-KR" altLang="en-US" sz="2000">
            <a:latin typeface="+mn-ea"/>
            <a:ea typeface="+mn-ea"/>
          </a:endParaRPr>
        </a:p>
      </dgm:t>
    </dgm:pt>
    <dgm:pt modelId="{EE6A173D-7AD3-435D-84E7-DE356974F653}">
      <dgm:prSet custT="1"/>
      <dgm:spPr/>
      <dgm:t>
        <a:bodyPr/>
        <a:lstStyle/>
        <a:p>
          <a:pPr latinLnBrk="1"/>
          <a:r>
            <a:rPr lang="ko-KR" altLang="en-US" sz="1800" b="1" dirty="0" smtClean="0">
              <a:latin typeface="+mn-ea"/>
              <a:ea typeface="+mn-ea"/>
            </a:rPr>
            <a:t>프로젝트 통합 관리 계획</a:t>
          </a:r>
          <a:endParaRPr lang="ko-KR" altLang="ko-KR" sz="1800" b="1" dirty="0" smtClean="0">
            <a:latin typeface="+mn-ea"/>
            <a:ea typeface="+mn-ea"/>
          </a:endParaRPr>
        </a:p>
      </dgm:t>
    </dgm:pt>
    <dgm:pt modelId="{3ECA9182-F944-44FA-A120-5C5F66FE9DCB}" type="parTrans" cxnId="{EB07E2F2-0E03-4D51-94BA-B3B60F62222A}">
      <dgm:prSet/>
      <dgm:spPr/>
      <dgm:t>
        <a:bodyPr/>
        <a:lstStyle/>
        <a:p>
          <a:pPr latinLnBrk="1"/>
          <a:endParaRPr lang="ko-KR" altLang="en-US"/>
        </a:p>
      </dgm:t>
    </dgm:pt>
    <dgm:pt modelId="{8DB4292C-8608-4A36-9D22-DDA2929AF071}" type="sibTrans" cxnId="{EB07E2F2-0E03-4D51-94BA-B3B60F62222A}">
      <dgm:prSet/>
      <dgm:spPr/>
      <dgm:t>
        <a:bodyPr/>
        <a:lstStyle/>
        <a:p>
          <a:pPr latinLnBrk="1"/>
          <a:endParaRPr lang="ko-KR" altLang="en-US"/>
        </a:p>
      </dgm:t>
    </dgm:pt>
    <dgm:pt modelId="{EE303EA0-BDCE-4095-BB7D-55E59C6568BD}">
      <dgm:prSet custT="1"/>
      <dgm:spPr/>
      <dgm:t>
        <a:bodyPr/>
        <a:lstStyle/>
        <a:p>
          <a:pPr latinLnBrk="1"/>
          <a:r>
            <a:rPr lang="ko-KR" altLang="en-US" sz="1800" b="1" dirty="0" smtClean="0">
              <a:latin typeface="+mn-ea"/>
              <a:ea typeface="+mn-ea"/>
            </a:rPr>
            <a:t>프로젝트 범위 관리 계획</a:t>
          </a:r>
          <a:r>
            <a:rPr lang="en-US" altLang="ko-KR" sz="1800" b="0" dirty="0" smtClean="0">
              <a:latin typeface="+mn-ea"/>
              <a:ea typeface="+mn-ea"/>
            </a:rPr>
            <a:t>(</a:t>
          </a:r>
          <a:r>
            <a:rPr lang="ko-KR" altLang="en-US" sz="1800" b="0" dirty="0" smtClean="0">
              <a:latin typeface="+mn-ea"/>
              <a:ea typeface="+mn-ea"/>
            </a:rPr>
            <a:t>제품 범위와 프로젝트 범위</a:t>
          </a:r>
          <a:r>
            <a:rPr lang="en-US" altLang="ko-KR" sz="1800" b="0" dirty="0" smtClean="0">
              <a:latin typeface="+mn-ea"/>
              <a:ea typeface="+mn-ea"/>
            </a:rPr>
            <a:t>) : </a:t>
          </a:r>
          <a:r>
            <a:rPr lang="ko-KR" altLang="en-US" sz="1800" b="0" dirty="0" smtClean="0">
              <a:latin typeface="+mn-ea"/>
              <a:ea typeface="+mn-ea"/>
            </a:rPr>
            <a:t>작업 분류 체계</a:t>
          </a:r>
          <a:r>
            <a:rPr lang="en-US" altLang="ko-KR" sz="1800" b="0" dirty="0" smtClean="0">
              <a:latin typeface="+mn-ea"/>
              <a:ea typeface="+mn-ea"/>
            </a:rPr>
            <a:t>(WBS)</a:t>
          </a:r>
          <a:r>
            <a:rPr lang="ko-KR" altLang="en-US" sz="1800" b="0" dirty="0" smtClean="0">
              <a:latin typeface="+mn-ea"/>
              <a:ea typeface="+mn-ea"/>
            </a:rPr>
            <a:t> 작성</a:t>
          </a:r>
          <a:endParaRPr lang="ko-KR" altLang="ko-KR" sz="1800" b="0" dirty="0" smtClean="0">
            <a:latin typeface="+mn-ea"/>
            <a:ea typeface="+mn-ea"/>
          </a:endParaRPr>
        </a:p>
      </dgm:t>
    </dgm:pt>
    <dgm:pt modelId="{C905FE73-9847-4669-82CD-439D040603BF}" type="parTrans" cxnId="{8C30D1A4-5D34-4F63-B610-6F9B7A660F40}">
      <dgm:prSet/>
      <dgm:spPr/>
      <dgm:t>
        <a:bodyPr/>
        <a:lstStyle/>
        <a:p>
          <a:pPr latinLnBrk="1"/>
          <a:endParaRPr lang="ko-KR" altLang="en-US"/>
        </a:p>
      </dgm:t>
    </dgm:pt>
    <dgm:pt modelId="{2CEDE417-8CFC-4939-9D4B-D5DCAF77A5DD}" type="sibTrans" cxnId="{8C30D1A4-5D34-4F63-B610-6F9B7A660F40}">
      <dgm:prSet/>
      <dgm:spPr/>
      <dgm:t>
        <a:bodyPr/>
        <a:lstStyle/>
        <a:p>
          <a:pPr latinLnBrk="1"/>
          <a:endParaRPr lang="ko-KR" altLang="en-US"/>
        </a:p>
      </dgm:t>
    </dgm:pt>
    <dgm:pt modelId="{13030F89-93AA-4A6F-84A3-BBD5F9DC0389}">
      <dgm:prSet custT="1"/>
      <dgm:spPr/>
      <dgm:t>
        <a:bodyPr/>
        <a:lstStyle/>
        <a:p>
          <a:pPr latinLnBrk="1"/>
          <a:r>
            <a:rPr lang="ko-KR" altLang="en-US" sz="1800" b="1" dirty="0" smtClean="0">
              <a:latin typeface="+mn-ea"/>
              <a:ea typeface="+mn-ea"/>
            </a:rPr>
            <a:t>프로젝트 일정 관리 계획 </a:t>
          </a:r>
          <a:r>
            <a:rPr lang="en-US" altLang="ko-KR" sz="1800" b="0" dirty="0" smtClean="0">
              <a:latin typeface="+mn-ea"/>
              <a:ea typeface="+mn-ea"/>
            </a:rPr>
            <a:t>: </a:t>
          </a:r>
          <a:r>
            <a:rPr lang="ko-KR" altLang="en-US" sz="1800" b="0" dirty="0" smtClean="0">
              <a:latin typeface="+mn-ea"/>
              <a:ea typeface="+mn-ea"/>
            </a:rPr>
            <a:t>기간과 비용</a:t>
          </a:r>
          <a:endParaRPr lang="ko-KR" altLang="ko-KR" sz="1800" b="0" dirty="0" smtClean="0">
            <a:latin typeface="+mn-ea"/>
            <a:ea typeface="+mn-ea"/>
          </a:endParaRPr>
        </a:p>
      </dgm:t>
    </dgm:pt>
    <dgm:pt modelId="{2443F1E1-CE8E-49DC-8A6E-872236504598}" type="parTrans" cxnId="{203EF545-F198-463D-B078-1830F5D5D505}">
      <dgm:prSet/>
      <dgm:spPr/>
      <dgm:t>
        <a:bodyPr/>
        <a:lstStyle/>
        <a:p>
          <a:pPr latinLnBrk="1"/>
          <a:endParaRPr lang="ko-KR" altLang="en-US"/>
        </a:p>
      </dgm:t>
    </dgm:pt>
    <dgm:pt modelId="{42F4730A-40E4-49FD-98F1-7A3E58555C74}" type="sibTrans" cxnId="{203EF545-F198-463D-B078-1830F5D5D505}">
      <dgm:prSet/>
      <dgm:spPr/>
      <dgm:t>
        <a:bodyPr/>
        <a:lstStyle/>
        <a:p>
          <a:pPr latinLnBrk="1"/>
          <a:endParaRPr lang="ko-KR" altLang="en-US"/>
        </a:p>
      </dgm:t>
    </dgm:pt>
    <dgm:pt modelId="{0B75315F-948A-4398-9658-2C4FE1D9D892}">
      <dgm:prSet custT="1"/>
      <dgm:spPr/>
      <dgm:t>
        <a:bodyPr/>
        <a:lstStyle/>
        <a:p>
          <a:pPr latinLnBrk="1"/>
          <a:r>
            <a:rPr lang="ko-KR" altLang="en-US" sz="1800" b="1" dirty="0" smtClean="0">
              <a:latin typeface="+mn-ea"/>
              <a:ea typeface="+mn-ea"/>
            </a:rPr>
            <a:t>프로젝트 품질 관리 계획</a:t>
          </a:r>
          <a:endParaRPr lang="ko-KR" altLang="ko-KR" sz="1800" b="1" dirty="0" smtClean="0">
            <a:latin typeface="+mn-ea"/>
            <a:ea typeface="+mn-ea"/>
          </a:endParaRPr>
        </a:p>
      </dgm:t>
    </dgm:pt>
    <dgm:pt modelId="{ADA35DA2-953C-4E03-8EBF-F8CE5FD3BD22}" type="parTrans" cxnId="{465FB12D-D236-4DD8-BD8E-3DFAC0639789}">
      <dgm:prSet/>
      <dgm:spPr/>
      <dgm:t>
        <a:bodyPr/>
        <a:lstStyle/>
        <a:p>
          <a:pPr latinLnBrk="1"/>
          <a:endParaRPr lang="ko-KR" altLang="en-US"/>
        </a:p>
      </dgm:t>
    </dgm:pt>
    <dgm:pt modelId="{B9750EC8-C019-4D3E-83F5-9E2345B384B9}" type="sibTrans" cxnId="{465FB12D-D236-4DD8-BD8E-3DFAC0639789}">
      <dgm:prSet/>
      <dgm:spPr/>
      <dgm:t>
        <a:bodyPr/>
        <a:lstStyle/>
        <a:p>
          <a:pPr latinLnBrk="1"/>
          <a:endParaRPr lang="ko-KR" altLang="en-US"/>
        </a:p>
      </dgm:t>
    </dgm:pt>
    <dgm:pt modelId="{DAA440FE-829D-4F9B-B68F-16CB1BF5D57B}">
      <dgm:prSet custT="1"/>
      <dgm:spPr/>
      <dgm:t>
        <a:bodyPr/>
        <a:lstStyle/>
        <a:p>
          <a:pPr latinLnBrk="1"/>
          <a:r>
            <a:rPr lang="ko-KR" altLang="en-US" sz="1800" b="1" dirty="0" smtClean="0">
              <a:latin typeface="+mn-ea"/>
              <a:ea typeface="+mn-ea"/>
            </a:rPr>
            <a:t>프로젝트 원가 관리 계획 </a:t>
          </a:r>
          <a:r>
            <a:rPr lang="en-US" altLang="ko-KR" sz="1800" b="0" dirty="0" smtClean="0">
              <a:latin typeface="+mn-ea"/>
              <a:ea typeface="+mn-ea"/>
            </a:rPr>
            <a:t>: </a:t>
          </a:r>
          <a:r>
            <a:rPr lang="ko-KR" altLang="en-US" sz="1800" b="0" dirty="0" smtClean="0">
              <a:latin typeface="+mn-ea"/>
              <a:ea typeface="+mn-ea"/>
            </a:rPr>
            <a:t>지속적으로 수행되는 활동</a:t>
          </a:r>
          <a:r>
            <a:rPr lang="en-US" altLang="ko-KR" sz="1800" b="0" dirty="0" smtClean="0">
              <a:latin typeface="+mn-ea"/>
              <a:ea typeface="+mn-ea"/>
            </a:rPr>
            <a:t>, </a:t>
          </a:r>
          <a:r>
            <a:rPr lang="ko-KR" altLang="en-US" sz="1800" b="0" dirty="0" smtClean="0">
              <a:latin typeface="+mn-ea"/>
              <a:ea typeface="+mn-ea"/>
            </a:rPr>
            <a:t>상향식과 하향식 추정방법</a:t>
          </a:r>
          <a:endParaRPr lang="ko-KR" altLang="ko-KR" sz="1800" b="0" dirty="0" smtClean="0">
            <a:latin typeface="+mn-ea"/>
            <a:ea typeface="+mn-ea"/>
          </a:endParaRPr>
        </a:p>
      </dgm:t>
    </dgm:pt>
    <dgm:pt modelId="{B5070F1E-F6C8-4EAE-9F00-D2F0DFB4363C}" type="parTrans" cxnId="{9D53E41C-335B-4BEF-A4EF-1F20326BA657}">
      <dgm:prSet/>
      <dgm:spPr/>
      <dgm:t>
        <a:bodyPr/>
        <a:lstStyle/>
        <a:p>
          <a:pPr latinLnBrk="1"/>
          <a:endParaRPr lang="ko-KR" altLang="en-US"/>
        </a:p>
      </dgm:t>
    </dgm:pt>
    <dgm:pt modelId="{B7CEC5A4-635C-49BC-8206-F7E1A847AF99}" type="sibTrans" cxnId="{9D53E41C-335B-4BEF-A4EF-1F20326BA657}">
      <dgm:prSet/>
      <dgm:spPr/>
      <dgm:t>
        <a:bodyPr/>
        <a:lstStyle/>
        <a:p>
          <a:pPr latinLnBrk="1"/>
          <a:endParaRPr lang="ko-KR" altLang="en-US"/>
        </a:p>
      </dgm:t>
    </dgm:pt>
    <dgm:pt modelId="{11A78EEF-0ED3-41CA-9D05-5B5D6D598F59}">
      <dgm:prSet custT="1"/>
      <dgm:spPr/>
      <dgm:t>
        <a:bodyPr/>
        <a:lstStyle/>
        <a:p>
          <a:pPr latinLnBrk="1"/>
          <a:endParaRPr lang="ko-KR" altLang="ko-KR" sz="2000" b="0" dirty="0" smtClean="0">
            <a:latin typeface="+mn-ea"/>
            <a:ea typeface="+mn-ea"/>
          </a:endParaRPr>
        </a:p>
      </dgm:t>
    </dgm:pt>
    <dgm:pt modelId="{FE6A6E44-5DB1-4A10-BD89-D77498561F50}" type="parTrans" cxnId="{BAEAB31C-6F90-45A1-997C-E0C7BF9F72D3}">
      <dgm:prSet/>
      <dgm:spPr/>
      <dgm:t>
        <a:bodyPr/>
        <a:lstStyle/>
        <a:p>
          <a:pPr latinLnBrk="1"/>
          <a:endParaRPr lang="ko-KR" altLang="en-US"/>
        </a:p>
      </dgm:t>
    </dgm:pt>
    <dgm:pt modelId="{22570713-39EA-4E1D-AC6A-CB8CAD1C1DE3}" type="sibTrans" cxnId="{BAEAB31C-6F90-45A1-997C-E0C7BF9F72D3}">
      <dgm:prSet/>
      <dgm:spPr/>
      <dgm:t>
        <a:bodyPr/>
        <a:lstStyle/>
        <a:p>
          <a:pPr latinLnBrk="1"/>
          <a:endParaRPr lang="ko-KR" altLang="en-US"/>
        </a:p>
      </dgm:t>
    </dgm:pt>
    <dgm:pt modelId="{A2E202C9-E9DE-4FBB-9CF2-53B227FEFB30}">
      <dgm:prSet custT="1"/>
      <dgm:spPr/>
      <dgm:t>
        <a:bodyPr/>
        <a:lstStyle/>
        <a:p>
          <a:pPr latinLnBrk="1"/>
          <a:r>
            <a:rPr lang="ko-KR" altLang="en-US" sz="1800" b="1" dirty="0" smtClean="0">
              <a:latin typeface="+mn-ea"/>
              <a:ea typeface="+mn-ea"/>
            </a:rPr>
            <a:t>소프트웨어 형상 관리 계획 </a:t>
          </a:r>
          <a:r>
            <a:rPr lang="en-US" altLang="ko-KR" sz="1800" b="0" dirty="0" smtClean="0">
              <a:latin typeface="+mn-ea"/>
              <a:ea typeface="+mn-ea"/>
            </a:rPr>
            <a:t>: </a:t>
          </a:r>
          <a:r>
            <a:rPr lang="ko-KR" altLang="en-US" sz="1800" b="0" dirty="0" smtClean="0">
              <a:latin typeface="+mn-ea"/>
              <a:ea typeface="+mn-ea"/>
            </a:rPr>
            <a:t>소프트웨어의 형상은 </a:t>
          </a:r>
          <a:r>
            <a:rPr lang="en-US" altLang="ko-KR" sz="1800" b="0" dirty="0" smtClean="0">
              <a:latin typeface="+mn-ea"/>
              <a:ea typeface="+mn-ea"/>
            </a:rPr>
            <a:t>“</a:t>
          </a:r>
          <a:r>
            <a:rPr lang="ko-KR" altLang="en-US" sz="1800" b="0" dirty="0" smtClean="0">
              <a:latin typeface="+mn-ea"/>
              <a:ea typeface="+mn-ea"/>
            </a:rPr>
            <a:t>문서</a:t>
          </a:r>
          <a:r>
            <a:rPr lang="en-US" altLang="ko-KR" sz="1800" b="0" dirty="0" smtClean="0">
              <a:latin typeface="+mn-ea"/>
              <a:ea typeface="+mn-ea"/>
            </a:rPr>
            <a:t>”</a:t>
          </a:r>
          <a:endParaRPr lang="ko-KR" altLang="ko-KR" sz="1800" b="0" dirty="0" smtClean="0">
            <a:latin typeface="+mn-ea"/>
            <a:ea typeface="+mn-ea"/>
          </a:endParaRPr>
        </a:p>
      </dgm:t>
    </dgm:pt>
    <dgm:pt modelId="{A94718D3-0B8D-4843-BD4B-2C32AF13B111}" type="parTrans" cxnId="{828DDFA5-9FC9-4932-B01D-67A83268E350}">
      <dgm:prSet/>
      <dgm:spPr/>
      <dgm:t>
        <a:bodyPr/>
        <a:lstStyle/>
        <a:p>
          <a:pPr latinLnBrk="1"/>
          <a:endParaRPr lang="ko-KR" altLang="en-US"/>
        </a:p>
      </dgm:t>
    </dgm:pt>
    <dgm:pt modelId="{A4B1D6FA-2FC3-437D-97C1-0DB7574F1731}" type="sibTrans" cxnId="{828DDFA5-9FC9-4932-B01D-67A83268E350}">
      <dgm:prSet/>
      <dgm:spPr/>
      <dgm:t>
        <a:bodyPr/>
        <a:lstStyle/>
        <a:p>
          <a:pPr latinLnBrk="1"/>
          <a:endParaRPr lang="ko-KR" altLang="en-US"/>
        </a:p>
      </dgm:t>
    </dgm:pt>
    <dgm:pt modelId="{23AC91C0-0702-4455-B4E4-1188A48FC355}">
      <dgm:prSet custT="1"/>
      <dgm:spPr/>
      <dgm:t>
        <a:bodyPr/>
        <a:lstStyle/>
        <a:p>
          <a:pPr latinLnBrk="1"/>
          <a:r>
            <a:rPr lang="ko-KR" altLang="en-US" sz="1800" b="1" dirty="0" smtClean="0">
              <a:latin typeface="+mn-ea"/>
              <a:ea typeface="+mn-ea"/>
            </a:rPr>
            <a:t>확인 계획 </a:t>
          </a:r>
          <a:r>
            <a:rPr lang="en-US" altLang="ko-KR" sz="1800" b="0" dirty="0" smtClean="0">
              <a:latin typeface="+mn-ea"/>
              <a:ea typeface="+mn-ea"/>
            </a:rPr>
            <a:t>: </a:t>
          </a:r>
          <a:r>
            <a:rPr lang="ko-KR" altLang="ko-KR" sz="1800" dirty="0" smtClean="0"/>
            <a:t>사용자의 요구사항을 올바르게 이해하는 과정</a:t>
          </a:r>
          <a:endParaRPr lang="ko-KR" altLang="ko-KR" sz="1800" b="0" dirty="0" smtClean="0">
            <a:latin typeface="+mn-ea"/>
            <a:ea typeface="+mn-ea"/>
          </a:endParaRPr>
        </a:p>
      </dgm:t>
    </dgm:pt>
    <dgm:pt modelId="{E4F4C6E1-FAEC-4426-874C-CAC5402C20AC}" type="parTrans" cxnId="{2F092351-E077-41B3-8B54-73FE1CFA829A}">
      <dgm:prSet/>
      <dgm:spPr/>
      <dgm:t>
        <a:bodyPr/>
        <a:lstStyle/>
        <a:p>
          <a:pPr latinLnBrk="1"/>
          <a:endParaRPr lang="ko-KR" altLang="en-US"/>
        </a:p>
      </dgm:t>
    </dgm:pt>
    <dgm:pt modelId="{4D6D2A71-9DAA-4C62-8BB5-5BE56479A1E7}" type="sibTrans" cxnId="{2F092351-E077-41B3-8B54-73FE1CFA829A}">
      <dgm:prSet/>
      <dgm:spPr/>
      <dgm:t>
        <a:bodyPr/>
        <a:lstStyle/>
        <a:p>
          <a:pPr latinLnBrk="1"/>
          <a:endParaRPr lang="ko-KR" altLang="en-US"/>
        </a:p>
      </dgm:t>
    </dgm:pt>
    <dgm:pt modelId="{21ED1524-1907-4542-BE83-728F68B536E9}">
      <dgm:prSet custT="1"/>
      <dgm:spPr/>
      <dgm:t>
        <a:bodyPr/>
        <a:lstStyle/>
        <a:p>
          <a:pPr latinLnBrk="1"/>
          <a:r>
            <a:rPr lang="ko-KR" altLang="en-US" sz="1800" b="1" dirty="0" smtClean="0">
              <a:latin typeface="+mn-ea"/>
              <a:ea typeface="+mn-ea"/>
            </a:rPr>
            <a:t>검증 계획 </a:t>
          </a:r>
          <a:r>
            <a:rPr lang="en-US" altLang="ko-KR" sz="1800" b="0" dirty="0" smtClean="0">
              <a:latin typeface="+mn-ea"/>
              <a:ea typeface="+mn-ea"/>
            </a:rPr>
            <a:t>: </a:t>
          </a:r>
          <a:r>
            <a:rPr lang="ko-KR" altLang="ko-KR" sz="1800" dirty="0" smtClean="0"/>
            <a:t>소프트웨어가 지정된 기능을 정확히 수행할 수 있도록 단계별 점검을 통하여</a:t>
          </a:r>
          <a:r>
            <a:rPr lang="en-US" altLang="ko-KR" sz="1800" dirty="0" smtClean="0"/>
            <a:t> </a:t>
          </a:r>
          <a:r>
            <a:rPr lang="ko-KR" altLang="ko-KR" sz="1800" dirty="0" smtClean="0"/>
            <a:t> </a:t>
          </a:r>
          <a:r>
            <a:rPr lang="en-US" altLang="ko-KR" sz="1800" dirty="0" smtClean="0"/>
            <a:t>               </a:t>
          </a:r>
          <a:r>
            <a:rPr lang="ko-KR" altLang="ko-KR" sz="1800" dirty="0" smtClean="0"/>
            <a:t>추적하는 활동</a:t>
          </a:r>
          <a:endParaRPr lang="ko-KR" altLang="ko-KR" sz="1800" b="0" dirty="0" smtClean="0">
            <a:latin typeface="+mn-ea"/>
            <a:ea typeface="+mn-ea"/>
          </a:endParaRPr>
        </a:p>
      </dgm:t>
    </dgm:pt>
    <dgm:pt modelId="{C5390CA9-C039-4E88-98D6-A12233E9F6CD}" type="parTrans" cxnId="{F3FC5D70-74BC-452A-8C50-62281FEB4B2D}">
      <dgm:prSet/>
      <dgm:spPr/>
      <dgm:t>
        <a:bodyPr/>
        <a:lstStyle/>
        <a:p>
          <a:pPr latinLnBrk="1"/>
          <a:endParaRPr lang="ko-KR" altLang="en-US"/>
        </a:p>
      </dgm:t>
    </dgm:pt>
    <dgm:pt modelId="{9F1DD444-5DEE-4E52-9535-E4D1B54103D0}" type="sibTrans" cxnId="{F3FC5D70-74BC-452A-8C50-62281FEB4B2D}">
      <dgm:prSet/>
      <dgm:spPr/>
      <dgm:t>
        <a:bodyPr/>
        <a:lstStyle/>
        <a:p>
          <a:pPr latinLnBrk="1"/>
          <a:endParaRPr lang="ko-KR" altLang="en-US"/>
        </a:p>
      </dgm:t>
    </dgm:pt>
    <dgm:pt modelId="{87D77E6A-181E-4F8F-BD54-46044CC3E5F6}" type="pres">
      <dgm:prSet presAssocID="{9DC3E732-2FAC-4C72-85B9-A37FC54F05C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087118-FCD1-4A92-B065-BAB9627729A9}" type="pres">
      <dgm:prSet presAssocID="{08A427E3-5A39-4895-9570-2CFAD5B35808}" presName="parentLin" presStyleCnt="0"/>
      <dgm:spPr/>
    </dgm:pt>
    <dgm:pt modelId="{3631F04C-5795-4CFC-92EF-412A47D08729}" type="pres">
      <dgm:prSet presAssocID="{08A427E3-5A39-4895-9570-2CFAD5B35808}" presName="parentLeftMargin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C6B46C03-562D-4074-B658-515155CCD00C}" type="pres">
      <dgm:prSet presAssocID="{08A427E3-5A39-4895-9570-2CFAD5B35808}" presName="parentText" presStyleLbl="node1" presStyleIdx="0" presStyleCnt="1" custScaleX="92229" custScaleY="621579" custLinFactNeighborX="-100000" custLinFactNeighborY="-1430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8A6F2B-2F6C-4C3D-8E4B-E74F8A3A82CF}" type="pres">
      <dgm:prSet presAssocID="{08A427E3-5A39-4895-9570-2CFAD5B35808}" presName="negativeSpace" presStyleCnt="0"/>
      <dgm:spPr/>
    </dgm:pt>
    <dgm:pt modelId="{1A35D2C6-45A6-4C21-B440-DD118A873CB8}" type="pres">
      <dgm:prSet presAssocID="{08A427E3-5A39-4895-9570-2CFAD5B35808}" presName="childText" presStyleLbl="conFgAcc1" presStyleIdx="0" presStyleCnt="1" custLinFactNeighborY="2798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5A2109E-0BBB-4C3B-BFE9-21AE4EDDF633}" srcId="{08A427E3-5A39-4895-9570-2CFAD5B35808}" destId="{769E6AFB-BC8F-4EC6-8324-F4869740FFA1}" srcOrd="1" destOrd="0" parTransId="{89A405AB-A944-4699-9227-09F0FA2E0F17}" sibTransId="{7D2B2E03-049A-4126-BA7C-28505D79C801}"/>
    <dgm:cxn modelId="{F3FC5D70-74BC-452A-8C50-62281FEB4B2D}" srcId="{08A427E3-5A39-4895-9570-2CFAD5B35808}" destId="{21ED1524-1907-4542-BE83-728F68B536E9}" srcOrd="9" destOrd="0" parTransId="{C5390CA9-C039-4E88-98D6-A12233E9F6CD}" sibTransId="{9F1DD444-5DEE-4E52-9535-E4D1B54103D0}"/>
    <dgm:cxn modelId="{EDD87662-6F5B-4663-807E-308C6A1A07C2}" type="presOf" srcId="{DAA440FE-829D-4F9B-B68F-16CB1BF5D57B}" destId="{1A35D2C6-45A6-4C21-B440-DD118A873CB8}" srcOrd="0" destOrd="6" presId="urn:microsoft.com/office/officeart/2005/8/layout/list1"/>
    <dgm:cxn modelId="{B79DF8E8-39D7-4FA3-A7B6-3B1373AF9078}" type="presOf" srcId="{0B75315F-948A-4398-9658-2C4FE1D9D892}" destId="{1A35D2C6-45A6-4C21-B440-DD118A873CB8}" srcOrd="0" destOrd="5" presId="urn:microsoft.com/office/officeart/2005/8/layout/list1"/>
    <dgm:cxn modelId="{B78893B1-ED9D-4322-BFED-7C9A8872FEC6}" type="presOf" srcId="{7C120456-DD80-42BF-819A-DC4D08BD9748}" destId="{1A35D2C6-45A6-4C21-B440-DD118A873CB8}" srcOrd="0" destOrd="0" presId="urn:microsoft.com/office/officeart/2005/8/layout/list1"/>
    <dgm:cxn modelId="{465FB12D-D236-4DD8-BD8E-3DFAC0639789}" srcId="{08A427E3-5A39-4895-9570-2CFAD5B35808}" destId="{0B75315F-948A-4398-9658-2C4FE1D9D892}" srcOrd="5" destOrd="0" parTransId="{ADA35DA2-953C-4E03-8EBF-F8CE5FD3BD22}" sibTransId="{B9750EC8-C019-4D3E-83F5-9E2345B384B9}"/>
    <dgm:cxn modelId="{9D53E41C-335B-4BEF-A4EF-1F20326BA657}" srcId="{08A427E3-5A39-4895-9570-2CFAD5B35808}" destId="{DAA440FE-829D-4F9B-B68F-16CB1BF5D57B}" srcOrd="6" destOrd="0" parTransId="{B5070F1E-F6C8-4EAE-9F00-D2F0DFB4363C}" sibTransId="{B7CEC5A4-635C-49BC-8206-F7E1A847AF99}"/>
    <dgm:cxn modelId="{9E9BE33B-95A5-4CD3-BB04-2E7119669EA2}" srcId="{9DC3E732-2FAC-4C72-85B9-A37FC54F05CB}" destId="{08A427E3-5A39-4895-9570-2CFAD5B35808}" srcOrd="0" destOrd="0" parTransId="{8958C4A3-7FA5-426E-AECB-EAD53B31238A}" sibTransId="{ECBB58D3-DD26-4586-8180-5E023C90A4B0}"/>
    <dgm:cxn modelId="{8C30D1A4-5D34-4F63-B610-6F9B7A660F40}" srcId="{08A427E3-5A39-4895-9570-2CFAD5B35808}" destId="{EE303EA0-BDCE-4095-BB7D-55E59C6568BD}" srcOrd="3" destOrd="0" parTransId="{C905FE73-9847-4669-82CD-439D040603BF}" sibTransId="{2CEDE417-8CFC-4939-9D4B-D5DCAF77A5DD}"/>
    <dgm:cxn modelId="{203EF545-F198-463D-B078-1830F5D5D505}" srcId="{08A427E3-5A39-4895-9570-2CFAD5B35808}" destId="{13030F89-93AA-4A6F-84A3-BBD5F9DC0389}" srcOrd="4" destOrd="0" parTransId="{2443F1E1-CE8E-49DC-8A6E-872236504598}" sibTransId="{42F4730A-40E4-49FD-98F1-7A3E58555C74}"/>
    <dgm:cxn modelId="{7FE0B83A-B7C4-4A51-B954-785A257875E1}" type="presOf" srcId="{08A427E3-5A39-4895-9570-2CFAD5B35808}" destId="{C6B46C03-562D-4074-B658-515155CCD00C}" srcOrd="1" destOrd="0" presId="urn:microsoft.com/office/officeart/2005/8/layout/list1"/>
    <dgm:cxn modelId="{BAEAB31C-6F90-45A1-997C-E0C7BF9F72D3}" srcId="{08A427E3-5A39-4895-9570-2CFAD5B35808}" destId="{11A78EEF-0ED3-41CA-9D05-5B5D6D598F59}" srcOrd="10" destOrd="0" parTransId="{FE6A6E44-5DB1-4A10-BD89-D77498561F50}" sibTransId="{22570713-39EA-4E1D-AC6A-CB8CAD1C1DE3}"/>
    <dgm:cxn modelId="{BA2EBEFA-A43F-413E-BAA0-B0E224415FCD}" type="presOf" srcId="{EE6A173D-7AD3-435D-84E7-DE356974F653}" destId="{1A35D2C6-45A6-4C21-B440-DD118A873CB8}" srcOrd="0" destOrd="2" presId="urn:microsoft.com/office/officeart/2005/8/layout/list1"/>
    <dgm:cxn modelId="{F8DBEBFD-6866-4DC2-AF85-7FD8189B9A77}" type="presOf" srcId="{23AC91C0-0702-4455-B4E4-1188A48FC355}" destId="{1A35D2C6-45A6-4C21-B440-DD118A873CB8}" srcOrd="0" destOrd="8" presId="urn:microsoft.com/office/officeart/2005/8/layout/list1"/>
    <dgm:cxn modelId="{CC9DD556-AA71-4C16-B2A6-1111F5C880CC}" type="presOf" srcId="{11A78EEF-0ED3-41CA-9D05-5B5D6D598F59}" destId="{1A35D2C6-45A6-4C21-B440-DD118A873CB8}" srcOrd="0" destOrd="10" presId="urn:microsoft.com/office/officeart/2005/8/layout/list1"/>
    <dgm:cxn modelId="{EB07E2F2-0E03-4D51-94BA-B3B60F62222A}" srcId="{08A427E3-5A39-4895-9570-2CFAD5B35808}" destId="{EE6A173D-7AD3-435D-84E7-DE356974F653}" srcOrd="2" destOrd="0" parTransId="{3ECA9182-F944-44FA-A120-5C5F66FE9DCB}" sibTransId="{8DB4292C-8608-4A36-9D22-DDA2929AF071}"/>
    <dgm:cxn modelId="{C6DA041C-5456-46B6-8E14-80A6B742FC86}" type="presOf" srcId="{08A427E3-5A39-4895-9570-2CFAD5B35808}" destId="{3631F04C-5795-4CFC-92EF-412A47D08729}" srcOrd="0" destOrd="0" presId="urn:microsoft.com/office/officeart/2005/8/layout/list1"/>
    <dgm:cxn modelId="{DBB9AA6B-340E-4F86-815B-8F1891851BA3}" type="presOf" srcId="{21ED1524-1907-4542-BE83-728F68B536E9}" destId="{1A35D2C6-45A6-4C21-B440-DD118A873CB8}" srcOrd="0" destOrd="9" presId="urn:microsoft.com/office/officeart/2005/8/layout/list1"/>
    <dgm:cxn modelId="{828DDFA5-9FC9-4932-B01D-67A83268E350}" srcId="{08A427E3-5A39-4895-9570-2CFAD5B35808}" destId="{A2E202C9-E9DE-4FBB-9CF2-53B227FEFB30}" srcOrd="7" destOrd="0" parTransId="{A94718D3-0B8D-4843-BD4B-2C32AF13B111}" sibTransId="{A4B1D6FA-2FC3-437D-97C1-0DB7574F1731}"/>
    <dgm:cxn modelId="{7D917ADE-FEB8-4BC1-A313-0694E2928848}" type="presOf" srcId="{13030F89-93AA-4A6F-84A3-BBD5F9DC0389}" destId="{1A35D2C6-45A6-4C21-B440-DD118A873CB8}" srcOrd="0" destOrd="4" presId="urn:microsoft.com/office/officeart/2005/8/layout/list1"/>
    <dgm:cxn modelId="{5D965A9E-DC6A-472F-AA56-B86545BD58A6}" type="presOf" srcId="{769E6AFB-BC8F-4EC6-8324-F4869740FFA1}" destId="{1A35D2C6-45A6-4C21-B440-DD118A873CB8}" srcOrd="0" destOrd="1" presId="urn:microsoft.com/office/officeart/2005/8/layout/list1"/>
    <dgm:cxn modelId="{CE7DF3F1-2DDF-4D5B-BBBE-1CA407FDAF08}" type="presOf" srcId="{A2E202C9-E9DE-4FBB-9CF2-53B227FEFB30}" destId="{1A35D2C6-45A6-4C21-B440-DD118A873CB8}" srcOrd="0" destOrd="7" presId="urn:microsoft.com/office/officeart/2005/8/layout/list1"/>
    <dgm:cxn modelId="{98001B3D-FC44-4FAE-A7CF-6FCCCB037A6E}" type="presOf" srcId="{EE303EA0-BDCE-4095-BB7D-55E59C6568BD}" destId="{1A35D2C6-45A6-4C21-B440-DD118A873CB8}" srcOrd="0" destOrd="3" presId="urn:microsoft.com/office/officeart/2005/8/layout/list1"/>
    <dgm:cxn modelId="{2F092351-E077-41B3-8B54-73FE1CFA829A}" srcId="{08A427E3-5A39-4895-9570-2CFAD5B35808}" destId="{23AC91C0-0702-4455-B4E4-1188A48FC355}" srcOrd="8" destOrd="0" parTransId="{E4F4C6E1-FAEC-4426-874C-CAC5402C20AC}" sibTransId="{4D6D2A71-9DAA-4C62-8BB5-5BE56479A1E7}"/>
    <dgm:cxn modelId="{0898E804-B967-470F-9C2B-BBDDCF1DE543}" srcId="{08A427E3-5A39-4895-9570-2CFAD5B35808}" destId="{7C120456-DD80-42BF-819A-DC4D08BD9748}" srcOrd="0" destOrd="0" parTransId="{47231E25-40EE-4FAC-8156-30F4E15B9FEC}" sibTransId="{2E5076DA-5D29-4A1F-82A9-631842EBDBCE}"/>
    <dgm:cxn modelId="{B3ECA96E-CBC7-4B3B-943B-6E0A9863FEB7}" type="presOf" srcId="{9DC3E732-2FAC-4C72-85B9-A37FC54F05CB}" destId="{87D77E6A-181E-4F8F-BD54-46044CC3E5F6}" srcOrd="0" destOrd="0" presId="urn:microsoft.com/office/officeart/2005/8/layout/list1"/>
    <dgm:cxn modelId="{C7029752-44A6-42BB-BE06-DACFC53FD176}" type="presParOf" srcId="{87D77E6A-181E-4F8F-BD54-46044CC3E5F6}" destId="{F8087118-FCD1-4A92-B065-BAB9627729A9}" srcOrd="0" destOrd="0" presId="urn:microsoft.com/office/officeart/2005/8/layout/list1"/>
    <dgm:cxn modelId="{8FDB0E14-5D23-4450-86E1-477AF7CFEC70}" type="presParOf" srcId="{F8087118-FCD1-4A92-B065-BAB9627729A9}" destId="{3631F04C-5795-4CFC-92EF-412A47D08729}" srcOrd="0" destOrd="0" presId="urn:microsoft.com/office/officeart/2005/8/layout/list1"/>
    <dgm:cxn modelId="{69E9A2AE-4776-460B-B8E3-8C3381FFD422}" type="presParOf" srcId="{F8087118-FCD1-4A92-B065-BAB9627729A9}" destId="{C6B46C03-562D-4074-B658-515155CCD00C}" srcOrd="1" destOrd="0" presId="urn:microsoft.com/office/officeart/2005/8/layout/list1"/>
    <dgm:cxn modelId="{CCC91055-B060-4079-889C-280A35CCDF11}" type="presParOf" srcId="{87D77E6A-181E-4F8F-BD54-46044CC3E5F6}" destId="{7E8A6F2B-2F6C-4C3D-8E4B-E74F8A3A82CF}" srcOrd="1" destOrd="0" presId="urn:microsoft.com/office/officeart/2005/8/layout/list1"/>
    <dgm:cxn modelId="{3DDFA136-37DF-4AC1-A0F1-5B36620A9018}" type="presParOf" srcId="{87D77E6A-181E-4F8F-BD54-46044CC3E5F6}" destId="{1A35D2C6-45A6-4C21-B440-DD118A873CB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A3D02-654F-4130-8FB3-F39856E65B47}">
      <dsp:nvSpPr>
        <dsp:cNvPr id="0" name=""/>
        <dsp:cNvSpPr/>
      </dsp:nvSpPr>
      <dsp:spPr>
        <a:xfrm>
          <a:off x="2732809" y="2755437"/>
          <a:ext cx="3340101" cy="3340101"/>
        </a:xfrm>
        <a:prstGeom prst="gear9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kern="1200" dirty="0" smtClean="0"/>
            <a:t>엔지니어</a:t>
          </a:r>
          <a:endParaRPr lang="ko-KR" altLang="en-US" sz="2900" kern="1200" dirty="0"/>
        </a:p>
      </dsp:txBody>
      <dsp:txXfrm>
        <a:off x="3404318" y="3537840"/>
        <a:ext cx="1997083" cy="1716881"/>
      </dsp:txXfrm>
    </dsp:sp>
    <dsp:sp modelId="{D7E98176-9E21-4D8B-9967-51C3F903FDD8}">
      <dsp:nvSpPr>
        <dsp:cNvPr id="0" name=""/>
        <dsp:cNvSpPr/>
      </dsp:nvSpPr>
      <dsp:spPr>
        <a:xfrm>
          <a:off x="789478" y="1965959"/>
          <a:ext cx="2429164" cy="2429164"/>
        </a:xfrm>
        <a:prstGeom prst="gear6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kern="1200" dirty="0" smtClean="0"/>
            <a:t>관리자</a:t>
          </a:r>
          <a:endParaRPr lang="ko-KR" altLang="en-US" sz="2900" kern="1200" dirty="0"/>
        </a:p>
      </dsp:txBody>
      <dsp:txXfrm>
        <a:off x="1401027" y="2581204"/>
        <a:ext cx="1206066" cy="1198674"/>
      </dsp:txXfrm>
    </dsp:sp>
    <dsp:sp modelId="{4B2F705F-7C38-4A08-B1E9-87D2C43D8485}">
      <dsp:nvSpPr>
        <dsp:cNvPr id="0" name=""/>
        <dsp:cNvSpPr/>
      </dsp:nvSpPr>
      <dsp:spPr>
        <a:xfrm rot="20700000">
          <a:off x="2150058" y="290083"/>
          <a:ext cx="2380085" cy="2380085"/>
        </a:xfrm>
        <a:prstGeom prst="gear6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kern="1200" dirty="0" smtClean="0"/>
            <a:t>고객</a:t>
          </a:r>
          <a:endParaRPr lang="ko-KR" altLang="en-US" sz="2900" kern="1200" dirty="0"/>
        </a:p>
      </dsp:txBody>
      <dsp:txXfrm rot="-20700000">
        <a:off x="2672080" y="812106"/>
        <a:ext cx="1336040" cy="1336040"/>
      </dsp:txXfrm>
    </dsp:sp>
    <dsp:sp modelId="{FB3632EB-4912-476D-A33F-99F4ED671052}">
      <dsp:nvSpPr>
        <dsp:cNvPr id="0" name=""/>
        <dsp:cNvSpPr/>
      </dsp:nvSpPr>
      <dsp:spPr>
        <a:xfrm>
          <a:off x="2497118" y="2239308"/>
          <a:ext cx="4275329" cy="4275329"/>
        </a:xfrm>
        <a:prstGeom prst="circularArrow">
          <a:avLst>
            <a:gd name="adj1" fmla="val 4688"/>
            <a:gd name="adj2" fmla="val 299029"/>
            <a:gd name="adj3" fmla="val 2548155"/>
            <a:gd name="adj4" fmla="val 15794009"/>
            <a:gd name="adj5" fmla="val 5469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83135-12CE-469F-B51E-03590EB94A99}">
      <dsp:nvSpPr>
        <dsp:cNvPr id="0" name=""/>
        <dsp:cNvSpPr/>
      </dsp:nvSpPr>
      <dsp:spPr>
        <a:xfrm>
          <a:off x="359278" y="1420415"/>
          <a:ext cx="3106293" cy="310629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shade val="90000"/>
            <a:hueOff val="175458"/>
            <a:satOff val="-1607"/>
            <a:lumOff val="138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90D6F-BD82-4868-B4EC-71620CB85DDB}">
      <dsp:nvSpPr>
        <dsp:cNvPr id="0" name=""/>
        <dsp:cNvSpPr/>
      </dsp:nvSpPr>
      <dsp:spPr>
        <a:xfrm>
          <a:off x="1599520" y="-239306"/>
          <a:ext cx="3349210" cy="334921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shade val="90000"/>
            <a:hueOff val="350915"/>
            <a:satOff val="-3215"/>
            <a:lumOff val="277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F61E9A-EC21-442E-A1A5-99F027E85033}">
      <dsp:nvSpPr>
        <dsp:cNvPr id="0" name=""/>
        <dsp:cNvSpPr/>
      </dsp:nvSpPr>
      <dsp:spPr>
        <a:xfrm>
          <a:off x="-6044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C7EA29-A6C7-4F85-83B1-62C43D5A8116}">
      <dsp:nvSpPr>
        <dsp:cNvPr id="0" name=""/>
        <dsp:cNvSpPr/>
      </dsp:nvSpPr>
      <dsp:spPr>
        <a:xfrm>
          <a:off x="879440" y="416587"/>
          <a:ext cx="3644531" cy="833607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61676" tIns="50800" rIns="50800" bIns="508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+mn-ea"/>
              <a:ea typeface="+mn-ea"/>
            </a:rPr>
            <a:t>시스템 공학</a:t>
          </a:r>
          <a:endParaRPr lang="ko-KR" altLang="en-US" sz="2000" kern="1200" dirty="0">
            <a:latin typeface="+mn-ea"/>
            <a:ea typeface="+mn-ea"/>
          </a:endParaRPr>
        </a:p>
      </dsp:txBody>
      <dsp:txXfrm>
        <a:off x="879440" y="416587"/>
        <a:ext cx="3644531" cy="833607"/>
      </dsp:txXfrm>
    </dsp:sp>
    <dsp:sp modelId="{21760C9C-5FFC-4825-B8C5-02734FE13A6D}">
      <dsp:nvSpPr>
        <dsp:cNvPr id="0" name=""/>
        <dsp:cNvSpPr/>
      </dsp:nvSpPr>
      <dsp:spPr>
        <a:xfrm>
          <a:off x="171742" y="312386"/>
          <a:ext cx="1042009" cy="104200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760BDCF-C7C7-483B-AEA7-5F6E1F3A6650}">
      <dsp:nvSpPr>
        <dsp:cNvPr id="0" name=""/>
        <dsp:cNvSpPr/>
      </dsp:nvSpPr>
      <dsp:spPr>
        <a:xfrm>
          <a:off x="1335159" y="1667215"/>
          <a:ext cx="3211019" cy="833607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61676" tIns="50800" rIns="50800" bIns="508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+mn-ea"/>
              <a:ea typeface="+mn-ea"/>
            </a:rPr>
            <a:t>소프트웨어 공학</a:t>
          </a:r>
          <a:endParaRPr lang="ko-KR" altLang="en-US" sz="2000" kern="1200" dirty="0">
            <a:latin typeface="+mn-ea"/>
            <a:ea typeface="+mn-ea"/>
          </a:endParaRPr>
        </a:p>
      </dsp:txBody>
      <dsp:txXfrm>
        <a:off x="1335159" y="1667215"/>
        <a:ext cx="3211019" cy="833607"/>
      </dsp:txXfrm>
    </dsp:sp>
    <dsp:sp modelId="{75D3C40F-169F-44A4-97CE-B3A01C3F692C}">
      <dsp:nvSpPr>
        <dsp:cNvPr id="0" name=""/>
        <dsp:cNvSpPr/>
      </dsp:nvSpPr>
      <dsp:spPr>
        <a:xfrm>
          <a:off x="649669" y="1563014"/>
          <a:ext cx="1042009" cy="104200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2AABD16-026E-47AB-9E05-ECE9078C9FE6}">
      <dsp:nvSpPr>
        <dsp:cNvPr id="0" name=""/>
        <dsp:cNvSpPr/>
      </dsp:nvSpPr>
      <dsp:spPr>
        <a:xfrm>
          <a:off x="1335159" y="2917843"/>
          <a:ext cx="3211019" cy="833607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61676" tIns="50800" rIns="50800" bIns="508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+mn-ea"/>
              <a:ea typeface="+mn-ea"/>
            </a:rPr>
            <a:t>프로젝트 관리</a:t>
          </a:r>
          <a:endParaRPr lang="ko-KR" altLang="en-US" sz="2000" kern="1200" dirty="0">
            <a:latin typeface="+mn-ea"/>
            <a:ea typeface="+mn-ea"/>
          </a:endParaRPr>
        </a:p>
      </dsp:txBody>
      <dsp:txXfrm>
        <a:off x="1335159" y="2917843"/>
        <a:ext cx="3211019" cy="833607"/>
      </dsp:txXfrm>
    </dsp:sp>
    <dsp:sp modelId="{056EB3DA-2180-4E98-B0A7-7DAFC0F2F3A0}">
      <dsp:nvSpPr>
        <dsp:cNvPr id="0" name=""/>
        <dsp:cNvSpPr/>
      </dsp:nvSpPr>
      <dsp:spPr>
        <a:xfrm>
          <a:off x="649669" y="2813642"/>
          <a:ext cx="1042009" cy="104200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353D2AB-40D3-43B6-88ED-94D4CCBC7C2C}">
      <dsp:nvSpPr>
        <dsp:cNvPr id="0" name=""/>
        <dsp:cNvSpPr/>
      </dsp:nvSpPr>
      <dsp:spPr>
        <a:xfrm>
          <a:off x="879440" y="4168472"/>
          <a:ext cx="3644531" cy="833607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61676" tIns="50800" rIns="50800" bIns="508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+mn-ea"/>
              <a:ea typeface="+mn-ea"/>
            </a:rPr>
            <a:t>프로젝트 계획</a:t>
          </a:r>
          <a:endParaRPr lang="ko-KR" altLang="en-US" sz="2000" kern="1200" dirty="0">
            <a:latin typeface="+mn-ea"/>
            <a:ea typeface="+mn-ea"/>
          </a:endParaRPr>
        </a:p>
      </dsp:txBody>
      <dsp:txXfrm>
        <a:off x="879440" y="4168472"/>
        <a:ext cx="3644531" cy="833607"/>
      </dsp:txXfrm>
    </dsp:sp>
    <dsp:sp modelId="{45B6FE5F-1EFB-46ED-B228-0122E8560592}">
      <dsp:nvSpPr>
        <dsp:cNvPr id="0" name=""/>
        <dsp:cNvSpPr/>
      </dsp:nvSpPr>
      <dsp:spPr>
        <a:xfrm>
          <a:off x="171742" y="4064271"/>
          <a:ext cx="1042009" cy="104200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5D2C6-45A6-4C21-B440-DD118A873CB8}">
      <dsp:nvSpPr>
        <dsp:cNvPr id="0" name=""/>
        <dsp:cNvSpPr/>
      </dsp:nvSpPr>
      <dsp:spPr>
        <a:xfrm>
          <a:off x="0" y="344537"/>
          <a:ext cx="10515600" cy="400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99872" rIns="816127" bIns="14224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b="1" kern="1200" dirty="0" smtClean="0">
              <a:latin typeface="+mn-ea"/>
              <a:ea typeface="+mn-ea"/>
            </a:rPr>
            <a:t>프로젝트 계획</a:t>
          </a:r>
          <a:r>
            <a:rPr lang="ko-KR" altLang="en-US" sz="2000" b="0" kern="1200" dirty="0" smtClean="0">
              <a:latin typeface="+mn-ea"/>
              <a:ea typeface="+mn-ea"/>
            </a:rPr>
            <a:t> </a:t>
          </a:r>
          <a:r>
            <a:rPr lang="en-US" altLang="ko-KR" sz="2000" b="0" kern="1200" dirty="0" smtClean="0">
              <a:latin typeface="+mn-ea"/>
              <a:ea typeface="+mn-ea"/>
            </a:rPr>
            <a:t>: </a:t>
          </a:r>
          <a:r>
            <a:rPr lang="ko-KR" altLang="en-US" sz="2000" b="0" kern="1200" dirty="0" smtClean="0">
              <a:latin typeface="+mn-ea"/>
              <a:ea typeface="+mn-ea"/>
            </a:rPr>
            <a:t>프로젝트의 핵심 활동</a:t>
          </a:r>
          <a:endParaRPr lang="ko-KR" altLang="en-US" sz="2000" b="0" kern="1200" dirty="0">
            <a:latin typeface="+mn-ea"/>
            <a:ea typeface="+mn-ea"/>
          </a:endParaRP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b="1" kern="1200" dirty="0" smtClean="0">
              <a:latin typeface="+mn-ea"/>
              <a:ea typeface="+mn-ea"/>
            </a:rPr>
            <a:t>프로젝트 관리 체계</a:t>
          </a:r>
          <a:r>
            <a:rPr lang="en-US" altLang="ko-KR" sz="2000" b="0" kern="1200" dirty="0" smtClean="0">
              <a:latin typeface="+mn-ea"/>
              <a:ea typeface="+mn-ea"/>
            </a:rPr>
            <a:t>(</a:t>
          </a:r>
          <a:r>
            <a:rPr lang="en-US" altLang="ko-KR" sz="2000" b="0" kern="1200" dirty="0" smtClean="0">
              <a:solidFill>
                <a:srgbClr val="0070C0"/>
              </a:solidFill>
              <a:latin typeface="+mn-ea"/>
              <a:ea typeface="+mn-ea"/>
            </a:rPr>
            <a:t>PMBOK</a:t>
          </a:r>
          <a:r>
            <a:rPr lang="en-US" altLang="ko-KR" sz="2000" b="0" kern="1200" dirty="0" smtClean="0">
              <a:latin typeface="+mn-ea"/>
              <a:ea typeface="+mn-ea"/>
            </a:rPr>
            <a:t>: Project Management Body Of Knowledge) </a:t>
          </a:r>
          <a:r>
            <a:rPr lang="ko-KR" altLang="ko-KR" sz="2000" b="1" kern="1200" dirty="0" smtClean="0">
              <a:latin typeface="+mn-ea"/>
              <a:ea typeface="+mn-ea"/>
            </a:rPr>
            <a:t>지침서</a:t>
          </a:r>
          <a:r>
            <a:rPr lang="en-US" altLang="ko-KR" sz="2000" b="1" kern="1200" dirty="0" smtClean="0">
              <a:latin typeface="+mn-ea"/>
              <a:ea typeface="+mn-ea"/>
            </a:rPr>
            <a:t> </a:t>
          </a:r>
          <a:r>
            <a:rPr lang="en-US" altLang="ko-KR" sz="2000" b="0" kern="1200" dirty="0" smtClean="0">
              <a:latin typeface="+mn-ea"/>
              <a:ea typeface="+mn-ea"/>
            </a:rPr>
            <a:t>: </a:t>
          </a:r>
          <a:r>
            <a:rPr lang="ko-KR" altLang="ko-KR" sz="2000" b="0" kern="1200" dirty="0" smtClean="0">
              <a:latin typeface="+mn-ea"/>
              <a:ea typeface="+mn-ea"/>
            </a:rPr>
            <a:t>프로젝트 관리 분야의 주요 개념</a:t>
          </a:r>
          <a:r>
            <a:rPr lang="en-US" altLang="ko-KR" sz="2000" b="0" kern="1200" dirty="0" smtClean="0">
              <a:latin typeface="+mn-ea"/>
              <a:ea typeface="+mn-ea"/>
            </a:rPr>
            <a:t>, </a:t>
          </a:r>
          <a:r>
            <a:rPr lang="ko-KR" altLang="ko-KR" sz="2000" b="0" kern="1200" dirty="0" smtClean="0">
              <a:latin typeface="+mn-ea"/>
              <a:ea typeface="+mn-ea"/>
            </a:rPr>
            <a:t>지침을 제공</a:t>
          </a:r>
          <a:endParaRPr lang="ko-KR" altLang="en-US" sz="2000" b="0" kern="1200" dirty="0">
            <a:latin typeface="+mn-ea"/>
            <a:ea typeface="+mn-ea"/>
          </a:endParaRP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b="1" kern="1200" dirty="0" smtClean="0">
              <a:latin typeface="+mn-ea"/>
              <a:ea typeface="+mn-ea"/>
            </a:rPr>
            <a:t>프로젝트 관리 사이클 </a:t>
          </a:r>
          <a:r>
            <a:rPr lang="en-US" altLang="ko-KR" sz="2000" b="0" kern="1200" dirty="0" smtClean="0">
              <a:latin typeface="+mn-ea"/>
              <a:ea typeface="+mn-ea"/>
            </a:rPr>
            <a:t>: PDCA</a:t>
          </a:r>
          <a:r>
            <a:rPr lang="ko-KR" altLang="ko-KR" sz="2000" b="0" kern="1200" dirty="0" smtClean="0">
              <a:latin typeface="+mn-ea"/>
              <a:ea typeface="+mn-ea"/>
            </a:rPr>
            <a:t>를 반복한다는 것은 계획</a:t>
          </a:r>
          <a:r>
            <a:rPr lang="en-US" altLang="ko-KR" sz="2000" b="0" kern="1200" dirty="0" smtClean="0">
              <a:latin typeface="+mn-ea"/>
              <a:ea typeface="+mn-ea"/>
            </a:rPr>
            <a:t>(Plan)</a:t>
          </a:r>
          <a:r>
            <a:rPr lang="ko-KR" altLang="ko-KR" sz="2000" b="0" kern="1200" dirty="0" smtClean="0">
              <a:latin typeface="+mn-ea"/>
              <a:ea typeface="+mn-ea"/>
            </a:rPr>
            <a:t>을 세우고 실행하고</a:t>
          </a:r>
          <a:r>
            <a:rPr lang="en-US" altLang="ko-KR" sz="2000" b="0" kern="1200" dirty="0" smtClean="0">
              <a:latin typeface="+mn-ea"/>
              <a:ea typeface="+mn-ea"/>
            </a:rPr>
            <a:t>(Do) </a:t>
          </a:r>
          <a:r>
            <a:rPr lang="ko-KR" altLang="ko-KR" sz="2000" b="0" kern="1200" dirty="0" smtClean="0">
              <a:latin typeface="+mn-ea"/>
              <a:ea typeface="+mn-ea"/>
            </a:rPr>
            <a:t>그 결과를 점검하여</a:t>
          </a:r>
          <a:r>
            <a:rPr lang="en-US" altLang="ko-KR" sz="2000" b="0" kern="1200" dirty="0" smtClean="0">
              <a:latin typeface="+mn-ea"/>
              <a:ea typeface="+mn-ea"/>
            </a:rPr>
            <a:t>(Check) </a:t>
          </a:r>
          <a:r>
            <a:rPr lang="ko-KR" altLang="ko-KR" sz="2000" b="0" kern="1200" dirty="0" smtClean="0">
              <a:latin typeface="+mn-ea"/>
              <a:ea typeface="+mn-ea"/>
            </a:rPr>
            <a:t>개선책을 마련하는 조치</a:t>
          </a:r>
          <a:r>
            <a:rPr lang="en-US" altLang="ko-KR" sz="2000" b="0" kern="1200" dirty="0" smtClean="0">
              <a:latin typeface="+mn-ea"/>
              <a:ea typeface="+mn-ea"/>
            </a:rPr>
            <a:t>(Action) </a:t>
          </a:r>
          <a:r>
            <a:rPr lang="ko-KR" altLang="ko-KR" sz="2000" b="0" kern="1200" dirty="0" smtClean="0">
              <a:latin typeface="+mn-ea"/>
              <a:ea typeface="+mn-ea"/>
            </a:rPr>
            <a:t>관리 사이클을 수행하는 것을 의미</a:t>
          </a:r>
          <a:endParaRPr lang="ko-KR" altLang="en-US" sz="2000" b="0" kern="1200" dirty="0">
            <a:latin typeface="+mn-ea"/>
            <a:ea typeface="+mn-ea"/>
          </a:endParaRP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b="1" kern="1200" dirty="0" smtClean="0">
              <a:latin typeface="+mn-ea"/>
              <a:ea typeface="+mn-ea"/>
            </a:rPr>
            <a:t>프로젝트 프로세스 </a:t>
          </a:r>
          <a:r>
            <a:rPr lang="en-US" altLang="ko-KR" sz="2000" b="0" kern="1200" dirty="0" smtClean="0">
              <a:latin typeface="+mn-ea"/>
              <a:ea typeface="+mn-ea"/>
            </a:rPr>
            <a:t>: </a:t>
          </a:r>
          <a:r>
            <a:rPr lang="ko-KR" altLang="ko-KR" sz="2000" b="0" kern="1200" dirty="0" smtClean="0">
              <a:latin typeface="+mn-ea"/>
              <a:ea typeface="+mn-ea"/>
            </a:rPr>
            <a:t>프로젝트 수행에 필요한 요구사항을 충족시키기 위해 지</a:t>
          </a:r>
          <a:r>
            <a:rPr lang="ko-KR" altLang="en-US" sz="2000" b="0" kern="1200" dirty="0" smtClean="0">
              <a:latin typeface="+mn-ea"/>
              <a:ea typeface="+mn-ea"/>
            </a:rPr>
            <a:t>식</a:t>
          </a:r>
          <a:r>
            <a:rPr lang="en-US" altLang="ko-KR" sz="2000" b="0" kern="1200" dirty="0" smtClean="0">
              <a:latin typeface="+mn-ea"/>
              <a:ea typeface="+mn-ea"/>
            </a:rPr>
            <a:t>, </a:t>
          </a:r>
          <a:r>
            <a:rPr lang="ko-KR" altLang="ko-KR" sz="2000" b="0" kern="1200" dirty="0" smtClean="0">
              <a:latin typeface="+mn-ea"/>
              <a:ea typeface="+mn-ea"/>
            </a:rPr>
            <a:t>기량</a:t>
          </a:r>
          <a:r>
            <a:rPr lang="en-US" altLang="ko-KR" sz="2000" b="0" kern="1200" dirty="0" smtClean="0">
              <a:latin typeface="+mn-ea"/>
              <a:ea typeface="+mn-ea"/>
            </a:rPr>
            <a:t>, </a:t>
          </a:r>
          <a:r>
            <a:rPr lang="ko-KR" altLang="ko-KR" sz="2000" b="0" kern="1200" dirty="0" smtClean="0">
              <a:latin typeface="+mn-ea"/>
              <a:ea typeface="+mn-ea"/>
            </a:rPr>
            <a:t>기법</a:t>
          </a:r>
          <a:r>
            <a:rPr lang="en-US" altLang="ko-KR" sz="2000" b="0" kern="1200" dirty="0" smtClean="0">
              <a:latin typeface="+mn-ea"/>
              <a:ea typeface="+mn-ea"/>
            </a:rPr>
            <a:t>, </a:t>
          </a:r>
          <a:r>
            <a:rPr lang="ko-KR" altLang="ko-KR" sz="2000" b="0" kern="1200" dirty="0" smtClean="0">
              <a:latin typeface="+mn-ea"/>
              <a:ea typeface="+mn-ea"/>
            </a:rPr>
            <a:t>도구 등을 적절히 적용하기 위한 과정</a:t>
          </a:r>
          <a:endParaRPr lang="ko-KR" altLang="en-US" sz="2000" b="0" kern="1200" dirty="0">
            <a:latin typeface="+mn-ea"/>
            <a:ea typeface="+mn-ea"/>
          </a:endParaRPr>
        </a:p>
      </dsp:txBody>
      <dsp:txXfrm>
        <a:off x="0" y="344537"/>
        <a:ext cx="10515600" cy="4006800"/>
      </dsp:txXfrm>
    </dsp:sp>
    <dsp:sp modelId="{C6B46C03-562D-4074-B658-515155CCD00C}">
      <dsp:nvSpPr>
        <dsp:cNvPr id="0" name=""/>
        <dsp:cNvSpPr/>
      </dsp:nvSpPr>
      <dsp:spPr>
        <a:xfrm>
          <a:off x="0" y="130574"/>
          <a:ext cx="7200010" cy="6761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0" kern="1200" dirty="0" smtClean="0">
              <a:latin typeface="+mn-ea"/>
              <a:ea typeface="+mn-ea"/>
            </a:rPr>
            <a:t>프로젝트 관리</a:t>
          </a:r>
          <a:endParaRPr lang="ko-KR" altLang="en-US" sz="2400" b="0" kern="1200" dirty="0">
            <a:latin typeface="+mn-ea"/>
            <a:ea typeface="+mn-ea"/>
          </a:endParaRPr>
        </a:p>
      </dsp:txBody>
      <dsp:txXfrm>
        <a:off x="33008" y="163582"/>
        <a:ext cx="7133994" cy="6101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5D2C6-45A6-4C21-B440-DD118A873CB8}">
      <dsp:nvSpPr>
        <dsp:cNvPr id="0" name=""/>
        <dsp:cNvSpPr/>
      </dsp:nvSpPr>
      <dsp:spPr>
        <a:xfrm>
          <a:off x="0" y="350214"/>
          <a:ext cx="10515600" cy="340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99872" rIns="816127" bIns="170688" numCol="1" spcCol="1270" anchor="t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kern="1200" dirty="0" smtClean="0"/>
            <a:t>착수 프로세스 그룹</a:t>
          </a:r>
          <a:endParaRPr lang="ko-KR" altLang="en-US" sz="2400" kern="1200" dirty="0"/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kern="1200" dirty="0" smtClean="0"/>
            <a:t>기획 프로세스 그룹</a:t>
          </a:r>
          <a:endParaRPr lang="ko-KR" altLang="en-US" sz="2400" kern="1200" dirty="0"/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kern="1200" dirty="0" smtClean="0"/>
            <a:t>실행 프로세스 그룹</a:t>
          </a:r>
          <a:endParaRPr lang="ko-KR" altLang="en-US" sz="2400" kern="1200" dirty="0"/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kern="1200" dirty="0" smtClean="0"/>
            <a:t>감시 및 통제 프로세스 그룹</a:t>
          </a:r>
          <a:endParaRPr lang="ko-KR" altLang="en-US" sz="2400" kern="1200" dirty="0"/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kern="1200" dirty="0" smtClean="0"/>
            <a:t>종료 프로세스 그룹</a:t>
          </a:r>
          <a:endParaRPr lang="ko-KR" altLang="en-US" sz="2400" kern="1200" dirty="0"/>
        </a:p>
      </dsp:txBody>
      <dsp:txXfrm>
        <a:off x="0" y="350214"/>
        <a:ext cx="10515600" cy="3402000"/>
      </dsp:txXfrm>
    </dsp:sp>
    <dsp:sp modelId="{C6B46C03-562D-4074-B658-515155CCD00C}">
      <dsp:nvSpPr>
        <dsp:cNvPr id="0" name=""/>
        <dsp:cNvSpPr/>
      </dsp:nvSpPr>
      <dsp:spPr>
        <a:xfrm>
          <a:off x="8943" y="137561"/>
          <a:ext cx="7200010" cy="647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프로젝트 관리 프로세스</a:t>
          </a:r>
          <a:r>
            <a:rPr lang="en-US" altLang="ko-KR" sz="2400" kern="1200" dirty="0" smtClean="0"/>
            <a:t>(5</a:t>
          </a:r>
          <a:r>
            <a:rPr lang="ko-KR" altLang="en-US" sz="2400" kern="1200" dirty="0" smtClean="0"/>
            <a:t>가지 범주</a:t>
          </a:r>
          <a:r>
            <a:rPr lang="en-US" altLang="ko-KR" sz="2400" kern="1200" dirty="0" smtClean="0"/>
            <a:t>)</a:t>
          </a:r>
          <a:r>
            <a:rPr lang="ko-KR" altLang="en-US" sz="2400" kern="1200" dirty="0" smtClean="0"/>
            <a:t> 및 그룹</a:t>
          </a:r>
          <a:endParaRPr lang="ko-KR" altLang="en-US" sz="2400" kern="1200" dirty="0"/>
        </a:p>
      </dsp:txBody>
      <dsp:txXfrm>
        <a:off x="40576" y="169194"/>
        <a:ext cx="7136744" cy="5847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5D2C6-45A6-4C21-B440-DD118A873CB8}">
      <dsp:nvSpPr>
        <dsp:cNvPr id="0" name=""/>
        <dsp:cNvSpPr/>
      </dsp:nvSpPr>
      <dsp:spPr>
        <a:xfrm>
          <a:off x="0" y="882197"/>
          <a:ext cx="10515600" cy="453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28016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ko-KR" sz="1800" b="0" kern="1200" dirty="0" smtClean="0">
              <a:latin typeface="+mn-ea"/>
              <a:ea typeface="+mn-ea"/>
            </a:rPr>
            <a:t>통합 관리</a:t>
          </a:r>
          <a:r>
            <a:rPr lang="en-US" altLang="ko-KR" sz="1800" b="0" kern="1200" dirty="0" smtClean="0">
              <a:latin typeface="+mn-ea"/>
              <a:ea typeface="+mn-ea"/>
            </a:rPr>
            <a:t>(Project Integration Management)</a:t>
          </a:r>
          <a:endParaRPr lang="ko-KR" altLang="en-US" sz="1800" b="0" kern="1200" dirty="0">
            <a:latin typeface="+mn-ea"/>
            <a:ea typeface="+mn-ea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ko-KR" sz="1800" b="0" kern="1200" dirty="0" smtClean="0">
              <a:latin typeface="+mn-ea"/>
              <a:ea typeface="+mn-ea"/>
            </a:rPr>
            <a:t>범위 관리</a:t>
          </a:r>
          <a:r>
            <a:rPr lang="en-US" altLang="ko-KR" sz="1800" b="0" kern="1200" dirty="0" smtClean="0">
              <a:latin typeface="+mn-ea"/>
              <a:ea typeface="+mn-ea"/>
            </a:rPr>
            <a:t>(Project Scope Management)</a:t>
          </a:r>
          <a:endParaRPr lang="ko-KR" altLang="ko-KR" sz="1800" b="0" kern="1200" dirty="0" smtClean="0">
            <a:latin typeface="+mn-ea"/>
            <a:ea typeface="+mn-ea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ko-KR" sz="1800" b="0" kern="1200" dirty="0" smtClean="0">
              <a:latin typeface="+mn-ea"/>
              <a:ea typeface="+mn-ea"/>
            </a:rPr>
            <a:t>시간 관리</a:t>
          </a:r>
          <a:r>
            <a:rPr lang="en-US" altLang="ko-KR" sz="1800" b="0" kern="1200" dirty="0" smtClean="0">
              <a:latin typeface="+mn-ea"/>
              <a:ea typeface="+mn-ea"/>
            </a:rPr>
            <a:t>(Project Time Management)</a:t>
          </a:r>
          <a:endParaRPr lang="ko-KR" altLang="ko-KR" sz="1800" b="0" kern="1200" dirty="0" smtClean="0">
            <a:latin typeface="+mn-ea"/>
            <a:ea typeface="+mn-ea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ko-KR" sz="1800" b="0" kern="1200" dirty="0" smtClean="0">
              <a:latin typeface="+mn-ea"/>
              <a:ea typeface="+mn-ea"/>
            </a:rPr>
            <a:t>원가 관리</a:t>
          </a:r>
          <a:r>
            <a:rPr lang="en-US" altLang="ko-KR" sz="1800" b="0" kern="1200" dirty="0" smtClean="0">
              <a:latin typeface="+mn-ea"/>
              <a:ea typeface="+mn-ea"/>
            </a:rPr>
            <a:t> (Project Cost Management)</a:t>
          </a:r>
          <a:endParaRPr lang="ko-KR" altLang="ko-KR" sz="1800" b="0" kern="1200" dirty="0" smtClean="0">
            <a:latin typeface="+mn-ea"/>
            <a:ea typeface="+mn-ea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ko-KR" sz="1800" b="0" kern="1200" dirty="0" smtClean="0">
              <a:latin typeface="+mn-ea"/>
              <a:ea typeface="+mn-ea"/>
            </a:rPr>
            <a:t>품질 관리</a:t>
          </a:r>
          <a:r>
            <a:rPr lang="en-US" altLang="ko-KR" sz="1800" b="0" kern="1200" dirty="0" smtClean="0">
              <a:latin typeface="+mn-ea"/>
              <a:ea typeface="+mn-ea"/>
            </a:rPr>
            <a:t>(Project Quality Management) </a:t>
          </a:r>
          <a:endParaRPr lang="ko-KR" altLang="ko-KR" sz="1800" b="0" kern="1200" dirty="0" smtClean="0">
            <a:latin typeface="+mn-ea"/>
            <a:ea typeface="+mn-ea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ko-KR" sz="1800" b="0" kern="1200" dirty="0" smtClean="0">
              <a:latin typeface="+mn-ea"/>
              <a:ea typeface="+mn-ea"/>
            </a:rPr>
            <a:t>인력 관리</a:t>
          </a:r>
          <a:r>
            <a:rPr lang="en-US" altLang="ko-KR" sz="1800" b="0" kern="1200" dirty="0" smtClean="0">
              <a:latin typeface="+mn-ea"/>
              <a:ea typeface="+mn-ea"/>
            </a:rPr>
            <a:t>(Project Human Resource Management)</a:t>
          </a:r>
          <a:endParaRPr lang="ko-KR" altLang="ko-KR" sz="1800" b="0" kern="1200" dirty="0" smtClean="0">
            <a:latin typeface="+mn-ea"/>
            <a:ea typeface="+mn-ea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ko-KR" sz="1800" b="0" kern="1200" dirty="0" smtClean="0">
              <a:latin typeface="+mn-ea"/>
              <a:ea typeface="+mn-ea"/>
            </a:rPr>
            <a:t>의사소통 관리</a:t>
          </a:r>
          <a:r>
            <a:rPr lang="en-US" altLang="ko-KR" sz="1800" b="0" kern="1200" dirty="0" smtClean="0">
              <a:latin typeface="+mn-ea"/>
              <a:ea typeface="+mn-ea"/>
            </a:rPr>
            <a:t>(Project Communication Management) </a:t>
          </a:r>
          <a:endParaRPr lang="ko-KR" altLang="ko-KR" sz="1800" b="0" kern="1200" dirty="0" smtClean="0">
            <a:latin typeface="+mn-ea"/>
            <a:ea typeface="+mn-ea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ko-KR" sz="1800" b="0" kern="1200" dirty="0" smtClean="0">
              <a:latin typeface="+mn-ea"/>
              <a:ea typeface="+mn-ea"/>
            </a:rPr>
            <a:t>위험 관리</a:t>
          </a:r>
          <a:r>
            <a:rPr lang="en-US" altLang="ko-KR" sz="1800" b="0" kern="1200" dirty="0" smtClean="0">
              <a:latin typeface="+mn-ea"/>
              <a:ea typeface="+mn-ea"/>
            </a:rPr>
            <a:t>(Project Risk Management) </a:t>
          </a:r>
          <a:endParaRPr lang="ko-KR" altLang="ko-KR" sz="1800" b="0" kern="1200" dirty="0" smtClean="0">
            <a:latin typeface="+mn-ea"/>
            <a:ea typeface="+mn-ea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ko-KR" sz="1800" b="0" kern="1200" dirty="0" smtClean="0">
              <a:latin typeface="+mn-ea"/>
              <a:ea typeface="+mn-ea"/>
            </a:rPr>
            <a:t>조달 관리</a:t>
          </a:r>
          <a:r>
            <a:rPr lang="en-US" altLang="ko-KR" sz="1800" b="0" kern="1200" dirty="0" smtClean="0">
              <a:latin typeface="+mn-ea"/>
              <a:ea typeface="+mn-ea"/>
            </a:rPr>
            <a:t>(Project Procurement Management) </a:t>
          </a:r>
          <a:endParaRPr lang="ko-KR" altLang="ko-KR" sz="1800" b="0" kern="1200" dirty="0" smtClean="0">
            <a:latin typeface="+mn-ea"/>
            <a:ea typeface="+mn-ea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ko-KR" sz="1800" b="0" kern="1200" dirty="0" smtClean="0">
              <a:latin typeface="+mn-ea"/>
              <a:ea typeface="+mn-ea"/>
            </a:rPr>
            <a:t>이해관계자 관리</a:t>
          </a:r>
          <a:r>
            <a:rPr lang="en-US" altLang="ko-KR" sz="1800" b="0" kern="1200" dirty="0" smtClean="0">
              <a:latin typeface="+mn-ea"/>
              <a:ea typeface="+mn-ea"/>
            </a:rPr>
            <a:t>(Project Stakeholder Management)</a:t>
          </a:r>
          <a:endParaRPr lang="ko-KR" altLang="ko-KR" sz="1800" b="0" kern="1200" dirty="0" smtClean="0">
            <a:latin typeface="+mn-ea"/>
            <a:ea typeface="+mn-ea"/>
          </a:endParaRPr>
        </a:p>
      </dsp:txBody>
      <dsp:txXfrm>
        <a:off x="0" y="882197"/>
        <a:ext cx="10515600" cy="4536000"/>
      </dsp:txXfrm>
    </dsp:sp>
    <dsp:sp modelId="{C6B46C03-562D-4074-B658-515155CCD00C}">
      <dsp:nvSpPr>
        <dsp:cNvPr id="0" name=""/>
        <dsp:cNvSpPr/>
      </dsp:nvSpPr>
      <dsp:spPr>
        <a:xfrm>
          <a:off x="0" y="0"/>
          <a:ext cx="10012402" cy="971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0" kern="1200" dirty="0" smtClean="0">
              <a:latin typeface="+mn-ea"/>
              <a:ea typeface="+mn-ea"/>
            </a:rPr>
            <a:t>프로젝트 관리 지식 영역</a:t>
          </a:r>
          <a:r>
            <a:rPr lang="en-US" altLang="ko-KR" sz="2000" b="0" kern="1200" dirty="0" smtClean="0">
              <a:latin typeface="+mn-ea"/>
              <a:ea typeface="+mn-ea"/>
            </a:rPr>
            <a:t>(PMBOK 47</a:t>
          </a:r>
          <a:r>
            <a:rPr lang="ko-KR" altLang="en-US" sz="2000" b="0" kern="1200" dirty="0" smtClean="0">
              <a:latin typeface="+mn-ea"/>
              <a:ea typeface="+mn-ea"/>
            </a:rPr>
            <a:t>가지 프로세스를 </a:t>
          </a:r>
          <a:r>
            <a:rPr lang="en-US" altLang="ko-KR" sz="2000" b="0" kern="1200" dirty="0" smtClean="0">
              <a:latin typeface="+mn-ea"/>
              <a:ea typeface="+mn-ea"/>
            </a:rPr>
            <a:t>10</a:t>
          </a:r>
          <a:r>
            <a:rPr lang="ko-KR" altLang="en-US" sz="2000" b="0" kern="1200" dirty="0" smtClean="0">
              <a:latin typeface="+mn-ea"/>
              <a:ea typeface="+mn-ea"/>
            </a:rPr>
            <a:t>가지 영역으로 분류</a:t>
          </a:r>
          <a:r>
            <a:rPr lang="en-US" altLang="ko-KR" sz="2000" b="0" kern="1200" dirty="0" smtClean="0">
              <a:latin typeface="+mn-ea"/>
              <a:ea typeface="+mn-ea"/>
            </a:rPr>
            <a:t>)</a:t>
          </a:r>
          <a:endParaRPr lang="ko-KR" altLang="en-US" sz="2000" b="0" kern="1200" dirty="0">
            <a:latin typeface="+mn-ea"/>
            <a:ea typeface="+mn-ea"/>
          </a:endParaRPr>
        </a:p>
      </dsp:txBody>
      <dsp:txXfrm>
        <a:off x="47449" y="47449"/>
        <a:ext cx="9917504" cy="8771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5D2C6-45A6-4C21-B440-DD118A873CB8}">
      <dsp:nvSpPr>
        <dsp:cNvPr id="0" name=""/>
        <dsp:cNvSpPr/>
      </dsp:nvSpPr>
      <dsp:spPr>
        <a:xfrm>
          <a:off x="0" y="4337"/>
          <a:ext cx="10515600" cy="434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958088" rIns="816127" bIns="14224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ko-KR" sz="2000" b="0" kern="1200" dirty="0" smtClean="0">
              <a:latin typeface="+mn-ea"/>
              <a:ea typeface="+mn-ea"/>
            </a:rPr>
            <a:t>의사소통</a:t>
          </a:r>
          <a:r>
            <a:rPr lang="en-US" altLang="ko-KR" sz="2000" b="0" kern="1200" dirty="0" smtClean="0">
              <a:latin typeface="+mn-ea"/>
              <a:ea typeface="+mn-ea"/>
            </a:rPr>
            <a:t>(Communication) </a:t>
          </a:r>
          <a:r>
            <a:rPr lang="ko-KR" altLang="ko-KR" sz="2000" b="0" kern="1200" dirty="0" smtClean="0">
              <a:latin typeface="+mn-ea"/>
              <a:ea typeface="+mn-ea"/>
            </a:rPr>
            <a:t>능력</a:t>
          </a:r>
          <a:r>
            <a:rPr lang="en-US" altLang="ko-KR" sz="2000" b="0" kern="1200" dirty="0" smtClean="0">
              <a:latin typeface="+mn-ea"/>
              <a:ea typeface="+mn-ea"/>
            </a:rPr>
            <a:t> </a:t>
          </a:r>
          <a:endParaRPr lang="ko-KR" altLang="en-US" sz="2000" b="0" kern="1200" dirty="0">
            <a:latin typeface="+mn-ea"/>
            <a:ea typeface="+mn-ea"/>
          </a:endParaRP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ko-KR" sz="2000" b="0" kern="1200" dirty="0" smtClean="0">
              <a:latin typeface="+mn-ea"/>
              <a:ea typeface="+mn-ea"/>
            </a:rPr>
            <a:t>지도력</a:t>
          </a:r>
          <a:r>
            <a:rPr lang="en-US" altLang="ko-KR" sz="2000" b="0" kern="1200" dirty="0" smtClean="0">
              <a:latin typeface="+mn-ea"/>
              <a:ea typeface="+mn-ea"/>
            </a:rPr>
            <a:t>(Leadership) </a:t>
          </a:r>
          <a:endParaRPr lang="ko-KR" altLang="ko-KR" sz="2000" b="0" kern="1200" dirty="0" smtClean="0">
            <a:latin typeface="+mn-ea"/>
            <a:ea typeface="+mn-ea"/>
          </a:endParaRP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ko-KR" sz="2000" b="0" kern="1200" dirty="0" smtClean="0">
              <a:latin typeface="+mn-ea"/>
              <a:ea typeface="+mn-ea"/>
            </a:rPr>
            <a:t>협상력</a:t>
          </a:r>
          <a:r>
            <a:rPr lang="en-US" altLang="ko-KR" sz="2000" b="0" kern="1200" dirty="0" smtClean="0">
              <a:latin typeface="+mn-ea"/>
              <a:ea typeface="+mn-ea"/>
            </a:rPr>
            <a:t>(Negotiation) </a:t>
          </a:r>
          <a:endParaRPr lang="ko-KR" altLang="ko-KR" sz="2000" b="0" kern="1200" dirty="0" smtClean="0">
            <a:latin typeface="+mn-ea"/>
            <a:ea typeface="+mn-ea"/>
          </a:endParaRP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ko-KR" sz="2000" b="0" kern="1200" dirty="0" smtClean="0">
              <a:latin typeface="+mn-ea"/>
              <a:ea typeface="+mn-ea"/>
            </a:rPr>
            <a:t>문제해결</a:t>
          </a:r>
          <a:r>
            <a:rPr lang="en-US" altLang="ko-KR" sz="2000" b="0" kern="1200" dirty="0" smtClean="0">
              <a:latin typeface="+mn-ea"/>
              <a:ea typeface="+mn-ea"/>
            </a:rPr>
            <a:t>(Problem Solving) </a:t>
          </a:r>
          <a:r>
            <a:rPr lang="ko-KR" altLang="ko-KR" sz="2000" b="0" kern="1200" dirty="0" smtClean="0">
              <a:latin typeface="+mn-ea"/>
              <a:ea typeface="+mn-ea"/>
            </a:rPr>
            <a:t>능력</a:t>
          </a:r>
          <a:r>
            <a:rPr lang="en-US" altLang="ko-KR" sz="2000" b="0" kern="1200" dirty="0" smtClean="0">
              <a:latin typeface="+mn-ea"/>
              <a:ea typeface="+mn-ea"/>
            </a:rPr>
            <a:t> </a:t>
          </a:r>
          <a:endParaRPr lang="ko-KR" altLang="ko-KR" sz="2000" b="0" kern="1200" dirty="0" smtClean="0">
            <a:latin typeface="+mn-ea"/>
            <a:ea typeface="+mn-ea"/>
          </a:endParaRP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ko-KR" sz="2000" b="0" kern="1200" dirty="0" smtClean="0">
              <a:latin typeface="+mn-ea"/>
              <a:ea typeface="+mn-ea"/>
            </a:rPr>
            <a:t>조직</a:t>
          </a:r>
          <a:r>
            <a:rPr lang="en-US" altLang="ko-KR" sz="2000" b="0" kern="1200" dirty="0" smtClean="0">
              <a:latin typeface="+mn-ea"/>
              <a:ea typeface="+mn-ea"/>
            </a:rPr>
            <a:t> </a:t>
          </a:r>
          <a:r>
            <a:rPr lang="ko-KR" altLang="ko-KR" sz="2000" b="0" kern="1200" dirty="0" smtClean="0">
              <a:latin typeface="+mn-ea"/>
              <a:ea typeface="+mn-ea"/>
            </a:rPr>
            <a:t>기술</a:t>
          </a:r>
          <a:r>
            <a:rPr lang="en-US" altLang="ko-KR" sz="2000" b="0" kern="1200" dirty="0" smtClean="0">
              <a:latin typeface="+mn-ea"/>
              <a:ea typeface="+mn-ea"/>
            </a:rPr>
            <a:t>(Organization Skills) </a:t>
          </a:r>
          <a:r>
            <a:rPr lang="ko-KR" altLang="ko-KR" sz="2000" b="0" kern="1200" dirty="0" smtClean="0">
              <a:latin typeface="+mn-ea"/>
              <a:ea typeface="+mn-ea"/>
            </a:rPr>
            <a:t>능력</a:t>
          </a:r>
          <a:r>
            <a:rPr lang="en-US" altLang="ko-KR" sz="2000" b="0" kern="1200" dirty="0" smtClean="0">
              <a:latin typeface="+mn-ea"/>
              <a:ea typeface="+mn-ea"/>
            </a:rPr>
            <a:t> </a:t>
          </a:r>
          <a:endParaRPr lang="ko-KR" altLang="ko-KR" sz="2000" b="0" kern="1200" dirty="0" smtClean="0">
            <a:latin typeface="+mn-ea"/>
            <a:ea typeface="+mn-ea"/>
          </a:endParaRP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ko-KR" sz="2000" b="0" kern="1200" dirty="0" smtClean="0">
              <a:latin typeface="+mn-ea"/>
              <a:ea typeface="+mn-ea"/>
            </a:rPr>
            <a:t>예산</a:t>
          </a:r>
          <a:r>
            <a:rPr lang="en-US" altLang="ko-KR" sz="2000" b="0" kern="1200" dirty="0" smtClean="0">
              <a:latin typeface="+mn-ea"/>
              <a:ea typeface="+mn-ea"/>
            </a:rPr>
            <a:t> </a:t>
          </a:r>
          <a:r>
            <a:rPr lang="ko-KR" altLang="ko-KR" sz="2000" b="0" kern="1200" dirty="0" smtClean="0">
              <a:latin typeface="+mn-ea"/>
              <a:ea typeface="+mn-ea"/>
            </a:rPr>
            <a:t>편성</a:t>
          </a:r>
          <a:r>
            <a:rPr lang="en-US" altLang="ko-KR" sz="2000" b="0" kern="1200" dirty="0" smtClean="0">
              <a:latin typeface="+mn-ea"/>
              <a:ea typeface="+mn-ea"/>
            </a:rPr>
            <a:t>(Budgeting) </a:t>
          </a:r>
          <a:r>
            <a:rPr lang="ko-KR" altLang="ko-KR" sz="2000" b="0" kern="1200" dirty="0" smtClean="0">
              <a:latin typeface="+mn-ea"/>
              <a:ea typeface="+mn-ea"/>
            </a:rPr>
            <a:t>능력</a:t>
          </a:r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ko-KR" sz="2400" b="0" kern="1200" dirty="0" smtClean="0">
            <a:latin typeface="+mn-ea"/>
            <a:ea typeface="+mn-ea"/>
          </a:endParaRPr>
        </a:p>
      </dsp:txBody>
      <dsp:txXfrm>
        <a:off x="0" y="4337"/>
        <a:ext cx="10515600" cy="4347000"/>
      </dsp:txXfrm>
    </dsp:sp>
    <dsp:sp modelId="{C6B46C03-562D-4074-B658-515155CCD00C}">
      <dsp:nvSpPr>
        <dsp:cNvPr id="0" name=""/>
        <dsp:cNvSpPr/>
      </dsp:nvSpPr>
      <dsp:spPr>
        <a:xfrm>
          <a:off x="0" y="0"/>
          <a:ext cx="7200010" cy="647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+mn-ea"/>
              <a:ea typeface="+mn-ea"/>
            </a:rPr>
            <a:t>프로젝트 관리자</a:t>
          </a:r>
          <a:r>
            <a:rPr lang="en-US" altLang="ko-KR" sz="2400" kern="1200" dirty="0" smtClean="0">
              <a:latin typeface="+mn-ea"/>
              <a:ea typeface="+mn-ea"/>
            </a:rPr>
            <a:t>(PM : Project Manager)</a:t>
          </a:r>
          <a:endParaRPr lang="ko-KR" altLang="en-US" sz="2400" kern="1200" dirty="0">
            <a:latin typeface="+mn-ea"/>
            <a:ea typeface="+mn-ea"/>
          </a:endParaRPr>
        </a:p>
      </dsp:txBody>
      <dsp:txXfrm>
        <a:off x="31633" y="31633"/>
        <a:ext cx="7136744" cy="58473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5D2C6-45A6-4C21-B440-DD118A873CB8}">
      <dsp:nvSpPr>
        <dsp:cNvPr id="0" name=""/>
        <dsp:cNvSpPr/>
      </dsp:nvSpPr>
      <dsp:spPr>
        <a:xfrm>
          <a:off x="0" y="800627"/>
          <a:ext cx="11152367" cy="48383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548" tIns="159959" rIns="865548" bIns="128016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b="1" kern="1200" dirty="0" smtClean="0">
              <a:latin typeface="+mn-ea"/>
              <a:ea typeface="+mn-ea"/>
            </a:rPr>
            <a:t>계획 이전 단계 </a:t>
          </a:r>
          <a:r>
            <a:rPr lang="en-US" altLang="ko-KR" sz="1800" b="0" kern="1200" dirty="0" smtClean="0">
              <a:latin typeface="+mn-ea"/>
              <a:ea typeface="+mn-ea"/>
            </a:rPr>
            <a:t>: </a:t>
          </a:r>
          <a:r>
            <a:rPr lang="ko-KR" altLang="en-US" sz="1800" b="0" kern="1200" dirty="0" smtClean="0">
              <a:latin typeface="+mn-ea"/>
              <a:ea typeface="+mn-ea"/>
            </a:rPr>
            <a:t>제안 요청서</a:t>
          </a:r>
          <a:r>
            <a:rPr lang="en-US" altLang="ko-KR" sz="1800" b="0" kern="1200" dirty="0" smtClean="0">
              <a:latin typeface="+mn-ea"/>
              <a:ea typeface="+mn-ea"/>
            </a:rPr>
            <a:t>-&gt;</a:t>
          </a:r>
          <a:r>
            <a:rPr lang="ko-KR" altLang="en-US" sz="1800" b="0" kern="1200" dirty="0" smtClean="0">
              <a:latin typeface="+mn-ea"/>
              <a:ea typeface="+mn-ea"/>
            </a:rPr>
            <a:t>입찰공고</a:t>
          </a:r>
          <a:r>
            <a:rPr lang="en-US" altLang="ko-KR" sz="1800" b="0" kern="1200" dirty="0" smtClean="0">
              <a:latin typeface="+mn-ea"/>
              <a:ea typeface="+mn-ea"/>
            </a:rPr>
            <a:t>-&gt;</a:t>
          </a:r>
          <a:r>
            <a:rPr lang="ko-KR" altLang="en-US" sz="1800" b="0" kern="1200" dirty="0" smtClean="0">
              <a:latin typeface="+mn-ea"/>
              <a:ea typeface="+mn-ea"/>
            </a:rPr>
            <a:t>제안서</a:t>
          </a:r>
          <a:r>
            <a:rPr lang="en-US" altLang="ko-KR" sz="1800" b="0" kern="1200" dirty="0" smtClean="0">
              <a:latin typeface="+mn-ea"/>
              <a:ea typeface="+mn-ea"/>
            </a:rPr>
            <a:t>-&gt;</a:t>
          </a:r>
          <a:r>
            <a:rPr lang="ko-KR" altLang="en-US" sz="1800" b="0" kern="1200" dirty="0" smtClean="0">
              <a:latin typeface="+mn-ea"/>
              <a:ea typeface="+mn-ea"/>
            </a:rPr>
            <a:t>계약</a:t>
          </a:r>
          <a:endParaRPr lang="ko-KR" altLang="en-US" sz="1800" b="0" kern="1200" dirty="0">
            <a:latin typeface="+mn-ea"/>
            <a:ea typeface="+mn-ea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b="1" kern="1200" dirty="0" smtClean="0">
              <a:latin typeface="+mn-ea"/>
              <a:ea typeface="+mn-ea"/>
            </a:rPr>
            <a:t>계획 단계 </a:t>
          </a:r>
          <a:r>
            <a:rPr lang="en-US" altLang="ko-KR" sz="1800" b="0" kern="1200" dirty="0" smtClean="0">
              <a:latin typeface="+mn-ea"/>
              <a:ea typeface="+mn-ea"/>
            </a:rPr>
            <a:t>: </a:t>
          </a:r>
          <a:r>
            <a:rPr lang="ko-KR" altLang="en-US" sz="1800" b="0" kern="1200" dirty="0" smtClean="0">
              <a:latin typeface="+mn-ea"/>
              <a:ea typeface="+mn-ea"/>
            </a:rPr>
            <a:t>세부 계획 수립</a:t>
          </a:r>
          <a:r>
            <a:rPr lang="en-US" altLang="ko-KR" sz="1800" b="0" kern="1200" dirty="0" smtClean="0">
              <a:latin typeface="+mn-ea"/>
              <a:ea typeface="+mn-ea"/>
            </a:rPr>
            <a:t>, </a:t>
          </a:r>
          <a:r>
            <a:rPr lang="ko-KR" altLang="en-US" sz="1800" b="0" kern="1200" dirty="0" smtClean="0">
              <a:latin typeface="+mn-ea"/>
              <a:ea typeface="+mn-ea"/>
            </a:rPr>
            <a:t>프로젝트 관리 계획서</a:t>
          </a:r>
          <a:r>
            <a:rPr lang="en-US" altLang="ko-KR" sz="1800" b="0" kern="1200" dirty="0" smtClean="0">
              <a:latin typeface="+mn-ea"/>
              <a:ea typeface="+mn-ea"/>
            </a:rPr>
            <a:t>(PMP) , </a:t>
          </a:r>
          <a:r>
            <a:rPr lang="ko-KR" altLang="en-US" sz="1800" b="0" kern="1200" dirty="0" smtClean="0">
              <a:latin typeface="+mn-ea"/>
              <a:ea typeface="+mn-ea"/>
            </a:rPr>
            <a:t>프로젝트 헌장에 기록 및 승인</a:t>
          </a:r>
          <a:endParaRPr lang="ko-KR" altLang="ko-KR" sz="1800" b="0" kern="1200" dirty="0" smtClean="0">
            <a:latin typeface="+mn-ea"/>
            <a:ea typeface="+mn-ea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b="1" kern="1200" dirty="0" smtClean="0">
              <a:latin typeface="+mn-ea"/>
              <a:ea typeface="+mn-ea"/>
            </a:rPr>
            <a:t>프로젝트 통합 관리 계획</a:t>
          </a:r>
          <a:endParaRPr lang="ko-KR" altLang="ko-KR" sz="1800" b="1" kern="1200" dirty="0" smtClean="0">
            <a:latin typeface="+mn-ea"/>
            <a:ea typeface="+mn-ea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b="1" kern="1200" dirty="0" smtClean="0">
              <a:latin typeface="+mn-ea"/>
              <a:ea typeface="+mn-ea"/>
            </a:rPr>
            <a:t>프로젝트 범위 관리 계획</a:t>
          </a:r>
          <a:r>
            <a:rPr lang="en-US" altLang="ko-KR" sz="1800" b="0" kern="1200" dirty="0" smtClean="0">
              <a:latin typeface="+mn-ea"/>
              <a:ea typeface="+mn-ea"/>
            </a:rPr>
            <a:t>(</a:t>
          </a:r>
          <a:r>
            <a:rPr lang="ko-KR" altLang="en-US" sz="1800" b="0" kern="1200" dirty="0" smtClean="0">
              <a:latin typeface="+mn-ea"/>
              <a:ea typeface="+mn-ea"/>
            </a:rPr>
            <a:t>제품 범위와 프로젝트 범위</a:t>
          </a:r>
          <a:r>
            <a:rPr lang="en-US" altLang="ko-KR" sz="1800" b="0" kern="1200" dirty="0" smtClean="0">
              <a:latin typeface="+mn-ea"/>
              <a:ea typeface="+mn-ea"/>
            </a:rPr>
            <a:t>) : </a:t>
          </a:r>
          <a:r>
            <a:rPr lang="ko-KR" altLang="en-US" sz="1800" b="0" kern="1200" dirty="0" smtClean="0">
              <a:latin typeface="+mn-ea"/>
              <a:ea typeface="+mn-ea"/>
            </a:rPr>
            <a:t>작업 분류 체계</a:t>
          </a:r>
          <a:r>
            <a:rPr lang="en-US" altLang="ko-KR" sz="1800" b="0" kern="1200" dirty="0" smtClean="0">
              <a:latin typeface="+mn-ea"/>
              <a:ea typeface="+mn-ea"/>
            </a:rPr>
            <a:t>(WBS)</a:t>
          </a:r>
          <a:r>
            <a:rPr lang="ko-KR" altLang="en-US" sz="1800" b="0" kern="1200" dirty="0" smtClean="0">
              <a:latin typeface="+mn-ea"/>
              <a:ea typeface="+mn-ea"/>
            </a:rPr>
            <a:t> 작성</a:t>
          </a:r>
          <a:endParaRPr lang="ko-KR" altLang="ko-KR" sz="1800" b="0" kern="1200" dirty="0" smtClean="0">
            <a:latin typeface="+mn-ea"/>
            <a:ea typeface="+mn-ea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b="1" kern="1200" dirty="0" smtClean="0">
              <a:latin typeface="+mn-ea"/>
              <a:ea typeface="+mn-ea"/>
            </a:rPr>
            <a:t>프로젝트 일정 관리 계획 </a:t>
          </a:r>
          <a:r>
            <a:rPr lang="en-US" altLang="ko-KR" sz="1800" b="0" kern="1200" dirty="0" smtClean="0">
              <a:latin typeface="+mn-ea"/>
              <a:ea typeface="+mn-ea"/>
            </a:rPr>
            <a:t>: </a:t>
          </a:r>
          <a:r>
            <a:rPr lang="ko-KR" altLang="en-US" sz="1800" b="0" kern="1200" dirty="0" smtClean="0">
              <a:latin typeface="+mn-ea"/>
              <a:ea typeface="+mn-ea"/>
            </a:rPr>
            <a:t>기간과 비용</a:t>
          </a:r>
          <a:endParaRPr lang="ko-KR" altLang="ko-KR" sz="1800" b="0" kern="1200" dirty="0" smtClean="0">
            <a:latin typeface="+mn-ea"/>
            <a:ea typeface="+mn-ea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b="1" kern="1200" dirty="0" smtClean="0">
              <a:latin typeface="+mn-ea"/>
              <a:ea typeface="+mn-ea"/>
            </a:rPr>
            <a:t>프로젝트 품질 관리 계획</a:t>
          </a:r>
          <a:endParaRPr lang="ko-KR" altLang="ko-KR" sz="1800" b="1" kern="1200" dirty="0" smtClean="0">
            <a:latin typeface="+mn-ea"/>
            <a:ea typeface="+mn-ea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b="1" kern="1200" dirty="0" smtClean="0">
              <a:latin typeface="+mn-ea"/>
              <a:ea typeface="+mn-ea"/>
            </a:rPr>
            <a:t>프로젝트 원가 관리 계획 </a:t>
          </a:r>
          <a:r>
            <a:rPr lang="en-US" altLang="ko-KR" sz="1800" b="0" kern="1200" dirty="0" smtClean="0">
              <a:latin typeface="+mn-ea"/>
              <a:ea typeface="+mn-ea"/>
            </a:rPr>
            <a:t>: </a:t>
          </a:r>
          <a:r>
            <a:rPr lang="ko-KR" altLang="en-US" sz="1800" b="0" kern="1200" dirty="0" smtClean="0">
              <a:latin typeface="+mn-ea"/>
              <a:ea typeface="+mn-ea"/>
            </a:rPr>
            <a:t>지속적으로 수행되는 활동</a:t>
          </a:r>
          <a:r>
            <a:rPr lang="en-US" altLang="ko-KR" sz="1800" b="0" kern="1200" dirty="0" smtClean="0">
              <a:latin typeface="+mn-ea"/>
              <a:ea typeface="+mn-ea"/>
            </a:rPr>
            <a:t>, </a:t>
          </a:r>
          <a:r>
            <a:rPr lang="ko-KR" altLang="en-US" sz="1800" b="0" kern="1200" dirty="0" smtClean="0">
              <a:latin typeface="+mn-ea"/>
              <a:ea typeface="+mn-ea"/>
            </a:rPr>
            <a:t>상향식과 하향식 추정방법</a:t>
          </a:r>
          <a:endParaRPr lang="ko-KR" altLang="ko-KR" sz="1800" b="0" kern="1200" dirty="0" smtClean="0">
            <a:latin typeface="+mn-ea"/>
            <a:ea typeface="+mn-ea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b="1" kern="1200" dirty="0" smtClean="0">
              <a:latin typeface="+mn-ea"/>
              <a:ea typeface="+mn-ea"/>
            </a:rPr>
            <a:t>소프트웨어 형상 관리 계획 </a:t>
          </a:r>
          <a:r>
            <a:rPr lang="en-US" altLang="ko-KR" sz="1800" b="0" kern="1200" dirty="0" smtClean="0">
              <a:latin typeface="+mn-ea"/>
              <a:ea typeface="+mn-ea"/>
            </a:rPr>
            <a:t>: </a:t>
          </a:r>
          <a:r>
            <a:rPr lang="ko-KR" altLang="en-US" sz="1800" b="0" kern="1200" dirty="0" smtClean="0">
              <a:latin typeface="+mn-ea"/>
              <a:ea typeface="+mn-ea"/>
            </a:rPr>
            <a:t>소프트웨어의 형상은 </a:t>
          </a:r>
          <a:r>
            <a:rPr lang="en-US" altLang="ko-KR" sz="1800" b="0" kern="1200" dirty="0" smtClean="0">
              <a:latin typeface="+mn-ea"/>
              <a:ea typeface="+mn-ea"/>
            </a:rPr>
            <a:t>“</a:t>
          </a:r>
          <a:r>
            <a:rPr lang="ko-KR" altLang="en-US" sz="1800" b="0" kern="1200" dirty="0" smtClean="0">
              <a:latin typeface="+mn-ea"/>
              <a:ea typeface="+mn-ea"/>
            </a:rPr>
            <a:t>문서</a:t>
          </a:r>
          <a:r>
            <a:rPr lang="en-US" altLang="ko-KR" sz="1800" b="0" kern="1200" dirty="0" smtClean="0">
              <a:latin typeface="+mn-ea"/>
              <a:ea typeface="+mn-ea"/>
            </a:rPr>
            <a:t>”</a:t>
          </a:r>
          <a:endParaRPr lang="ko-KR" altLang="ko-KR" sz="1800" b="0" kern="1200" dirty="0" smtClean="0">
            <a:latin typeface="+mn-ea"/>
            <a:ea typeface="+mn-ea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b="1" kern="1200" dirty="0" smtClean="0">
              <a:latin typeface="+mn-ea"/>
              <a:ea typeface="+mn-ea"/>
            </a:rPr>
            <a:t>확인 계획 </a:t>
          </a:r>
          <a:r>
            <a:rPr lang="en-US" altLang="ko-KR" sz="1800" b="0" kern="1200" dirty="0" smtClean="0">
              <a:latin typeface="+mn-ea"/>
              <a:ea typeface="+mn-ea"/>
            </a:rPr>
            <a:t>: </a:t>
          </a:r>
          <a:r>
            <a:rPr lang="ko-KR" altLang="ko-KR" sz="1800" kern="1200" dirty="0" smtClean="0"/>
            <a:t>사용자의 요구사항을 올바르게 이해하는 과정</a:t>
          </a:r>
          <a:endParaRPr lang="ko-KR" altLang="ko-KR" sz="1800" b="0" kern="1200" dirty="0" smtClean="0">
            <a:latin typeface="+mn-ea"/>
            <a:ea typeface="+mn-ea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b="1" kern="1200" dirty="0" smtClean="0">
              <a:latin typeface="+mn-ea"/>
              <a:ea typeface="+mn-ea"/>
            </a:rPr>
            <a:t>검증 계획 </a:t>
          </a:r>
          <a:r>
            <a:rPr lang="en-US" altLang="ko-KR" sz="1800" b="0" kern="1200" dirty="0" smtClean="0">
              <a:latin typeface="+mn-ea"/>
              <a:ea typeface="+mn-ea"/>
            </a:rPr>
            <a:t>: </a:t>
          </a:r>
          <a:r>
            <a:rPr lang="ko-KR" altLang="ko-KR" sz="1800" kern="1200" dirty="0" smtClean="0"/>
            <a:t>소프트웨어가 지정된 기능을 정확히 수행할 수 있도록 단계별 점검을 통하여</a:t>
          </a:r>
          <a:r>
            <a:rPr lang="en-US" altLang="ko-KR" sz="1800" kern="1200" dirty="0" smtClean="0"/>
            <a:t> </a:t>
          </a:r>
          <a:r>
            <a:rPr lang="ko-KR" altLang="ko-KR" sz="1800" kern="1200" dirty="0" smtClean="0"/>
            <a:t> </a:t>
          </a:r>
          <a:r>
            <a:rPr lang="en-US" altLang="ko-KR" sz="1800" kern="1200" dirty="0" smtClean="0"/>
            <a:t>               </a:t>
          </a:r>
          <a:r>
            <a:rPr lang="ko-KR" altLang="ko-KR" sz="1800" kern="1200" dirty="0" smtClean="0"/>
            <a:t>추적하는 활동</a:t>
          </a:r>
          <a:endParaRPr lang="ko-KR" altLang="ko-KR" sz="1800" b="0" kern="1200" dirty="0" smtClean="0">
            <a:latin typeface="+mn-ea"/>
            <a:ea typeface="+mn-ea"/>
          </a:endParaRP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ko-KR" sz="2000" b="0" kern="1200" dirty="0" smtClean="0">
            <a:latin typeface="+mn-ea"/>
            <a:ea typeface="+mn-ea"/>
          </a:endParaRPr>
        </a:p>
      </dsp:txBody>
      <dsp:txXfrm>
        <a:off x="0" y="800627"/>
        <a:ext cx="11152367" cy="4838395"/>
      </dsp:txXfrm>
    </dsp:sp>
    <dsp:sp modelId="{C6B46C03-562D-4074-B658-515155CCD00C}">
      <dsp:nvSpPr>
        <dsp:cNvPr id="0" name=""/>
        <dsp:cNvSpPr/>
      </dsp:nvSpPr>
      <dsp:spPr>
        <a:xfrm>
          <a:off x="0" y="0"/>
          <a:ext cx="7192970" cy="8592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073" tIns="0" rIns="295073" bIns="0" numCol="1" spcCol="1270" anchor="ctr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+mn-ea"/>
              <a:ea typeface="+mn-ea"/>
            </a:rPr>
            <a:t>프로젝트 계획</a:t>
          </a:r>
          <a:endParaRPr lang="ko-KR" altLang="en-US" sz="2400" kern="1200" dirty="0">
            <a:latin typeface="+mn-ea"/>
            <a:ea typeface="+mn-ea"/>
          </a:endParaRPr>
        </a:p>
      </dsp:txBody>
      <dsp:txXfrm>
        <a:off x="41946" y="41946"/>
        <a:ext cx="7109078" cy="7753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A4EFD-0AF3-421C-870D-DF2F8CC50845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F2204-6560-47E9-8515-3A0202144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800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754E-C885-4470-8D3C-D17D85F35134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CA71-FA83-4713-BE9F-803D1C4DB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20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754E-C885-4470-8D3C-D17D85F35134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CA71-FA83-4713-BE9F-803D1C4DB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70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754E-C885-4470-8D3C-D17D85F35134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CA71-FA83-4713-BE9F-803D1C4DB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26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754E-C885-4470-8D3C-D17D85F35134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CA71-FA83-4713-BE9F-803D1C4DB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43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754E-C885-4470-8D3C-D17D85F35134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CA71-FA83-4713-BE9F-803D1C4DB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36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754E-C885-4470-8D3C-D17D85F35134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CA71-FA83-4713-BE9F-803D1C4DB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71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754E-C885-4470-8D3C-D17D85F35134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CA71-FA83-4713-BE9F-803D1C4DB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6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754E-C885-4470-8D3C-D17D85F35134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CA71-FA83-4713-BE9F-803D1C4DB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96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754E-C885-4470-8D3C-D17D85F35134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CA71-FA83-4713-BE9F-803D1C4DB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05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754E-C885-4470-8D3C-D17D85F35134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CA71-FA83-4713-BE9F-803D1C4DB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08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754E-C885-4470-8D3C-D17D85F35134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CA71-FA83-4713-BE9F-803D1C4DB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00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9754E-C885-4470-8D3C-D17D85F35134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CCA71-FA83-4713-BE9F-803D1C4DB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422628" y="1080375"/>
            <a:ext cx="7283817" cy="1375746"/>
          </a:xfrm>
        </p:spPr>
        <p:txBody>
          <a:bodyPr>
            <a:noAutofit/>
          </a:bodyPr>
          <a:lstStyle/>
          <a:p>
            <a:r>
              <a:rPr lang="ko-KR" altLang="en-US" sz="5400" dirty="0" smtClean="0">
                <a:latin typeface="Arial Black" panose="020B0A04020102020204" pitchFamily="34" charset="0"/>
              </a:rPr>
              <a:t>제</a:t>
            </a:r>
            <a:r>
              <a:rPr lang="en-US" altLang="ko-KR" sz="5400" dirty="0" smtClean="0">
                <a:latin typeface="Arial Black" panose="020B0A04020102020204" pitchFamily="34" charset="0"/>
              </a:rPr>
              <a:t>1</a:t>
            </a:r>
            <a:r>
              <a:rPr lang="ko-KR" altLang="en-US" sz="5400" dirty="0" smtClean="0">
                <a:latin typeface="Arial Black" panose="020B0A04020102020204" pitchFamily="34" charset="0"/>
              </a:rPr>
              <a:t>장</a:t>
            </a:r>
            <a:r>
              <a:rPr lang="en-US" altLang="ko-KR" sz="5400" dirty="0" smtClean="0">
                <a:latin typeface="Arial Black" panose="020B0A04020102020204" pitchFamily="34" charset="0"/>
              </a:rPr>
              <a:t>~3</a:t>
            </a:r>
            <a:r>
              <a:rPr lang="ko-KR" altLang="en-US" sz="5400" dirty="0" smtClean="0">
                <a:latin typeface="Arial Black" panose="020B0A04020102020204" pitchFamily="34" charset="0"/>
              </a:rPr>
              <a:t>장까지 정리</a:t>
            </a:r>
            <a:endParaRPr lang="ko-KR" altLang="en-US" sz="5400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861966641"/>
              </p:ext>
            </p:extLst>
          </p:nvPr>
        </p:nvGraphicFramePr>
        <p:xfrm>
          <a:off x="169946" y="149630"/>
          <a:ext cx="6072911" cy="6118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401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127975438"/>
              </p:ext>
            </p:extLst>
          </p:nvPr>
        </p:nvGraphicFramePr>
        <p:xfrm>
          <a:off x="440577" y="811106"/>
          <a:ext cx="470500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직사각형 4"/>
          <p:cNvSpPr/>
          <p:nvPr/>
        </p:nvSpPr>
        <p:spPr>
          <a:xfrm>
            <a:off x="5137267" y="1255222"/>
            <a:ext cx="6309360" cy="73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시스템의 개발과 운용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유지보수를 합리적으로 행하기 위한 사고 방법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절차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조직 및 기법 등을 총칭한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것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37267" y="2535382"/>
            <a:ext cx="6309360" cy="73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ko-KR" altLang="en-US" sz="1600" dirty="0">
                <a:latin typeface="+mn-ea"/>
              </a:rPr>
              <a:t>개발 계획과 진행에 있어 단계별로 수행되어야 하는 임무 규정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137267" y="3732415"/>
            <a:ext cx="6309360" cy="73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ko-KR" altLang="ko-KR" sz="1600" dirty="0">
                <a:latin typeface="+mn-ea"/>
              </a:rPr>
              <a:t>프로젝트 전 과정에 걸쳐 실제로 진행되는 일정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ko-KR" sz="1600" dirty="0">
                <a:latin typeface="+mn-ea"/>
              </a:rPr>
              <a:t>예산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ko-KR" sz="1600" dirty="0">
                <a:latin typeface="+mn-ea"/>
              </a:rPr>
              <a:t>주요 활동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ko-KR" sz="1600" dirty="0">
                <a:latin typeface="+mn-ea"/>
              </a:rPr>
              <a:t>산출물 등이 계획대로 이루어지는지 비교하여 평가하는 활동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137267" y="5020887"/>
            <a:ext cx="6309360" cy="73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ko-KR" sz="1600" dirty="0"/>
              <a:t>문제를 해결하거나 목적을 이루기 위하여 앞으로 해야 할 일을 미리 생각하여 전략을 수립하고 그 내용을 결정하는 </a:t>
            </a:r>
            <a:r>
              <a:rPr lang="ko-KR" altLang="ko-KR" sz="1600" dirty="0" smtClean="0"/>
              <a:t>일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1646" y="150460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장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63783" y="272063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장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63784" y="399010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1646" y="520613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00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77134" y="447104"/>
            <a:ext cx="7200010" cy="676173"/>
            <a:chOff x="0" y="130574"/>
            <a:chExt cx="7200010" cy="67617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0" y="130574"/>
              <a:ext cx="7200010" cy="67617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모서리가 둥근 직사각형 4"/>
            <p:cNvSpPr txBox="1"/>
            <p:nvPr/>
          </p:nvSpPr>
          <p:spPr>
            <a:xfrm>
              <a:off x="33008" y="163582"/>
              <a:ext cx="7133994" cy="6101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8225" tIns="0" rIns="278225" bIns="0" numCol="1" spcCol="1270" anchor="ctr" anchorCtr="0">
              <a:noAutofit/>
            </a:bodyPr>
            <a:lstStyle/>
            <a:p>
              <a:pPr lvl="0" algn="l" defTabSz="1066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400" dirty="0" smtClean="0">
                  <a:latin typeface="+mn-ea"/>
                </a:rPr>
                <a:t>건축공학과 소프트웨어 공학의 공정 과정 비교</a:t>
              </a:r>
              <a:endParaRPr lang="ko-KR" altLang="en-US" sz="2400" b="0" kern="1200" dirty="0">
                <a:latin typeface="+mn-ea"/>
                <a:ea typeface="+mn-ea"/>
              </a:endParaRPr>
            </a:p>
          </p:txBody>
        </p:sp>
      </p:grpSp>
      <p:pic>
        <p:nvPicPr>
          <p:cNvPr id="7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565" y="1445453"/>
            <a:ext cx="6335712" cy="44370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470992" y="1600200"/>
            <a:ext cx="9462053" cy="133184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70992" y="3086790"/>
            <a:ext cx="9462053" cy="133184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70992" y="4573380"/>
            <a:ext cx="9462053" cy="133184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135079" y="2026946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무엇을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What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35079" y="3429545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어떻게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How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35079" y="4916135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운영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Operation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77139" y="605997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폭포수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748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344750"/>
              </p:ext>
            </p:extLst>
          </p:nvPr>
        </p:nvGraphicFramePr>
        <p:xfrm>
          <a:off x="655320" y="35427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198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052253" y="490351"/>
            <a:ext cx="6650573" cy="676821"/>
            <a:chOff x="525780" y="43568"/>
            <a:chExt cx="7360920" cy="676821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525780" y="43568"/>
              <a:ext cx="7360920" cy="590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모서리가 둥근 직사각형 4"/>
            <p:cNvSpPr txBox="1"/>
            <p:nvPr/>
          </p:nvSpPr>
          <p:spPr>
            <a:xfrm>
              <a:off x="554601" y="72389"/>
              <a:ext cx="7200000" cy="648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8225" tIns="0" rIns="278225" bIns="0" numCol="1" spcCol="1270" anchor="ctr" anchorCtr="0">
              <a:noAutofit/>
            </a:bodyPr>
            <a:lstStyle/>
            <a:p>
              <a:pPr lvl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400" kern="1200" dirty="0" smtClean="0">
                  <a:latin typeface="+mn-ea"/>
                </a:rPr>
                <a:t>(</a:t>
              </a:r>
              <a:r>
                <a:rPr lang="ko-KR" altLang="en-US" sz="2400" dirty="0" smtClean="0">
                  <a:latin typeface="+mn-ea"/>
                </a:rPr>
                <a:t>소프트웨어</a:t>
              </a:r>
              <a:r>
                <a:rPr lang="en-US" altLang="ko-KR" sz="2400" dirty="0" smtClean="0">
                  <a:latin typeface="+mn-ea"/>
                </a:rPr>
                <a:t>) </a:t>
              </a:r>
              <a:r>
                <a:rPr lang="ko-KR" altLang="en-US" sz="2400" kern="1200" dirty="0" smtClean="0">
                  <a:latin typeface="+mn-ea"/>
                </a:rPr>
                <a:t>프로젝트 프로세스의 분할</a:t>
              </a:r>
              <a:endParaRPr lang="ko-KR" altLang="en-US" sz="2400" kern="1200" dirty="0">
                <a:latin typeface="+mn-ea"/>
              </a:endParaRPr>
            </a:p>
          </p:txBody>
        </p:sp>
      </p:grpSp>
      <p:pic>
        <p:nvPicPr>
          <p:cNvPr id="8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13" y="1675417"/>
            <a:ext cx="6337300" cy="40116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45088" y="2404908"/>
            <a:ext cx="20697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rgbClr val="FF0000"/>
                </a:solidFill>
                <a:latin typeface="+mn-ea"/>
              </a:rPr>
              <a:t>액티비티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(Activity)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들의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집합</a:t>
            </a:r>
            <a:endParaRPr lang="ko-KR" altLang="en-US" sz="12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2710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2539338"/>
              </p:ext>
            </p:extLst>
          </p:nvPr>
        </p:nvGraphicFramePr>
        <p:xfrm>
          <a:off x="655320" y="354272"/>
          <a:ext cx="10515600" cy="3752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505" y="3874090"/>
            <a:ext cx="5108415" cy="22439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6062505" y="3449786"/>
            <a:ext cx="3537310" cy="4243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1400" dirty="0">
                <a:latin typeface="+mn-ea"/>
              </a:rPr>
              <a:t>프로세스 그룹들 사이의 상호 작용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0614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125819"/>
              </p:ext>
            </p:extLst>
          </p:nvPr>
        </p:nvGraphicFramePr>
        <p:xfrm>
          <a:off x="635442" y="556590"/>
          <a:ext cx="10515600" cy="5425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6733" y="2007705"/>
            <a:ext cx="3011971" cy="36489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77879" y="1719806"/>
            <a:ext cx="301076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이해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상충간</a:t>
            </a:r>
            <a:r>
              <a:rPr lang="ko-KR" altLang="en-US" sz="1400" dirty="0" smtClean="0">
                <a:solidFill>
                  <a:srgbClr val="FF0000"/>
                </a:solidFill>
              </a:rPr>
              <a:t> 조정 및 노력의 일관성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13984" y="5674100"/>
            <a:ext cx="174599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성공 확률의 극대화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실패 확률의 극소화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63960" y="2751995"/>
            <a:ext cx="54373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제약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63957" y="3612471"/>
            <a:ext cx="162897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고객 필요 충족 및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만족 극대화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63957" y="4704294"/>
            <a:ext cx="186301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rgbClr val="FF0000"/>
                </a:solidFill>
              </a:rPr>
              <a:t>이해관계자와의 협조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31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699508"/>
              </p:ext>
            </p:extLst>
          </p:nvPr>
        </p:nvGraphicFramePr>
        <p:xfrm>
          <a:off x="655320" y="35427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757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261824"/>
              </p:ext>
            </p:extLst>
          </p:nvPr>
        </p:nvGraphicFramePr>
        <p:xfrm>
          <a:off x="655319" y="354272"/>
          <a:ext cx="11152367" cy="5639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9336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496</Words>
  <Application>Microsoft Office PowerPoint</Application>
  <PresentationFormat>와이드스크린</PresentationFormat>
  <Paragraphs>74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Arial Black</vt:lpstr>
      <vt:lpstr>Office 테마</vt:lpstr>
      <vt:lpstr>제1장~3장까지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hallym</dc:creator>
  <cp:lastModifiedBy>hallym</cp:lastModifiedBy>
  <cp:revision>100</cp:revision>
  <dcterms:created xsi:type="dcterms:W3CDTF">2020-04-03T00:07:32Z</dcterms:created>
  <dcterms:modified xsi:type="dcterms:W3CDTF">2020-04-04T04:27:27Z</dcterms:modified>
</cp:coreProperties>
</file>