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12CCF-982D-43A8-87ED-7A68D3B130D2}" type="doc">
      <dgm:prSet loTypeId="urn:microsoft.com/office/officeart/2005/8/layout/hierarchy2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pPr latinLnBrk="1"/>
          <a:endParaRPr lang="ko-KR" altLang="en-US"/>
        </a:p>
      </dgm:t>
    </dgm:pt>
    <dgm:pt modelId="{844E223F-2DCF-4C8F-A917-C824B0A8BF6F}">
      <dgm:prSet phldrT="[텍스트]" custT="1"/>
      <dgm:spPr/>
      <dgm:t>
        <a:bodyPr/>
        <a:lstStyle/>
        <a:p>
          <a:pPr latinLnBrk="1"/>
          <a:r>
            <a:rPr lang="ko-KR" altLang="en-US" sz="1050" dirty="0" smtClean="0"/>
            <a:t>코드 </a:t>
          </a:r>
          <a:r>
            <a:rPr lang="ko-KR" altLang="en-US" sz="1050" dirty="0" smtClean="0"/>
            <a:t>검사</a:t>
          </a:r>
          <a:endParaRPr lang="en-US" altLang="ko-KR" sz="1050" dirty="0" smtClean="0"/>
        </a:p>
        <a:p>
          <a:pPr latinLnBrk="1"/>
          <a:r>
            <a:rPr lang="en-US" altLang="ko-KR" sz="1050" dirty="0" smtClean="0"/>
            <a:t>(C</a:t>
          </a:r>
          <a:r>
            <a:rPr lang="en-US" altLang="ko-KR" sz="1050" dirty="0" smtClean="0">
              <a:latin typeface="신명조"/>
            </a:rPr>
            <a:t>ode Inspection)</a:t>
          </a:r>
          <a:endParaRPr lang="ko-KR" altLang="en-US" sz="1050" dirty="0"/>
        </a:p>
      </dgm:t>
    </dgm:pt>
    <dgm:pt modelId="{4EEECCB6-37CF-4CE6-8BB9-3400B4E1ED49}" type="parTrans" cxnId="{F666ADCA-E8A1-40DB-B978-B665CF146CF2}">
      <dgm:prSet/>
      <dgm:spPr/>
      <dgm:t>
        <a:bodyPr/>
        <a:lstStyle/>
        <a:p>
          <a:pPr latinLnBrk="1"/>
          <a:endParaRPr lang="ko-KR" altLang="en-US" sz="1050"/>
        </a:p>
      </dgm:t>
    </dgm:pt>
    <dgm:pt modelId="{BEC3791F-AB53-494D-8748-C651F4A53F19}" type="sibTrans" cxnId="{F666ADCA-E8A1-40DB-B978-B665CF146CF2}">
      <dgm:prSet/>
      <dgm:spPr/>
      <dgm:t>
        <a:bodyPr/>
        <a:lstStyle/>
        <a:p>
          <a:pPr latinLnBrk="1"/>
          <a:endParaRPr lang="ko-KR" altLang="en-US" sz="1050"/>
        </a:p>
      </dgm:t>
    </dgm:pt>
    <dgm:pt modelId="{0FCF72BA-F8CB-483D-8644-D3B1962A4B5F}">
      <dgm:prSet phldrT="[텍스트]" custT="1"/>
      <dgm:spPr/>
      <dgm:t>
        <a:bodyPr/>
        <a:lstStyle/>
        <a:p>
          <a:pPr algn="ctr" latinLnBrk="1"/>
          <a:r>
            <a:rPr lang="ko-KR" altLang="en-US" sz="1050" dirty="0" smtClean="0"/>
            <a:t> </a:t>
          </a:r>
          <a:r>
            <a:rPr lang="ko-KR" altLang="en-US" sz="1050" dirty="0" err="1" smtClean="0"/>
            <a:t>코드검사</a:t>
          </a:r>
          <a:r>
            <a:rPr lang="ko-KR" altLang="en-US" sz="1050" dirty="0" smtClean="0"/>
            <a:t> </a:t>
          </a:r>
          <a:r>
            <a:rPr lang="ko-KR" altLang="en-US" sz="1050" dirty="0" smtClean="0"/>
            <a:t>계획</a:t>
          </a:r>
          <a:endParaRPr lang="ko-KR" altLang="en-US" sz="1050" dirty="0"/>
        </a:p>
      </dgm:t>
    </dgm:pt>
    <dgm:pt modelId="{76F2B3F9-3892-4B53-A7EC-02D03B3C3481}" type="parTrans" cxnId="{454BD27D-FB23-41A5-99D5-60C041690FF3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8EC74A39-C283-4647-B518-6242B1B8855D}" type="sibTrans" cxnId="{454BD27D-FB23-41A5-99D5-60C041690FF3}">
      <dgm:prSet/>
      <dgm:spPr/>
      <dgm:t>
        <a:bodyPr/>
        <a:lstStyle/>
        <a:p>
          <a:pPr latinLnBrk="1"/>
          <a:endParaRPr lang="ko-KR" altLang="en-US" sz="1050"/>
        </a:p>
      </dgm:t>
    </dgm:pt>
    <dgm:pt modelId="{D59380D4-8B77-4B93-B990-8069D8E389CA}">
      <dgm:prSet phldrT="[텍스트]" custT="1"/>
      <dgm:spPr/>
      <dgm:t>
        <a:bodyPr/>
        <a:lstStyle/>
        <a:p>
          <a:pPr latinLnBrk="1"/>
          <a:r>
            <a:rPr lang="en-US" altLang="ko-KR" sz="1050" dirty="0" smtClean="0"/>
            <a:t>4-~7</a:t>
          </a:r>
          <a:r>
            <a:rPr lang="ko-KR" altLang="en-US" sz="1050" dirty="0" smtClean="0"/>
            <a:t>명 적당</a:t>
          </a:r>
          <a:endParaRPr lang="ko-KR" altLang="en-US" sz="1050" dirty="0"/>
        </a:p>
      </dgm:t>
    </dgm:pt>
    <dgm:pt modelId="{58E33CA5-2B6F-4E4D-A316-C2E14AD413B4}" type="parTrans" cxnId="{C522B5A1-5F14-4536-8711-32F74F6D3064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EE16018D-F832-439A-82DF-D885831C41CD}" type="sibTrans" cxnId="{C522B5A1-5F14-4536-8711-32F74F6D3064}">
      <dgm:prSet/>
      <dgm:spPr/>
      <dgm:t>
        <a:bodyPr/>
        <a:lstStyle/>
        <a:p>
          <a:pPr latinLnBrk="1"/>
          <a:endParaRPr lang="ko-KR" altLang="en-US" sz="1050"/>
        </a:p>
      </dgm:t>
    </dgm:pt>
    <dgm:pt modelId="{4F3C05F8-93C8-4B76-9D36-798359DFB9E7}">
      <dgm:prSet phldrT="[텍스트]" custT="1"/>
      <dgm:spPr/>
      <dgm:t>
        <a:bodyPr/>
        <a:lstStyle/>
        <a:p>
          <a:pPr latinLnBrk="1">
            <a:lnSpc>
              <a:spcPct val="50000"/>
            </a:lnSpc>
          </a:pPr>
          <a:r>
            <a:rPr lang="ko-KR" altLang="en-US" sz="1000" dirty="0" smtClean="0"/>
            <a:t>역할분담</a:t>
          </a:r>
          <a:r>
            <a:rPr lang="en-US" altLang="ko-KR" sz="1000" dirty="0" smtClean="0"/>
            <a:t>: </a:t>
          </a:r>
          <a:r>
            <a:rPr lang="ko-KR" altLang="en-US" sz="1000" dirty="0" smtClean="0"/>
            <a:t>낭독자</a:t>
          </a:r>
          <a:r>
            <a:rPr lang="en-US" altLang="ko-KR" sz="1000" dirty="0" smtClean="0"/>
            <a:t>, </a:t>
          </a:r>
          <a:endParaRPr lang="en-US" altLang="ko-KR" sz="1000" dirty="0" smtClean="0"/>
        </a:p>
        <a:p>
          <a:pPr latinLnBrk="1">
            <a:lnSpc>
              <a:spcPct val="50000"/>
            </a:lnSpc>
          </a:pPr>
          <a:r>
            <a:rPr lang="ko-KR" altLang="en-US" sz="1000" dirty="0" smtClean="0"/>
            <a:t>사회자</a:t>
          </a:r>
          <a:r>
            <a:rPr lang="en-US" altLang="ko-KR" sz="1000" dirty="0" smtClean="0"/>
            <a:t>, </a:t>
          </a:r>
          <a:r>
            <a:rPr lang="ko-KR" altLang="en-US" sz="1000" dirty="0" smtClean="0"/>
            <a:t>검사자</a:t>
          </a:r>
          <a:r>
            <a:rPr lang="en-US" altLang="ko-KR" sz="1000" dirty="0" smtClean="0"/>
            <a:t>, </a:t>
          </a:r>
          <a:endParaRPr lang="en-US" altLang="ko-KR" sz="1000" dirty="0" smtClean="0"/>
        </a:p>
        <a:p>
          <a:pPr latinLnBrk="1">
            <a:lnSpc>
              <a:spcPct val="50000"/>
            </a:lnSpc>
          </a:pPr>
          <a:r>
            <a:rPr lang="ko-KR" altLang="en-US" sz="1000" dirty="0" smtClean="0"/>
            <a:t>기록자</a:t>
          </a:r>
          <a:r>
            <a:rPr lang="en-US" altLang="ko-KR" sz="1000" dirty="0" smtClean="0"/>
            <a:t>, </a:t>
          </a:r>
          <a:r>
            <a:rPr lang="ko-KR" altLang="en-US" sz="1000" dirty="0" smtClean="0"/>
            <a:t>개발자</a:t>
          </a:r>
          <a:endParaRPr lang="ko-KR" altLang="en-US" sz="1000" dirty="0"/>
        </a:p>
      </dgm:t>
    </dgm:pt>
    <dgm:pt modelId="{AF2BE86C-D3A6-45F4-9DD3-5B4BDC23638D}" type="parTrans" cxnId="{D90BBCFB-3CF6-4E45-977B-12B877822D2D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C8F79309-42D6-4D53-97F8-F55A58A5EBED}" type="sibTrans" cxnId="{D90BBCFB-3CF6-4E45-977B-12B877822D2D}">
      <dgm:prSet/>
      <dgm:spPr/>
      <dgm:t>
        <a:bodyPr/>
        <a:lstStyle/>
        <a:p>
          <a:pPr latinLnBrk="1"/>
          <a:endParaRPr lang="ko-KR" altLang="en-US" sz="1050"/>
        </a:p>
      </dgm:t>
    </dgm:pt>
    <dgm:pt modelId="{0B0A103E-7C1A-4CB1-AF7B-122A588AAD0A}">
      <dgm:prSet phldrT="[텍스트]" custT="1"/>
      <dgm:spPr/>
      <dgm:t>
        <a:bodyPr/>
        <a:lstStyle/>
        <a:p>
          <a:pPr algn="ctr" latinLnBrk="1"/>
          <a:r>
            <a:rPr lang="ko-KR" altLang="en-US" sz="1050" dirty="0" smtClean="0"/>
            <a:t> </a:t>
          </a:r>
          <a:r>
            <a:rPr lang="ko-KR" altLang="en-US" sz="1050" dirty="0" err="1" smtClean="0"/>
            <a:t>코드검사</a:t>
          </a:r>
          <a:r>
            <a:rPr lang="ko-KR" altLang="en-US" sz="1050" dirty="0" smtClean="0"/>
            <a:t> </a:t>
          </a:r>
          <a:r>
            <a:rPr lang="ko-KR" altLang="en-US" sz="1050" dirty="0" smtClean="0"/>
            <a:t>진행</a:t>
          </a:r>
          <a:endParaRPr lang="ko-KR" altLang="en-US" sz="1050" dirty="0"/>
        </a:p>
      </dgm:t>
    </dgm:pt>
    <dgm:pt modelId="{61A7CE3A-C6C6-470A-B826-1873FFA192A4}" type="parTrans" cxnId="{617CF301-916A-41F6-B669-1C8F22CDB190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68FD14AC-E47D-48FF-9F82-821A07538953}" type="sibTrans" cxnId="{617CF301-916A-41F6-B669-1C8F22CDB190}">
      <dgm:prSet/>
      <dgm:spPr/>
      <dgm:t>
        <a:bodyPr/>
        <a:lstStyle/>
        <a:p>
          <a:pPr latinLnBrk="1"/>
          <a:endParaRPr lang="ko-KR" altLang="en-US" sz="1050"/>
        </a:p>
      </dgm:t>
    </dgm:pt>
    <dgm:pt modelId="{140C887D-E0BB-4AF8-95DB-B998423ECF68}">
      <dgm:prSet custT="1"/>
      <dgm:spPr/>
      <dgm:t>
        <a:bodyPr/>
        <a:lstStyle/>
        <a:p>
          <a:pPr algn="ctr" latinLnBrk="1"/>
          <a:r>
            <a:rPr lang="ko-KR" altLang="en-US" sz="1050" dirty="0" smtClean="0"/>
            <a:t> </a:t>
          </a:r>
          <a:r>
            <a:rPr lang="ko-KR" altLang="en-US" sz="1050" dirty="0" err="1" smtClean="0"/>
            <a:t>코드검사</a:t>
          </a:r>
          <a:r>
            <a:rPr lang="ko-KR" altLang="en-US" sz="1050" dirty="0" smtClean="0"/>
            <a:t> </a:t>
          </a:r>
          <a:r>
            <a:rPr lang="ko-KR" altLang="en-US" sz="1050" dirty="0" err="1" smtClean="0"/>
            <a:t>오류유형</a:t>
          </a:r>
          <a:endParaRPr lang="ko-KR" altLang="en-US" sz="1050" dirty="0"/>
        </a:p>
      </dgm:t>
    </dgm:pt>
    <dgm:pt modelId="{275F1458-D2A6-421D-A766-D7016BE4F67E}" type="parTrans" cxnId="{C4A2D0AD-B33D-4D9C-8D4C-AF9D5E16409E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0424E720-C407-475F-A29D-C2B535186679}" type="sibTrans" cxnId="{C4A2D0AD-B33D-4D9C-8D4C-AF9D5E16409E}">
      <dgm:prSet/>
      <dgm:spPr/>
      <dgm:t>
        <a:bodyPr/>
        <a:lstStyle/>
        <a:p>
          <a:pPr latinLnBrk="1"/>
          <a:endParaRPr lang="ko-KR" altLang="en-US" sz="1050"/>
        </a:p>
      </dgm:t>
    </dgm:pt>
    <dgm:pt modelId="{48A7675F-814E-438A-BB9E-4BFAD10EC029}">
      <dgm:prSet custT="1"/>
      <dgm:spPr/>
      <dgm:t>
        <a:bodyPr/>
        <a:lstStyle/>
        <a:p>
          <a:pPr algn="ctr" latinLnBrk="1"/>
          <a:r>
            <a:rPr lang="ko-KR" altLang="en-US" sz="1050" dirty="0" smtClean="0"/>
            <a:t> </a:t>
          </a:r>
          <a:r>
            <a:rPr lang="ko-KR" altLang="en-US" sz="1050" dirty="0" err="1" smtClean="0"/>
            <a:t>코드검사</a:t>
          </a:r>
          <a:r>
            <a:rPr lang="ko-KR" altLang="en-US" sz="1050" dirty="0" smtClean="0"/>
            <a:t> </a:t>
          </a:r>
          <a:r>
            <a:rPr lang="ko-KR" altLang="en-US" sz="1050" dirty="0" err="1" smtClean="0"/>
            <a:t>사후검토</a:t>
          </a:r>
          <a:endParaRPr lang="ko-KR" altLang="en-US" sz="1050" dirty="0"/>
        </a:p>
      </dgm:t>
    </dgm:pt>
    <dgm:pt modelId="{9E6C2F0A-379A-4F26-9C2A-FF17E4F5B364}" type="parTrans" cxnId="{393F3814-F305-4444-9191-6471F19CFB7B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39B3CB7A-DD19-432F-970C-2D8C0BF9C2F9}" type="sibTrans" cxnId="{393F3814-F305-4444-9191-6471F19CFB7B}">
      <dgm:prSet/>
      <dgm:spPr/>
      <dgm:t>
        <a:bodyPr/>
        <a:lstStyle/>
        <a:p>
          <a:pPr latinLnBrk="1"/>
          <a:endParaRPr lang="ko-KR" altLang="en-US" sz="1050"/>
        </a:p>
      </dgm:t>
    </dgm:pt>
    <dgm:pt modelId="{495CDE8B-01E7-4F72-9C27-275288C445A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ko-KR" altLang="en-US" sz="1050" dirty="0" smtClean="0"/>
            <a:t>품질 보증 </a:t>
          </a:r>
          <a:r>
            <a:rPr lang="ko-KR" altLang="en-US" sz="1050" dirty="0" smtClean="0"/>
            <a:t>활동</a:t>
          </a:r>
          <a:endParaRPr lang="en-US" altLang="ko-KR" sz="1050" dirty="0" smtClean="0"/>
        </a:p>
        <a:p>
          <a:pPr latinLnBrk="1"/>
          <a:r>
            <a:rPr lang="en-US" altLang="ko-KR" sz="1050" dirty="0" smtClean="0"/>
            <a:t>(</a:t>
          </a:r>
          <a:r>
            <a:rPr lang="en-US" altLang="ko-KR" sz="1050" dirty="0" smtClean="0"/>
            <a:t>SQA)</a:t>
          </a:r>
          <a:endParaRPr lang="ko-KR" altLang="en-US" sz="1050" dirty="0"/>
        </a:p>
      </dgm:t>
    </dgm:pt>
    <dgm:pt modelId="{132B594A-272E-4F0D-9316-52FB4D685804}" type="parTrans" cxnId="{ADD2F87F-62BE-417F-80E0-D459CB1AFC5C}">
      <dgm:prSet/>
      <dgm:spPr/>
      <dgm:t>
        <a:bodyPr/>
        <a:lstStyle/>
        <a:p>
          <a:pPr latinLnBrk="1"/>
          <a:endParaRPr lang="ko-KR" altLang="en-US" sz="1050"/>
        </a:p>
      </dgm:t>
    </dgm:pt>
    <dgm:pt modelId="{C7523861-B4D2-4B38-8594-E953C6000BB3}" type="sibTrans" cxnId="{ADD2F87F-62BE-417F-80E0-D459CB1AFC5C}">
      <dgm:prSet/>
      <dgm:spPr/>
      <dgm:t>
        <a:bodyPr/>
        <a:lstStyle/>
        <a:p>
          <a:pPr latinLnBrk="1"/>
          <a:endParaRPr lang="ko-KR" altLang="en-US" sz="1050"/>
        </a:p>
      </dgm:t>
    </dgm:pt>
    <dgm:pt modelId="{192C9584-4063-4DAF-A6BD-661C2B6E885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ko-KR" altLang="en-US" sz="1050" dirty="0" smtClean="0"/>
            <a:t>공식 기술 </a:t>
          </a:r>
          <a:r>
            <a:rPr lang="ko-KR" altLang="en-US" sz="1050" dirty="0" err="1" smtClean="0"/>
            <a:t>검토회</a:t>
          </a:r>
          <a:endParaRPr lang="ko-KR" altLang="en-US" sz="1050" dirty="0"/>
        </a:p>
      </dgm:t>
    </dgm:pt>
    <dgm:pt modelId="{1E1BA571-338A-4E5F-A5EC-493A7FDEAB2E}" type="parTrans" cxnId="{9927B3E0-D70C-45A1-99DF-268C74EEF8C0}">
      <dgm:prSet/>
      <dgm:spPr/>
      <dgm:t>
        <a:bodyPr/>
        <a:lstStyle/>
        <a:p>
          <a:pPr latinLnBrk="1"/>
          <a:endParaRPr lang="ko-KR" altLang="en-US" sz="1050"/>
        </a:p>
      </dgm:t>
    </dgm:pt>
    <dgm:pt modelId="{B70BF7FA-71A8-4A88-AF3C-F4E612CC2E58}" type="sibTrans" cxnId="{9927B3E0-D70C-45A1-99DF-268C74EEF8C0}">
      <dgm:prSet/>
      <dgm:spPr/>
      <dgm:t>
        <a:bodyPr/>
        <a:lstStyle/>
        <a:p>
          <a:pPr latinLnBrk="1"/>
          <a:endParaRPr lang="ko-KR" altLang="en-US" sz="1050"/>
        </a:p>
      </dgm:t>
    </dgm:pt>
    <dgm:pt modelId="{7EBA931B-B0DD-46A2-83F6-B4ECBBE5F8B3}">
      <dgm:prSet custT="1"/>
      <dgm:spPr/>
      <dgm:t>
        <a:bodyPr/>
        <a:lstStyle/>
        <a:p>
          <a:pPr latinLnBrk="1"/>
          <a:r>
            <a:rPr lang="ko-KR" altLang="en-US" sz="1050" dirty="0" smtClean="0"/>
            <a:t>데이터 오류</a:t>
          </a:r>
          <a:r>
            <a:rPr lang="en-US" altLang="ko-KR" sz="1050" dirty="0" smtClean="0"/>
            <a:t>(DA)</a:t>
          </a:r>
          <a:endParaRPr lang="ko-KR" altLang="en-US" sz="1050" dirty="0"/>
        </a:p>
      </dgm:t>
    </dgm:pt>
    <dgm:pt modelId="{23AC409D-B4E0-4515-A2A6-1C72C1950CA6}" type="parTrans" cxnId="{52C25F1F-111F-440A-ADD9-DB03F40EFDE5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05A1C6EC-7DED-4F23-97AF-3139C0AD746B}" type="sibTrans" cxnId="{52C25F1F-111F-440A-ADD9-DB03F40EFDE5}">
      <dgm:prSet/>
      <dgm:spPr/>
      <dgm:t>
        <a:bodyPr/>
        <a:lstStyle/>
        <a:p>
          <a:pPr latinLnBrk="1"/>
          <a:endParaRPr lang="ko-KR" altLang="en-US" sz="1050"/>
        </a:p>
      </dgm:t>
    </dgm:pt>
    <dgm:pt modelId="{7E36FACD-D6B4-4F7D-96C1-E9C65D215032}">
      <dgm:prSet custT="1"/>
      <dgm:spPr/>
      <dgm:t>
        <a:bodyPr/>
        <a:lstStyle/>
        <a:p>
          <a:pPr latinLnBrk="1"/>
          <a:r>
            <a:rPr lang="ko-KR" altLang="en-US" sz="1050" dirty="0" smtClean="0"/>
            <a:t>문서 오류</a:t>
          </a:r>
          <a:r>
            <a:rPr lang="en-US" altLang="ko-KR" sz="1050" dirty="0" smtClean="0"/>
            <a:t>(DC)</a:t>
          </a:r>
          <a:endParaRPr lang="ko-KR" altLang="en-US" sz="1050" dirty="0"/>
        </a:p>
      </dgm:t>
    </dgm:pt>
    <dgm:pt modelId="{CF0659AD-F3FB-4C59-9AF1-AC1D435A45D7}" type="parTrans" cxnId="{87263F60-3DD2-45B6-B4AB-7ECF29BEA932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17A88139-DFFB-4D39-ACAC-CA4E79532553}" type="sibTrans" cxnId="{87263F60-3DD2-45B6-B4AB-7ECF29BEA932}">
      <dgm:prSet/>
      <dgm:spPr/>
      <dgm:t>
        <a:bodyPr/>
        <a:lstStyle/>
        <a:p>
          <a:pPr latinLnBrk="1"/>
          <a:endParaRPr lang="ko-KR" altLang="en-US" sz="1050"/>
        </a:p>
      </dgm:t>
    </dgm:pt>
    <dgm:pt modelId="{4BE68DAC-2B6E-4A24-8C85-E832817D28D8}">
      <dgm:prSet custT="1"/>
      <dgm:spPr/>
      <dgm:t>
        <a:bodyPr/>
        <a:lstStyle/>
        <a:p>
          <a:pPr latinLnBrk="1"/>
          <a:r>
            <a:rPr lang="ko-KR" altLang="en-US" sz="1050" dirty="0" smtClean="0"/>
            <a:t>기능</a:t>
          </a:r>
          <a:r>
            <a:rPr lang="en-US" altLang="ko-KR" sz="1050" dirty="0" smtClean="0"/>
            <a:t> </a:t>
          </a:r>
          <a:r>
            <a:rPr lang="ko-KR" altLang="en-US" sz="1050" dirty="0" smtClean="0"/>
            <a:t>오류</a:t>
          </a:r>
          <a:r>
            <a:rPr lang="en-US" altLang="ko-KR" sz="1050" dirty="0" smtClean="0"/>
            <a:t>(FN)</a:t>
          </a:r>
          <a:endParaRPr lang="ko-KR" altLang="en-US" sz="1050" dirty="0"/>
        </a:p>
      </dgm:t>
    </dgm:pt>
    <dgm:pt modelId="{A3F86810-3FA2-46BA-A618-9CF7C98E9370}" type="parTrans" cxnId="{1C2D7F1C-E462-4D14-8680-C150BF7B9EB2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A4226E3F-C811-49D2-ABCD-D186F2B2D1A6}" type="sibTrans" cxnId="{1C2D7F1C-E462-4D14-8680-C150BF7B9EB2}">
      <dgm:prSet/>
      <dgm:spPr/>
      <dgm:t>
        <a:bodyPr/>
        <a:lstStyle/>
        <a:p>
          <a:pPr latinLnBrk="1"/>
          <a:endParaRPr lang="ko-KR" altLang="en-US" sz="1050"/>
        </a:p>
      </dgm:t>
    </dgm:pt>
    <dgm:pt modelId="{BB3B9D86-0AE1-4658-879C-BF93F880E98E}">
      <dgm:prSet custT="1"/>
      <dgm:spPr/>
      <dgm:t>
        <a:bodyPr/>
        <a:lstStyle/>
        <a:p>
          <a:pPr latinLnBrk="1"/>
          <a:r>
            <a:rPr lang="ko-KR" altLang="en-US" sz="1050" dirty="0" smtClean="0"/>
            <a:t>논리 오류</a:t>
          </a:r>
          <a:r>
            <a:rPr lang="en-US" altLang="ko-KR" sz="1050" dirty="0" smtClean="0"/>
            <a:t>(LO)</a:t>
          </a:r>
          <a:endParaRPr lang="ko-KR" altLang="en-US" sz="1050" dirty="0"/>
        </a:p>
      </dgm:t>
    </dgm:pt>
    <dgm:pt modelId="{3091FBDF-17B6-4D61-B5F2-AA1409C63550}" type="parTrans" cxnId="{02943586-27F5-44E0-94E9-74CA47C32D47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4B8F1296-2249-4AE5-8D8A-26EF94BF0372}" type="sibTrans" cxnId="{02943586-27F5-44E0-94E9-74CA47C32D47}">
      <dgm:prSet/>
      <dgm:spPr/>
      <dgm:t>
        <a:bodyPr/>
        <a:lstStyle/>
        <a:p>
          <a:pPr latinLnBrk="1"/>
          <a:endParaRPr lang="ko-KR" altLang="en-US" sz="1050"/>
        </a:p>
      </dgm:t>
    </dgm:pt>
    <dgm:pt modelId="{9853FAC8-242A-4FCC-AE13-FBCB937F21F5}">
      <dgm:prSet custT="1"/>
      <dgm:spPr/>
      <dgm:t>
        <a:bodyPr/>
        <a:lstStyle/>
        <a:p>
          <a:pPr latinLnBrk="1"/>
          <a:r>
            <a:rPr lang="ko-KR" altLang="en-US" sz="1050" dirty="0" smtClean="0"/>
            <a:t>성능 오류</a:t>
          </a:r>
          <a:r>
            <a:rPr lang="en-US" altLang="ko-KR" sz="1050" dirty="0" smtClean="0"/>
            <a:t>(PF)</a:t>
          </a:r>
          <a:endParaRPr lang="ko-KR" altLang="en-US" sz="1050" dirty="0"/>
        </a:p>
      </dgm:t>
    </dgm:pt>
    <dgm:pt modelId="{F575A8CA-F20B-4425-A99D-6453F8052837}" type="parTrans" cxnId="{734FE588-E44E-425B-9C98-D0EA8F6C2411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74AB8F7B-FAAC-4244-8CE1-6E07E52CC30A}" type="sibTrans" cxnId="{734FE588-E44E-425B-9C98-D0EA8F6C2411}">
      <dgm:prSet/>
      <dgm:spPr/>
      <dgm:t>
        <a:bodyPr/>
        <a:lstStyle/>
        <a:p>
          <a:pPr latinLnBrk="1"/>
          <a:endParaRPr lang="ko-KR" altLang="en-US" sz="1050"/>
        </a:p>
      </dgm:t>
    </dgm:pt>
    <dgm:pt modelId="{71A7D86C-6FB7-4630-AA22-C1DA50380940}">
      <dgm:prSet custT="1"/>
      <dgm:spPr/>
      <dgm:t>
        <a:bodyPr/>
        <a:lstStyle/>
        <a:p>
          <a:pPr latinLnBrk="1"/>
          <a:r>
            <a:rPr lang="ko-KR" altLang="en-US" sz="1050" dirty="0" smtClean="0"/>
            <a:t>표준 오류</a:t>
          </a:r>
          <a:r>
            <a:rPr lang="en-US" altLang="ko-KR" sz="1050" dirty="0" smtClean="0"/>
            <a:t>(ST)</a:t>
          </a:r>
          <a:endParaRPr lang="ko-KR" altLang="en-US" sz="1050" dirty="0"/>
        </a:p>
      </dgm:t>
    </dgm:pt>
    <dgm:pt modelId="{DE89EB94-AE7D-42C1-9B9D-5467D995844E}" type="parTrans" cxnId="{B86CD955-7937-4441-933E-3E565922742A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AE9957B0-2266-4E0E-9B59-9D681DB572B9}" type="sibTrans" cxnId="{B86CD955-7937-4441-933E-3E565922742A}">
      <dgm:prSet/>
      <dgm:spPr/>
      <dgm:t>
        <a:bodyPr/>
        <a:lstStyle/>
        <a:p>
          <a:pPr latinLnBrk="1"/>
          <a:endParaRPr lang="ko-KR" altLang="en-US" sz="1050"/>
        </a:p>
      </dgm:t>
    </dgm:pt>
    <dgm:pt modelId="{73DE4D6E-18E2-4F63-84A7-1CDC43987DFE}">
      <dgm:prSet custT="1"/>
      <dgm:spPr/>
      <dgm:t>
        <a:bodyPr/>
        <a:lstStyle/>
        <a:p>
          <a:pPr latinLnBrk="1"/>
          <a:r>
            <a:rPr lang="ko-KR" altLang="en-US" sz="1050" dirty="0" smtClean="0"/>
            <a:t>기타</a:t>
          </a:r>
          <a:r>
            <a:rPr lang="en-US" altLang="ko-KR" sz="1050" dirty="0" smtClean="0"/>
            <a:t>(OT)</a:t>
          </a:r>
          <a:endParaRPr lang="ko-KR" altLang="en-US" sz="1050" dirty="0"/>
        </a:p>
      </dgm:t>
    </dgm:pt>
    <dgm:pt modelId="{615BFC7C-4D48-42ED-87DA-393C01D7B42C}" type="parTrans" cxnId="{9DF546A8-E2E8-4473-BF62-F7DF729200F9}">
      <dgm:prSet custT="1"/>
      <dgm:spPr/>
      <dgm:t>
        <a:bodyPr/>
        <a:lstStyle/>
        <a:p>
          <a:pPr latinLnBrk="1"/>
          <a:endParaRPr lang="ko-KR" altLang="en-US" sz="1050"/>
        </a:p>
      </dgm:t>
    </dgm:pt>
    <dgm:pt modelId="{0EB311B2-468F-4B18-BC67-CE79B610FE29}" type="sibTrans" cxnId="{9DF546A8-E2E8-4473-BF62-F7DF729200F9}">
      <dgm:prSet/>
      <dgm:spPr/>
      <dgm:t>
        <a:bodyPr/>
        <a:lstStyle/>
        <a:p>
          <a:pPr latinLnBrk="1"/>
          <a:endParaRPr lang="ko-KR" altLang="en-US" sz="1050"/>
        </a:p>
      </dgm:t>
    </dgm:pt>
    <dgm:pt modelId="{8E583E56-570B-464B-9240-4C97986DA4D1}" type="pres">
      <dgm:prSet presAssocID="{55E12CCF-982D-43A8-87ED-7A68D3B130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4B43A-6B74-4831-BC10-51115351EE09}" type="pres">
      <dgm:prSet presAssocID="{844E223F-2DCF-4C8F-A917-C824B0A8BF6F}" presName="root1" presStyleCnt="0"/>
      <dgm:spPr/>
    </dgm:pt>
    <dgm:pt modelId="{9C729478-95EE-4B0E-83FA-B59119C24FB6}" type="pres">
      <dgm:prSet presAssocID="{844E223F-2DCF-4C8F-A917-C824B0A8BF6F}" presName="LevelOneTextNode" presStyleLbl="node0" presStyleIdx="0" presStyleCnt="3" custLinFactY="-15957" custLinFactNeighborX="-23288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52EA34-61DF-4533-ADB8-29415D8A65F8}" type="pres">
      <dgm:prSet presAssocID="{844E223F-2DCF-4C8F-A917-C824B0A8BF6F}" presName="level2hierChild" presStyleCnt="0"/>
      <dgm:spPr/>
    </dgm:pt>
    <dgm:pt modelId="{A3CBA8DD-524D-4264-A5C0-0F9F01A9FBBA}" type="pres">
      <dgm:prSet presAssocID="{76F2B3F9-3892-4B53-A7EC-02D03B3C3481}" presName="conn2-1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2CC09D2-41B2-422F-BA06-6D006F1274C8}" type="pres">
      <dgm:prSet presAssocID="{76F2B3F9-3892-4B53-A7EC-02D03B3C3481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E2E7956-D9DD-413D-BE31-0795ED2F30EB}" type="pres">
      <dgm:prSet presAssocID="{0FCF72BA-F8CB-483D-8644-D3B1962A4B5F}" presName="root2" presStyleCnt="0"/>
      <dgm:spPr/>
    </dgm:pt>
    <dgm:pt modelId="{5E32D47E-8AF8-4C66-8D2B-2F0161AE0B36}" type="pres">
      <dgm:prSet presAssocID="{0FCF72BA-F8CB-483D-8644-D3B1962A4B5F}" presName="LevelTwoTextNode" presStyleLbl="node2" presStyleIdx="0" presStyleCnt="4" custScaleX="138481" custLinFactNeighborX="-9492" custLinFactNeighborY="-368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784094-E67F-48AA-820B-1D5F8207300A}" type="pres">
      <dgm:prSet presAssocID="{0FCF72BA-F8CB-483D-8644-D3B1962A4B5F}" presName="level3hierChild" presStyleCnt="0"/>
      <dgm:spPr/>
    </dgm:pt>
    <dgm:pt modelId="{57DB1C7D-C655-4F48-93CC-AF086B82632F}" type="pres">
      <dgm:prSet presAssocID="{58E33CA5-2B6F-4E4D-A316-C2E14AD413B4}" presName="conn2-1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41E876AE-5B3F-4F01-AB6F-F1B7CA588F81}" type="pres">
      <dgm:prSet presAssocID="{58E33CA5-2B6F-4E4D-A316-C2E14AD413B4}" presName="connTx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0C1C9AD3-DDEB-4666-9B53-C830C75B34E4}" type="pres">
      <dgm:prSet presAssocID="{D59380D4-8B77-4B93-B990-8069D8E389CA}" presName="root2" presStyleCnt="0"/>
      <dgm:spPr/>
    </dgm:pt>
    <dgm:pt modelId="{9875AAE5-0547-4697-B6A0-DFEA20015498}" type="pres">
      <dgm:prSet presAssocID="{D59380D4-8B77-4B93-B990-8069D8E389CA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38D8D8-22D4-4ABE-B28F-D7B7D5ED9B7D}" type="pres">
      <dgm:prSet presAssocID="{D59380D4-8B77-4B93-B990-8069D8E389CA}" presName="level3hierChild" presStyleCnt="0"/>
      <dgm:spPr/>
    </dgm:pt>
    <dgm:pt modelId="{2228F601-A694-446B-9C20-64D6C335BDD5}" type="pres">
      <dgm:prSet presAssocID="{AF2BE86C-D3A6-45F4-9DD3-5B4BDC23638D}" presName="conn2-1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BCA387F7-35B8-434E-8F89-0933C466827B}" type="pres">
      <dgm:prSet presAssocID="{AF2BE86C-D3A6-45F4-9DD3-5B4BDC23638D}" presName="connTx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4D39F455-3B07-4887-91EA-CE65376C15D0}" type="pres">
      <dgm:prSet presAssocID="{4F3C05F8-93C8-4B76-9D36-798359DFB9E7}" presName="root2" presStyleCnt="0"/>
      <dgm:spPr/>
    </dgm:pt>
    <dgm:pt modelId="{E46C0851-C366-4A56-918F-0EAC2E0B9B18}" type="pres">
      <dgm:prSet presAssocID="{4F3C05F8-93C8-4B76-9D36-798359DFB9E7}" presName="LevelTwoTextNode" presStyleLbl="node3" presStyleIdx="1" presStyleCnt="9" custLinFactNeighborY="-677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9319C3-2643-46BE-89C2-BE0F778E745C}" type="pres">
      <dgm:prSet presAssocID="{4F3C05F8-93C8-4B76-9D36-798359DFB9E7}" presName="level3hierChild" presStyleCnt="0"/>
      <dgm:spPr/>
    </dgm:pt>
    <dgm:pt modelId="{A9CD3706-EF30-4F21-B5B2-0D03216242C5}" type="pres">
      <dgm:prSet presAssocID="{61A7CE3A-C6C6-470A-B826-1873FFA192A4}" presName="conn2-1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A522D44-120E-4C21-837A-A5B6D9C824EA}" type="pres">
      <dgm:prSet presAssocID="{61A7CE3A-C6C6-470A-B826-1873FFA192A4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1658E11-5058-458A-A750-81D2FBCFB62D}" type="pres">
      <dgm:prSet presAssocID="{0B0A103E-7C1A-4CB1-AF7B-122A588AAD0A}" presName="root2" presStyleCnt="0"/>
      <dgm:spPr/>
    </dgm:pt>
    <dgm:pt modelId="{B682662B-E4D0-4E9E-8004-A6FEF92CCD7E}" type="pres">
      <dgm:prSet presAssocID="{0B0A103E-7C1A-4CB1-AF7B-122A588AAD0A}" presName="LevelTwoTextNode" presStyleLbl="node2" presStyleIdx="1" presStyleCnt="4" custScaleX="138481" custLinFactNeighborX="-9492" custLinFactNeighborY="-368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96CB69-518B-44A6-8128-A18B6E27B9BC}" type="pres">
      <dgm:prSet presAssocID="{0B0A103E-7C1A-4CB1-AF7B-122A588AAD0A}" presName="level3hierChild" presStyleCnt="0"/>
      <dgm:spPr/>
    </dgm:pt>
    <dgm:pt modelId="{76FC1E59-9078-4517-AF84-27CD9945B90B}" type="pres">
      <dgm:prSet presAssocID="{275F1458-D2A6-421D-A766-D7016BE4F67E}" presName="conn2-1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24FE927-99A7-4EB6-A9D1-D08240EF0349}" type="pres">
      <dgm:prSet presAssocID="{275F1458-D2A6-421D-A766-D7016BE4F67E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C349F0C-EED6-49EF-BF03-E3C81F06EE5A}" type="pres">
      <dgm:prSet presAssocID="{140C887D-E0BB-4AF8-95DB-B998423ECF68}" presName="root2" presStyleCnt="0"/>
      <dgm:spPr/>
    </dgm:pt>
    <dgm:pt modelId="{980E536D-EA42-4E34-9E5A-E4EDED6AA621}" type="pres">
      <dgm:prSet presAssocID="{140C887D-E0BB-4AF8-95DB-B998423ECF68}" presName="LevelTwoTextNode" presStyleLbl="node2" presStyleIdx="2" presStyleCnt="4" custScaleX="138481" custLinFactNeighborX="0" custLinFactNeighborY="-943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3E97F6-72A5-4962-A436-8C39A6BD55E6}" type="pres">
      <dgm:prSet presAssocID="{140C887D-E0BB-4AF8-95DB-B998423ECF68}" presName="level3hierChild" presStyleCnt="0"/>
      <dgm:spPr/>
    </dgm:pt>
    <dgm:pt modelId="{4405FCE0-7844-4C9B-B064-5A399613CFF8}" type="pres">
      <dgm:prSet presAssocID="{23AC409D-B4E0-4515-A2A6-1C72C1950CA6}" presName="conn2-1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41BDB0E8-CC17-4651-BFFE-7753886F9E06}" type="pres">
      <dgm:prSet presAssocID="{23AC409D-B4E0-4515-A2A6-1C72C1950CA6}" presName="connTx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C8883ED6-228A-47A0-9128-0745CA861C24}" type="pres">
      <dgm:prSet presAssocID="{7EBA931B-B0DD-46A2-83F6-B4ECBBE5F8B3}" presName="root2" presStyleCnt="0"/>
      <dgm:spPr/>
    </dgm:pt>
    <dgm:pt modelId="{72630058-EEC8-4851-962C-2F9A38B742E6}" type="pres">
      <dgm:prSet presAssocID="{7EBA931B-B0DD-46A2-83F6-B4ECBBE5F8B3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327066-1208-4889-A5FD-0771D732756A}" type="pres">
      <dgm:prSet presAssocID="{7EBA931B-B0DD-46A2-83F6-B4ECBBE5F8B3}" presName="level3hierChild" presStyleCnt="0"/>
      <dgm:spPr/>
    </dgm:pt>
    <dgm:pt modelId="{83E40665-27A9-4DAD-A892-9F0A3A1C317B}" type="pres">
      <dgm:prSet presAssocID="{CF0659AD-F3FB-4C59-9AF1-AC1D435A45D7}" presName="conn2-1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7C09BF79-EBD6-4641-8013-12041B803C21}" type="pres">
      <dgm:prSet presAssocID="{CF0659AD-F3FB-4C59-9AF1-AC1D435A45D7}" presName="connTx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F86A7EFF-9376-4800-B90A-5D5EB0058360}" type="pres">
      <dgm:prSet presAssocID="{7E36FACD-D6B4-4F7D-96C1-E9C65D215032}" presName="root2" presStyleCnt="0"/>
      <dgm:spPr/>
    </dgm:pt>
    <dgm:pt modelId="{AC6277BB-375D-45E9-80A6-DF5F0FE96C4E}" type="pres">
      <dgm:prSet presAssocID="{7E36FACD-D6B4-4F7D-96C1-E9C65D215032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753C9A-FBF7-43FA-837D-EE7108DC7079}" type="pres">
      <dgm:prSet presAssocID="{7E36FACD-D6B4-4F7D-96C1-E9C65D215032}" presName="level3hierChild" presStyleCnt="0"/>
      <dgm:spPr/>
    </dgm:pt>
    <dgm:pt modelId="{015BA8A4-6816-4AD9-9CCB-4943742DEED8}" type="pres">
      <dgm:prSet presAssocID="{A3F86810-3FA2-46BA-A618-9CF7C98E9370}" presName="conn2-1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254CC287-437F-4AE0-8E44-8804203C90AF}" type="pres">
      <dgm:prSet presAssocID="{A3F86810-3FA2-46BA-A618-9CF7C98E9370}" presName="connTx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B9179479-F21D-4A34-9E2B-B147B32600E5}" type="pres">
      <dgm:prSet presAssocID="{4BE68DAC-2B6E-4A24-8C85-E832817D28D8}" presName="root2" presStyleCnt="0"/>
      <dgm:spPr/>
    </dgm:pt>
    <dgm:pt modelId="{BF706C82-8D5F-4A82-9BA2-DFC5203D543B}" type="pres">
      <dgm:prSet presAssocID="{4BE68DAC-2B6E-4A24-8C85-E832817D28D8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4D5D8-437D-4B77-94C5-4FF5B809E2CE}" type="pres">
      <dgm:prSet presAssocID="{4BE68DAC-2B6E-4A24-8C85-E832817D28D8}" presName="level3hierChild" presStyleCnt="0"/>
      <dgm:spPr/>
    </dgm:pt>
    <dgm:pt modelId="{C9750E42-7EE2-4B47-937B-49C67622778D}" type="pres">
      <dgm:prSet presAssocID="{3091FBDF-17B6-4D61-B5F2-AA1409C63550}" presName="conn2-1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3C88BA61-21D9-4BF5-8CBC-ABECEE6928E1}" type="pres">
      <dgm:prSet presAssocID="{3091FBDF-17B6-4D61-B5F2-AA1409C63550}" presName="connTx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E193B305-5FB5-4D83-8E0B-131643B85049}" type="pres">
      <dgm:prSet presAssocID="{BB3B9D86-0AE1-4658-879C-BF93F880E98E}" presName="root2" presStyleCnt="0"/>
      <dgm:spPr/>
    </dgm:pt>
    <dgm:pt modelId="{0FD4E358-FDCA-4241-B2FF-07F62E3352EC}" type="pres">
      <dgm:prSet presAssocID="{BB3B9D86-0AE1-4658-879C-BF93F880E98E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70D239-15C3-4906-9178-287F31C73DD2}" type="pres">
      <dgm:prSet presAssocID="{BB3B9D86-0AE1-4658-879C-BF93F880E98E}" presName="level3hierChild" presStyleCnt="0"/>
      <dgm:spPr/>
    </dgm:pt>
    <dgm:pt modelId="{3E4E5551-6721-48F8-B7EC-B71C1261D686}" type="pres">
      <dgm:prSet presAssocID="{F575A8CA-F20B-4425-A99D-6453F8052837}" presName="conn2-1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389DFC9A-BDE6-49E0-A11C-75F38EB9171D}" type="pres">
      <dgm:prSet presAssocID="{F575A8CA-F20B-4425-A99D-6453F8052837}" presName="connTx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70AA4F34-1FD4-4616-AE54-E1EA9B198BEC}" type="pres">
      <dgm:prSet presAssocID="{9853FAC8-242A-4FCC-AE13-FBCB937F21F5}" presName="root2" presStyleCnt="0"/>
      <dgm:spPr/>
    </dgm:pt>
    <dgm:pt modelId="{D930051D-B77E-447E-8116-0739F7DD881E}" type="pres">
      <dgm:prSet presAssocID="{9853FAC8-242A-4FCC-AE13-FBCB937F21F5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0B32FE-8D30-4B16-9399-293A7AB2739C}" type="pres">
      <dgm:prSet presAssocID="{9853FAC8-242A-4FCC-AE13-FBCB937F21F5}" presName="level3hierChild" presStyleCnt="0"/>
      <dgm:spPr/>
    </dgm:pt>
    <dgm:pt modelId="{C5142B42-6B11-44A5-A70A-C4445F4F1304}" type="pres">
      <dgm:prSet presAssocID="{DE89EB94-AE7D-42C1-9B9D-5467D995844E}" presName="conn2-1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93AE90A7-22E7-480A-AFA8-0E9AF4F24908}" type="pres">
      <dgm:prSet presAssocID="{DE89EB94-AE7D-42C1-9B9D-5467D995844E}" presName="connTx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60D9B674-4F83-43A6-BA48-D34CE6F1B19B}" type="pres">
      <dgm:prSet presAssocID="{71A7D86C-6FB7-4630-AA22-C1DA50380940}" presName="root2" presStyleCnt="0"/>
      <dgm:spPr/>
    </dgm:pt>
    <dgm:pt modelId="{7F71C8E7-5732-421A-8A14-EF855787D994}" type="pres">
      <dgm:prSet presAssocID="{71A7D86C-6FB7-4630-AA22-C1DA50380940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9C46EE-490A-427E-8633-49BBC61031C4}" type="pres">
      <dgm:prSet presAssocID="{71A7D86C-6FB7-4630-AA22-C1DA50380940}" presName="level3hierChild" presStyleCnt="0"/>
      <dgm:spPr/>
    </dgm:pt>
    <dgm:pt modelId="{54C60ED2-8FE5-4AAD-8A8A-3C1CC74575D7}" type="pres">
      <dgm:prSet presAssocID="{615BFC7C-4D48-42ED-87DA-393C01D7B42C}" presName="conn2-1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53927E53-823A-468C-8D4B-3567A47FBC0A}" type="pres">
      <dgm:prSet presAssocID="{615BFC7C-4D48-42ED-87DA-393C01D7B42C}" presName="connTx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520BC9FE-AE3B-4442-8845-5BE100435793}" type="pres">
      <dgm:prSet presAssocID="{73DE4D6E-18E2-4F63-84A7-1CDC43987DFE}" presName="root2" presStyleCnt="0"/>
      <dgm:spPr/>
    </dgm:pt>
    <dgm:pt modelId="{79DD826C-A5B3-4851-B678-4904A40184A5}" type="pres">
      <dgm:prSet presAssocID="{73DE4D6E-18E2-4F63-84A7-1CDC43987DFE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169D98-9F3B-4C83-8C83-18CD6C277004}" type="pres">
      <dgm:prSet presAssocID="{73DE4D6E-18E2-4F63-84A7-1CDC43987DFE}" presName="level3hierChild" presStyleCnt="0"/>
      <dgm:spPr/>
    </dgm:pt>
    <dgm:pt modelId="{E141ADA0-2C65-47CB-9464-8D3CA1C45835}" type="pres">
      <dgm:prSet presAssocID="{9E6C2F0A-379A-4F26-9C2A-FF17E4F5B364}" presName="conn2-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F247AED-9163-41AD-9EEF-6A99E96E6AE4}" type="pres">
      <dgm:prSet presAssocID="{9E6C2F0A-379A-4F26-9C2A-FF17E4F5B364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E38B847-7F44-4DD6-9635-12EC6E42BCE0}" type="pres">
      <dgm:prSet presAssocID="{48A7675F-814E-438A-BB9E-4BFAD10EC029}" presName="root2" presStyleCnt="0"/>
      <dgm:spPr/>
    </dgm:pt>
    <dgm:pt modelId="{1003A485-F68E-4F8D-BF5A-596202717C9E}" type="pres">
      <dgm:prSet presAssocID="{48A7675F-814E-438A-BB9E-4BFAD10EC029}" presName="LevelTwoTextNode" presStyleLbl="node2" presStyleIdx="3" presStyleCnt="4" custScaleX="138481" custLinFactNeighborX="678" custLinFactNeighborY="-6273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6423B6-FE67-4579-982F-8247DB571C72}" type="pres">
      <dgm:prSet presAssocID="{48A7675F-814E-438A-BB9E-4BFAD10EC029}" presName="level3hierChild" presStyleCnt="0"/>
      <dgm:spPr/>
    </dgm:pt>
    <dgm:pt modelId="{AEDBD40D-C2C5-4660-9FC4-45B64C122FD7}" type="pres">
      <dgm:prSet presAssocID="{495CDE8B-01E7-4F72-9C27-275288C445AC}" presName="root1" presStyleCnt="0"/>
      <dgm:spPr/>
    </dgm:pt>
    <dgm:pt modelId="{D84F9271-098E-429A-9C44-55BAB0431638}" type="pres">
      <dgm:prSet presAssocID="{495CDE8B-01E7-4F72-9C27-275288C445AC}" presName="LevelOneTextNode" presStyleLbl="node0" presStyleIdx="1" presStyleCnt="3" custLinFactY="-145011" custLinFactNeighborX="-23655" custLinFactNeighborY="-2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72D8F2-5E61-4E14-A070-B8D8214BB98C}" type="pres">
      <dgm:prSet presAssocID="{495CDE8B-01E7-4F72-9C27-275288C445AC}" presName="level2hierChild" presStyleCnt="0"/>
      <dgm:spPr/>
    </dgm:pt>
    <dgm:pt modelId="{28939BD5-AA16-4BFE-A570-4531A87C7CB9}" type="pres">
      <dgm:prSet presAssocID="{192C9584-4063-4DAF-A6BD-661C2B6E8854}" presName="root1" presStyleCnt="0"/>
      <dgm:spPr/>
    </dgm:pt>
    <dgm:pt modelId="{66781BAB-D345-4440-8D26-CC0E1DB8A636}" type="pres">
      <dgm:prSet presAssocID="{192C9584-4063-4DAF-A6BD-661C2B6E8854}" presName="LevelOneTextNode" presStyleLbl="node0" presStyleIdx="2" presStyleCnt="3" custLinFactY="-265906" custLinFactNeighborX="-22989" custLinFactNeighborY="-3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9B9500-33FD-4020-9FA9-61ADAA8E78ED}" type="pres">
      <dgm:prSet presAssocID="{192C9584-4063-4DAF-A6BD-661C2B6E8854}" presName="level2hierChild" presStyleCnt="0"/>
      <dgm:spPr/>
    </dgm:pt>
  </dgm:ptLst>
  <dgm:cxnLst>
    <dgm:cxn modelId="{19E27C04-712E-41F1-BCDC-14FA4F48588F}" type="presOf" srcId="{BB3B9D86-0AE1-4658-879C-BF93F880E98E}" destId="{0FD4E358-FDCA-4241-B2FF-07F62E3352EC}" srcOrd="0" destOrd="0" presId="urn:microsoft.com/office/officeart/2005/8/layout/hierarchy2"/>
    <dgm:cxn modelId="{4E15FC9C-4BCC-478B-ADA8-A24B8D8FC27F}" type="presOf" srcId="{9E6C2F0A-379A-4F26-9C2A-FF17E4F5B364}" destId="{E141ADA0-2C65-47CB-9464-8D3CA1C45835}" srcOrd="0" destOrd="0" presId="urn:microsoft.com/office/officeart/2005/8/layout/hierarchy2"/>
    <dgm:cxn modelId="{1C2D7F1C-E462-4D14-8680-C150BF7B9EB2}" srcId="{140C887D-E0BB-4AF8-95DB-B998423ECF68}" destId="{4BE68DAC-2B6E-4A24-8C85-E832817D28D8}" srcOrd="2" destOrd="0" parTransId="{A3F86810-3FA2-46BA-A618-9CF7C98E9370}" sibTransId="{A4226E3F-C811-49D2-ABCD-D186F2B2D1A6}"/>
    <dgm:cxn modelId="{EECA4700-FF0E-4D20-BC96-BE316479CF2F}" type="presOf" srcId="{73DE4D6E-18E2-4F63-84A7-1CDC43987DFE}" destId="{79DD826C-A5B3-4851-B678-4904A40184A5}" srcOrd="0" destOrd="0" presId="urn:microsoft.com/office/officeart/2005/8/layout/hierarchy2"/>
    <dgm:cxn modelId="{F666ADCA-E8A1-40DB-B978-B665CF146CF2}" srcId="{55E12CCF-982D-43A8-87ED-7A68D3B130D2}" destId="{844E223F-2DCF-4C8F-A917-C824B0A8BF6F}" srcOrd="0" destOrd="0" parTransId="{4EEECCB6-37CF-4CE6-8BB9-3400B4E1ED49}" sibTransId="{BEC3791F-AB53-494D-8748-C651F4A53F19}"/>
    <dgm:cxn modelId="{092BDDCD-20E5-4AAA-87C5-0875B170B90A}" type="presOf" srcId="{9E6C2F0A-379A-4F26-9C2A-FF17E4F5B364}" destId="{8F247AED-9163-41AD-9EEF-6A99E96E6AE4}" srcOrd="1" destOrd="0" presId="urn:microsoft.com/office/officeart/2005/8/layout/hierarchy2"/>
    <dgm:cxn modelId="{734FE588-E44E-425B-9C98-D0EA8F6C2411}" srcId="{140C887D-E0BB-4AF8-95DB-B998423ECF68}" destId="{9853FAC8-242A-4FCC-AE13-FBCB937F21F5}" srcOrd="4" destOrd="0" parTransId="{F575A8CA-F20B-4425-A99D-6453F8052837}" sibTransId="{74AB8F7B-FAAC-4244-8CE1-6E07E52CC30A}"/>
    <dgm:cxn modelId="{0E47DC6F-3D4A-42E5-9E3B-65F52D2E7381}" type="presOf" srcId="{615BFC7C-4D48-42ED-87DA-393C01D7B42C}" destId="{54C60ED2-8FE5-4AAD-8A8A-3C1CC74575D7}" srcOrd="0" destOrd="0" presId="urn:microsoft.com/office/officeart/2005/8/layout/hierarchy2"/>
    <dgm:cxn modelId="{7356EA35-25DA-4D48-962C-46F1A1138808}" type="presOf" srcId="{4BE68DAC-2B6E-4A24-8C85-E832817D28D8}" destId="{BF706C82-8D5F-4A82-9BA2-DFC5203D543B}" srcOrd="0" destOrd="0" presId="urn:microsoft.com/office/officeart/2005/8/layout/hierarchy2"/>
    <dgm:cxn modelId="{393F3814-F305-4444-9191-6471F19CFB7B}" srcId="{844E223F-2DCF-4C8F-A917-C824B0A8BF6F}" destId="{48A7675F-814E-438A-BB9E-4BFAD10EC029}" srcOrd="3" destOrd="0" parTransId="{9E6C2F0A-379A-4F26-9C2A-FF17E4F5B364}" sibTransId="{39B3CB7A-DD19-432F-970C-2D8C0BF9C2F9}"/>
    <dgm:cxn modelId="{960FC669-7CEF-4E8F-A075-2F8CB4E063A8}" type="presOf" srcId="{275F1458-D2A6-421D-A766-D7016BE4F67E}" destId="{524FE927-99A7-4EB6-A9D1-D08240EF0349}" srcOrd="1" destOrd="0" presId="urn:microsoft.com/office/officeart/2005/8/layout/hierarchy2"/>
    <dgm:cxn modelId="{6ED009B4-B105-4A7B-9268-7158EE7DD046}" type="presOf" srcId="{495CDE8B-01E7-4F72-9C27-275288C445AC}" destId="{D84F9271-098E-429A-9C44-55BAB0431638}" srcOrd="0" destOrd="0" presId="urn:microsoft.com/office/officeart/2005/8/layout/hierarchy2"/>
    <dgm:cxn modelId="{60B28EEF-4568-4A14-968A-8AA4E71B3A15}" type="presOf" srcId="{7E36FACD-D6B4-4F7D-96C1-E9C65D215032}" destId="{AC6277BB-375D-45E9-80A6-DF5F0FE96C4E}" srcOrd="0" destOrd="0" presId="urn:microsoft.com/office/officeart/2005/8/layout/hierarchy2"/>
    <dgm:cxn modelId="{3FEEB26A-205A-4C65-8927-BD74021E1881}" type="presOf" srcId="{F575A8CA-F20B-4425-A99D-6453F8052837}" destId="{389DFC9A-BDE6-49E0-A11C-75F38EB9171D}" srcOrd="1" destOrd="0" presId="urn:microsoft.com/office/officeart/2005/8/layout/hierarchy2"/>
    <dgm:cxn modelId="{9927B3E0-D70C-45A1-99DF-268C74EEF8C0}" srcId="{55E12CCF-982D-43A8-87ED-7A68D3B130D2}" destId="{192C9584-4063-4DAF-A6BD-661C2B6E8854}" srcOrd="2" destOrd="0" parTransId="{1E1BA571-338A-4E5F-A5EC-493A7FDEAB2E}" sibTransId="{B70BF7FA-71A8-4A88-AF3C-F4E612CC2E58}"/>
    <dgm:cxn modelId="{1A184578-B6E2-4CD1-8924-D38DE8E8D21E}" type="presOf" srcId="{4F3C05F8-93C8-4B76-9D36-798359DFB9E7}" destId="{E46C0851-C366-4A56-918F-0EAC2E0B9B18}" srcOrd="0" destOrd="0" presId="urn:microsoft.com/office/officeart/2005/8/layout/hierarchy2"/>
    <dgm:cxn modelId="{D90BBCFB-3CF6-4E45-977B-12B877822D2D}" srcId="{0FCF72BA-F8CB-483D-8644-D3B1962A4B5F}" destId="{4F3C05F8-93C8-4B76-9D36-798359DFB9E7}" srcOrd="1" destOrd="0" parTransId="{AF2BE86C-D3A6-45F4-9DD3-5B4BDC23638D}" sibTransId="{C8F79309-42D6-4D53-97F8-F55A58A5EBED}"/>
    <dgm:cxn modelId="{06075286-A3FD-4FF3-949A-3003B513A070}" type="presOf" srcId="{CF0659AD-F3FB-4C59-9AF1-AC1D435A45D7}" destId="{83E40665-27A9-4DAD-A892-9F0A3A1C317B}" srcOrd="0" destOrd="0" presId="urn:microsoft.com/office/officeart/2005/8/layout/hierarchy2"/>
    <dgm:cxn modelId="{C522B5A1-5F14-4536-8711-32F74F6D3064}" srcId="{0FCF72BA-F8CB-483D-8644-D3B1962A4B5F}" destId="{D59380D4-8B77-4B93-B990-8069D8E389CA}" srcOrd="0" destOrd="0" parTransId="{58E33CA5-2B6F-4E4D-A316-C2E14AD413B4}" sibTransId="{EE16018D-F832-439A-82DF-D885831C41CD}"/>
    <dgm:cxn modelId="{2F6552F6-84BD-46A2-ABBD-A04178F5C612}" type="presOf" srcId="{58E33CA5-2B6F-4E4D-A316-C2E14AD413B4}" destId="{57DB1C7D-C655-4F48-93CC-AF086B82632F}" srcOrd="0" destOrd="0" presId="urn:microsoft.com/office/officeart/2005/8/layout/hierarchy2"/>
    <dgm:cxn modelId="{D9B28020-9F11-43FC-A99A-CB38BD6B13C2}" type="presOf" srcId="{61A7CE3A-C6C6-470A-B826-1873FFA192A4}" destId="{9A522D44-120E-4C21-837A-A5B6D9C824EA}" srcOrd="1" destOrd="0" presId="urn:microsoft.com/office/officeart/2005/8/layout/hierarchy2"/>
    <dgm:cxn modelId="{9DF546A8-E2E8-4473-BF62-F7DF729200F9}" srcId="{140C887D-E0BB-4AF8-95DB-B998423ECF68}" destId="{73DE4D6E-18E2-4F63-84A7-1CDC43987DFE}" srcOrd="6" destOrd="0" parTransId="{615BFC7C-4D48-42ED-87DA-393C01D7B42C}" sibTransId="{0EB311B2-468F-4B18-BC67-CE79B610FE29}"/>
    <dgm:cxn modelId="{D2BE3F01-D593-4C45-AA89-64DCFD2BAFB4}" type="presOf" srcId="{55E12CCF-982D-43A8-87ED-7A68D3B130D2}" destId="{8E583E56-570B-464B-9240-4C97986DA4D1}" srcOrd="0" destOrd="0" presId="urn:microsoft.com/office/officeart/2005/8/layout/hierarchy2"/>
    <dgm:cxn modelId="{4E1DBBE4-EE44-43BB-BA16-AB392D2ABE88}" type="presOf" srcId="{48A7675F-814E-438A-BB9E-4BFAD10EC029}" destId="{1003A485-F68E-4F8D-BF5A-596202717C9E}" srcOrd="0" destOrd="0" presId="urn:microsoft.com/office/officeart/2005/8/layout/hierarchy2"/>
    <dgm:cxn modelId="{8F15DA68-C918-4F49-BDE5-C345039E4316}" type="presOf" srcId="{AF2BE86C-D3A6-45F4-9DD3-5B4BDC23638D}" destId="{BCA387F7-35B8-434E-8F89-0933C466827B}" srcOrd="1" destOrd="0" presId="urn:microsoft.com/office/officeart/2005/8/layout/hierarchy2"/>
    <dgm:cxn modelId="{252C3424-FDA7-478B-8F32-90FE99C51252}" type="presOf" srcId="{76F2B3F9-3892-4B53-A7EC-02D03B3C3481}" destId="{A3CBA8DD-524D-4264-A5C0-0F9F01A9FBBA}" srcOrd="0" destOrd="0" presId="urn:microsoft.com/office/officeart/2005/8/layout/hierarchy2"/>
    <dgm:cxn modelId="{02943586-27F5-44E0-94E9-74CA47C32D47}" srcId="{140C887D-E0BB-4AF8-95DB-B998423ECF68}" destId="{BB3B9D86-0AE1-4658-879C-BF93F880E98E}" srcOrd="3" destOrd="0" parTransId="{3091FBDF-17B6-4D61-B5F2-AA1409C63550}" sibTransId="{4B8F1296-2249-4AE5-8D8A-26EF94BF0372}"/>
    <dgm:cxn modelId="{C4A2D0AD-B33D-4D9C-8D4C-AF9D5E16409E}" srcId="{844E223F-2DCF-4C8F-A917-C824B0A8BF6F}" destId="{140C887D-E0BB-4AF8-95DB-B998423ECF68}" srcOrd="2" destOrd="0" parTransId="{275F1458-D2A6-421D-A766-D7016BE4F67E}" sibTransId="{0424E720-C407-475F-A29D-C2B535186679}"/>
    <dgm:cxn modelId="{617CF301-916A-41F6-B669-1C8F22CDB190}" srcId="{844E223F-2DCF-4C8F-A917-C824B0A8BF6F}" destId="{0B0A103E-7C1A-4CB1-AF7B-122A588AAD0A}" srcOrd="1" destOrd="0" parTransId="{61A7CE3A-C6C6-470A-B826-1873FFA192A4}" sibTransId="{68FD14AC-E47D-48FF-9F82-821A07538953}"/>
    <dgm:cxn modelId="{CA85C90A-92E9-445A-95D3-B8EC0998E25C}" type="presOf" srcId="{61A7CE3A-C6C6-470A-B826-1873FFA192A4}" destId="{A9CD3706-EF30-4F21-B5B2-0D03216242C5}" srcOrd="0" destOrd="0" presId="urn:microsoft.com/office/officeart/2005/8/layout/hierarchy2"/>
    <dgm:cxn modelId="{020C7A77-0381-449C-B1BC-CBAB96F67ED6}" type="presOf" srcId="{844E223F-2DCF-4C8F-A917-C824B0A8BF6F}" destId="{9C729478-95EE-4B0E-83FA-B59119C24FB6}" srcOrd="0" destOrd="0" presId="urn:microsoft.com/office/officeart/2005/8/layout/hierarchy2"/>
    <dgm:cxn modelId="{76D52C9D-9904-4E34-9C74-EA32D3C2061B}" type="presOf" srcId="{0FCF72BA-F8CB-483D-8644-D3B1962A4B5F}" destId="{5E32D47E-8AF8-4C66-8D2B-2F0161AE0B36}" srcOrd="0" destOrd="0" presId="urn:microsoft.com/office/officeart/2005/8/layout/hierarchy2"/>
    <dgm:cxn modelId="{80BAD339-DF9E-4D3B-A4BB-575B956BB33B}" type="presOf" srcId="{A3F86810-3FA2-46BA-A618-9CF7C98E9370}" destId="{254CC287-437F-4AE0-8E44-8804203C90AF}" srcOrd="1" destOrd="0" presId="urn:microsoft.com/office/officeart/2005/8/layout/hierarchy2"/>
    <dgm:cxn modelId="{6CD4076F-A353-4036-A034-80978B71A971}" type="presOf" srcId="{DE89EB94-AE7D-42C1-9B9D-5467D995844E}" destId="{93AE90A7-22E7-480A-AFA8-0E9AF4F24908}" srcOrd="1" destOrd="0" presId="urn:microsoft.com/office/officeart/2005/8/layout/hierarchy2"/>
    <dgm:cxn modelId="{48766D15-675B-4A7D-8DA1-A6B96CD26E9C}" type="presOf" srcId="{140C887D-E0BB-4AF8-95DB-B998423ECF68}" destId="{980E536D-EA42-4E34-9E5A-E4EDED6AA621}" srcOrd="0" destOrd="0" presId="urn:microsoft.com/office/officeart/2005/8/layout/hierarchy2"/>
    <dgm:cxn modelId="{ADD2F87F-62BE-417F-80E0-D459CB1AFC5C}" srcId="{55E12CCF-982D-43A8-87ED-7A68D3B130D2}" destId="{495CDE8B-01E7-4F72-9C27-275288C445AC}" srcOrd="1" destOrd="0" parTransId="{132B594A-272E-4F0D-9316-52FB4D685804}" sibTransId="{C7523861-B4D2-4B38-8594-E953C6000BB3}"/>
    <dgm:cxn modelId="{0D18E890-3CA3-4BB3-81C5-E4B80408C4FB}" type="presOf" srcId="{275F1458-D2A6-421D-A766-D7016BE4F67E}" destId="{76FC1E59-9078-4517-AF84-27CD9945B90B}" srcOrd="0" destOrd="0" presId="urn:microsoft.com/office/officeart/2005/8/layout/hierarchy2"/>
    <dgm:cxn modelId="{AD3D90AC-D8D3-4AEE-8007-563CAD674C2B}" type="presOf" srcId="{A3F86810-3FA2-46BA-A618-9CF7C98E9370}" destId="{015BA8A4-6816-4AD9-9CCB-4943742DEED8}" srcOrd="0" destOrd="0" presId="urn:microsoft.com/office/officeart/2005/8/layout/hierarchy2"/>
    <dgm:cxn modelId="{87263F60-3DD2-45B6-B4AB-7ECF29BEA932}" srcId="{140C887D-E0BB-4AF8-95DB-B998423ECF68}" destId="{7E36FACD-D6B4-4F7D-96C1-E9C65D215032}" srcOrd="1" destOrd="0" parTransId="{CF0659AD-F3FB-4C59-9AF1-AC1D435A45D7}" sibTransId="{17A88139-DFFB-4D39-ACAC-CA4E79532553}"/>
    <dgm:cxn modelId="{AAA5575A-224D-482D-AC52-6E9EE0320EFD}" type="presOf" srcId="{AF2BE86C-D3A6-45F4-9DD3-5B4BDC23638D}" destId="{2228F601-A694-446B-9C20-64D6C335BDD5}" srcOrd="0" destOrd="0" presId="urn:microsoft.com/office/officeart/2005/8/layout/hierarchy2"/>
    <dgm:cxn modelId="{ACEEFDD6-868B-4C37-B350-B513380D5DAA}" type="presOf" srcId="{615BFC7C-4D48-42ED-87DA-393C01D7B42C}" destId="{53927E53-823A-468C-8D4B-3567A47FBC0A}" srcOrd="1" destOrd="0" presId="urn:microsoft.com/office/officeart/2005/8/layout/hierarchy2"/>
    <dgm:cxn modelId="{01959F76-C5D1-43A9-BD9A-FDF6B44B7043}" type="presOf" srcId="{3091FBDF-17B6-4D61-B5F2-AA1409C63550}" destId="{C9750E42-7EE2-4B47-937B-49C67622778D}" srcOrd="0" destOrd="0" presId="urn:microsoft.com/office/officeart/2005/8/layout/hierarchy2"/>
    <dgm:cxn modelId="{8D7A51FE-715A-48A3-9376-B4B4943D3605}" type="presOf" srcId="{D59380D4-8B77-4B93-B990-8069D8E389CA}" destId="{9875AAE5-0547-4697-B6A0-DFEA20015498}" srcOrd="0" destOrd="0" presId="urn:microsoft.com/office/officeart/2005/8/layout/hierarchy2"/>
    <dgm:cxn modelId="{EBDC5328-9F6B-4726-887C-3539D6240337}" type="presOf" srcId="{23AC409D-B4E0-4515-A2A6-1C72C1950CA6}" destId="{4405FCE0-7844-4C9B-B064-5A399613CFF8}" srcOrd="0" destOrd="0" presId="urn:microsoft.com/office/officeart/2005/8/layout/hierarchy2"/>
    <dgm:cxn modelId="{B7CBB0AF-A1E6-40FC-915B-351A455A0E83}" type="presOf" srcId="{192C9584-4063-4DAF-A6BD-661C2B6E8854}" destId="{66781BAB-D345-4440-8D26-CC0E1DB8A636}" srcOrd="0" destOrd="0" presId="urn:microsoft.com/office/officeart/2005/8/layout/hierarchy2"/>
    <dgm:cxn modelId="{E1ECB6AF-8E56-4F6F-B26B-99C941911CB6}" type="presOf" srcId="{9853FAC8-242A-4FCC-AE13-FBCB937F21F5}" destId="{D930051D-B77E-447E-8116-0739F7DD881E}" srcOrd="0" destOrd="0" presId="urn:microsoft.com/office/officeart/2005/8/layout/hierarchy2"/>
    <dgm:cxn modelId="{B86CD955-7937-4441-933E-3E565922742A}" srcId="{140C887D-E0BB-4AF8-95DB-B998423ECF68}" destId="{71A7D86C-6FB7-4630-AA22-C1DA50380940}" srcOrd="5" destOrd="0" parTransId="{DE89EB94-AE7D-42C1-9B9D-5467D995844E}" sibTransId="{AE9957B0-2266-4E0E-9B59-9D681DB572B9}"/>
    <dgm:cxn modelId="{454BD27D-FB23-41A5-99D5-60C041690FF3}" srcId="{844E223F-2DCF-4C8F-A917-C824B0A8BF6F}" destId="{0FCF72BA-F8CB-483D-8644-D3B1962A4B5F}" srcOrd="0" destOrd="0" parTransId="{76F2B3F9-3892-4B53-A7EC-02D03B3C3481}" sibTransId="{8EC74A39-C283-4647-B518-6242B1B8855D}"/>
    <dgm:cxn modelId="{B27F232A-00DD-4732-83BA-1DE2440B49E6}" type="presOf" srcId="{CF0659AD-F3FB-4C59-9AF1-AC1D435A45D7}" destId="{7C09BF79-EBD6-4641-8013-12041B803C21}" srcOrd="1" destOrd="0" presId="urn:microsoft.com/office/officeart/2005/8/layout/hierarchy2"/>
    <dgm:cxn modelId="{52C25F1F-111F-440A-ADD9-DB03F40EFDE5}" srcId="{140C887D-E0BB-4AF8-95DB-B998423ECF68}" destId="{7EBA931B-B0DD-46A2-83F6-B4ECBBE5F8B3}" srcOrd="0" destOrd="0" parTransId="{23AC409D-B4E0-4515-A2A6-1C72C1950CA6}" sibTransId="{05A1C6EC-7DED-4F23-97AF-3139C0AD746B}"/>
    <dgm:cxn modelId="{F45B8618-815C-464B-9143-B7F565E30D94}" type="presOf" srcId="{23AC409D-B4E0-4515-A2A6-1C72C1950CA6}" destId="{41BDB0E8-CC17-4651-BFFE-7753886F9E06}" srcOrd="1" destOrd="0" presId="urn:microsoft.com/office/officeart/2005/8/layout/hierarchy2"/>
    <dgm:cxn modelId="{3ECBCA4D-007B-4FAD-8BDF-BF1B0490DE3A}" type="presOf" srcId="{7EBA931B-B0DD-46A2-83F6-B4ECBBE5F8B3}" destId="{72630058-EEC8-4851-962C-2F9A38B742E6}" srcOrd="0" destOrd="0" presId="urn:microsoft.com/office/officeart/2005/8/layout/hierarchy2"/>
    <dgm:cxn modelId="{F59DC21B-F7CC-4756-96C8-F3885DF68D5B}" type="presOf" srcId="{3091FBDF-17B6-4D61-B5F2-AA1409C63550}" destId="{3C88BA61-21D9-4BF5-8CBC-ABECEE6928E1}" srcOrd="1" destOrd="0" presId="urn:microsoft.com/office/officeart/2005/8/layout/hierarchy2"/>
    <dgm:cxn modelId="{1F924D2F-3782-4389-8569-8919BC23BAC5}" type="presOf" srcId="{0B0A103E-7C1A-4CB1-AF7B-122A588AAD0A}" destId="{B682662B-E4D0-4E9E-8004-A6FEF92CCD7E}" srcOrd="0" destOrd="0" presId="urn:microsoft.com/office/officeart/2005/8/layout/hierarchy2"/>
    <dgm:cxn modelId="{0CC6FCD0-FF30-4EDD-AB8B-BFBEED1A6B03}" type="presOf" srcId="{F575A8CA-F20B-4425-A99D-6453F8052837}" destId="{3E4E5551-6721-48F8-B7EC-B71C1261D686}" srcOrd="0" destOrd="0" presId="urn:microsoft.com/office/officeart/2005/8/layout/hierarchy2"/>
    <dgm:cxn modelId="{BB4E1D69-FB55-4405-825D-54775D5BE670}" type="presOf" srcId="{DE89EB94-AE7D-42C1-9B9D-5467D995844E}" destId="{C5142B42-6B11-44A5-A70A-C4445F4F1304}" srcOrd="0" destOrd="0" presId="urn:microsoft.com/office/officeart/2005/8/layout/hierarchy2"/>
    <dgm:cxn modelId="{B77651EE-9D55-4108-A253-EDC5A4CBC957}" type="presOf" srcId="{58E33CA5-2B6F-4E4D-A316-C2E14AD413B4}" destId="{41E876AE-5B3F-4F01-AB6F-F1B7CA588F81}" srcOrd="1" destOrd="0" presId="urn:microsoft.com/office/officeart/2005/8/layout/hierarchy2"/>
    <dgm:cxn modelId="{E0F52F51-D084-4B08-A73C-3D0379DF08FB}" type="presOf" srcId="{76F2B3F9-3892-4B53-A7EC-02D03B3C3481}" destId="{72CC09D2-41B2-422F-BA06-6D006F1274C8}" srcOrd="1" destOrd="0" presId="urn:microsoft.com/office/officeart/2005/8/layout/hierarchy2"/>
    <dgm:cxn modelId="{754952C3-8E65-42C8-92F2-2B910D296BE9}" type="presOf" srcId="{71A7D86C-6FB7-4630-AA22-C1DA50380940}" destId="{7F71C8E7-5732-421A-8A14-EF855787D994}" srcOrd="0" destOrd="0" presId="urn:microsoft.com/office/officeart/2005/8/layout/hierarchy2"/>
    <dgm:cxn modelId="{DA892607-9E73-4BC9-872C-552D5CAE38F8}" type="presParOf" srcId="{8E583E56-570B-464B-9240-4C97986DA4D1}" destId="{E734B43A-6B74-4831-BC10-51115351EE09}" srcOrd="0" destOrd="0" presId="urn:microsoft.com/office/officeart/2005/8/layout/hierarchy2"/>
    <dgm:cxn modelId="{71C39451-19BB-4AE5-87A9-41BBFE97343E}" type="presParOf" srcId="{E734B43A-6B74-4831-BC10-51115351EE09}" destId="{9C729478-95EE-4B0E-83FA-B59119C24FB6}" srcOrd="0" destOrd="0" presId="urn:microsoft.com/office/officeart/2005/8/layout/hierarchy2"/>
    <dgm:cxn modelId="{5A804E45-7D85-45CB-93AA-43DE90D9C50D}" type="presParOf" srcId="{E734B43A-6B74-4831-BC10-51115351EE09}" destId="{BC52EA34-61DF-4533-ADB8-29415D8A65F8}" srcOrd="1" destOrd="0" presId="urn:microsoft.com/office/officeart/2005/8/layout/hierarchy2"/>
    <dgm:cxn modelId="{546D221A-3BD3-453C-8F32-B54C917E4086}" type="presParOf" srcId="{BC52EA34-61DF-4533-ADB8-29415D8A65F8}" destId="{A3CBA8DD-524D-4264-A5C0-0F9F01A9FBBA}" srcOrd="0" destOrd="0" presId="urn:microsoft.com/office/officeart/2005/8/layout/hierarchy2"/>
    <dgm:cxn modelId="{253CBFCF-EF9B-4A3F-B2DC-10B9BD1CAA1F}" type="presParOf" srcId="{A3CBA8DD-524D-4264-A5C0-0F9F01A9FBBA}" destId="{72CC09D2-41B2-422F-BA06-6D006F1274C8}" srcOrd="0" destOrd="0" presId="urn:microsoft.com/office/officeart/2005/8/layout/hierarchy2"/>
    <dgm:cxn modelId="{CE75B655-6DF0-4D57-908A-BB403C839D3C}" type="presParOf" srcId="{BC52EA34-61DF-4533-ADB8-29415D8A65F8}" destId="{5E2E7956-D9DD-413D-BE31-0795ED2F30EB}" srcOrd="1" destOrd="0" presId="urn:microsoft.com/office/officeart/2005/8/layout/hierarchy2"/>
    <dgm:cxn modelId="{038A069A-24BA-4FA6-AF54-729AE79774EB}" type="presParOf" srcId="{5E2E7956-D9DD-413D-BE31-0795ED2F30EB}" destId="{5E32D47E-8AF8-4C66-8D2B-2F0161AE0B36}" srcOrd="0" destOrd="0" presId="urn:microsoft.com/office/officeart/2005/8/layout/hierarchy2"/>
    <dgm:cxn modelId="{16D89D99-7E38-4D65-B30D-DEBA583C97B3}" type="presParOf" srcId="{5E2E7956-D9DD-413D-BE31-0795ED2F30EB}" destId="{7D784094-E67F-48AA-820B-1D5F8207300A}" srcOrd="1" destOrd="0" presId="urn:microsoft.com/office/officeart/2005/8/layout/hierarchy2"/>
    <dgm:cxn modelId="{81D9C31B-2F65-4D84-A2B9-41E4DB570208}" type="presParOf" srcId="{7D784094-E67F-48AA-820B-1D5F8207300A}" destId="{57DB1C7D-C655-4F48-93CC-AF086B82632F}" srcOrd="0" destOrd="0" presId="urn:microsoft.com/office/officeart/2005/8/layout/hierarchy2"/>
    <dgm:cxn modelId="{C45F047E-2377-4042-B53B-3366B2053E9F}" type="presParOf" srcId="{57DB1C7D-C655-4F48-93CC-AF086B82632F}" destId="{41E876AE-5B3F-4F01-AB6F-F1B7CA588F81}" srcOrd="0" destOrd="0" presId="urn:microsoft.com/office/officeart/2005/8/layout/hierarchy2"/>
    <dgm:cxn modelId="{B83A66DF-5750-4D78-BACB-4D5123674D6F}" type="presParOf" srcId="{7D784094-E67F-48AA-820B-1D5F8207300A}" destId="{0C1C9AD3-DDEB-4666-9B53-C830C75B34E4}" srcOrd="1" destOrd="0" presId="urn:microsoft.com/office/officeart/2005/8/layout/hierarchy2"/>
    <dgm:cxn modelId="{584A6E1D-28A3-4DC4-A909-474E088C3DE3}" type="presParOf" srcId="{0C1C9AD3-DDEB-4666-9B53-C830C75B34E4}" destId="{9875AAE5-0547-4697-B6A0-DFEA20015498}" srcOrd="0" destOrd="0" presId="urn:microsoft.com/office/officeart/2005/8/layout/hierarchy2"/>
    <dgm:cxn modelId="{CC0247CE-0694-487B-8C76-B3C2842A2175}" type="presParOf" srcId="{0C1C9AD3-DDEB-4666-9B53-C830C75B34E4}" destId="{A838D8D8-22D4-4ABE-B28F-D7B7D5ED9B7D}" srcOrd="1" destOrd="0" presId="urn:microsoft.com/office/officeart/2005/8/layout/hierarchy2"/>
    <dgm:cxn modelId="{571AB353-6BCD-4F0B-9A90-C484C72BCFC6}" type="presParOf" srcId="{7D784094-E67F-48AA-820B-1D5F8207300A}" destId="{2228F601-A694-446B-9C20-64D6C335BDD5}" srcOrd="2" destOrd="0" presId="urn:microsoft.com/office/officeart/2005/8/layout/hierarchy2"/>
    <dgm:cxn modelId="{D9000651-AB01-4C78-86B2-20E066F32737}" type="presParOf" srcId="{2228F601-A694-446B-9C20-64D6C335BDD5}" destId="{BCA387F7-35B8-434E-8F89-0933C466827B}" srcOrd="0" destOrd="0" presId="urn:microsoft.com/office/officeart/2005/8/layout/hierarchy2"/>
    <dgm:cxn modelId="{73A4AD0F-84E2-44E1-B2B4-33C86777A3D2}" type="presParOf" srcId="{7D784094-E67F-48AA-820B-1D5F8207300A}" destId="{4D39F455-3B07-4887-91EA-CE65376C15D0}" srcOrd="3" destOrd="0" presId="urn:microsoft.com/office/officeart/2005/8/layout/hierarchy2"/>
    <dgm:cxn modelId="{1A4F777E-3D7E-4D3D-9554-96A02AE8EC48}" type="presParOf" srcId="{4D39F455-3B07-4887-91EA-CE65376C15D0}" destId="{E46C0851-C366-4A56-918F-0EAC2E0B9B18}" srcOrd="0" destOrd="0" presId="urn:microsoft.com/office/officeart/2005/8/layout/hierarchy2"/>
    <dgm:cxn modelId="{57B92519-E217-406B-8F04-C7307D558880}" type="presParOf" srcId="{4D39F455-3B07-4887-91EA-CE65376C15D0}" destId="{A09319C3-2643-46BE-89C2-BE0F778E745C}" srcOrd="1" destOrd="0" presId="urn:microsoft.com/office/officeart/2005/8/layout/hierarchy2"/>
    <dgm:cxn modelId="{2F091575-9263-4478-819E-001E70FABD0E}" type="presParOf" srcId="{BC52EA34-61DF-4533-ADB8-29415D8A65F8}" destId="{A9CD3706-EF30-4F21-B5B2-0D03216242C5}" srcOrd="2" destOrd="0" presId="urn:microsoft.com/office/officeart/2005/8/layout/hierarchy2"/>
    <dgm:cxn modelId="{61057E85-7610-4807-83A5-94D5C012BFE7}" type="presParOf" srcId="{A9CD3706-EF30-4F21-B5B2-0D03216242C5}" destId="{9A522D44-120E-4C21-837A-A5B6D9C824EA}" srcOrd="0" destOrd="0" presId="urn:microsoft.com/office/officeart/2005/8/layout/hierarchy2"/>
    <dgm:cxn modelId="{B910D20D-BA6D-4586-9CD0-D7062A2EE0CC}" type="presParOf" srcId="{BC52EA34-61DF-4533-ADB8-29415D8A65F8}" destId="{91658E11-5058-458A-A750-81D2FBCFB62D}" srcOrd="3" destOrd="0" presId="urn:microsoft.com/office/officeart/2005/8/layout/hierarchy2"/>
    <dgm:cxn modelId="{907505CC-5EE4-4CC2-9B67-8A9F21FF352B}" type="presParOf" srcId="{91658E11-5058-458A-A750-81D2FBCFB62D}" destId="{B682662B-E4D0-4E9E-8004-A6FEF92CCD7E}" srcOrd="0" destOrd="0" presId="urn:microsoft.com/office/officeart/2005/8/layout/hierarchy2"/>
    <dgm:cxn modelId="{3439A1CC-C0F1-4849-B233-11753DB57978}" type="presParOf" srcId="{91658E11-5058-458A-A750-81D2FBCFB62D}" destId="{7196CB69-518B-44A6-8128-A18B6E27B9BC}" srcOrd="1" destOrd="0" presId="urn:microsoft.com/office/officeart/2005/8/layout/hierarchy2"/>
    <dgm:cxn modelId="{56F03745-6C8E-4804-B64A-DC9ED9287B51}" type="presParOf" srcId="{BC52EA34-61DF-4533-ADB8-29415D8A65F8}" destId="{76FC1E59-9078-4517-AF84-27CD9945B90B}" srcOrd="4" destOrd="0" presId="urn:microsoft.com/office/officeart/2005/8/layout/hierarchy2"/>
    <dgm:cxn modelId="{7FDB27D9-89C6-42D6-9D89-53A9AA203FE0}" type="presParOf" srcId="{76FC1E59-9078-4517-AF84-27CD9945B90B}" destId="{524FE927-99A7-4EB6-A9D1-D08240EF0349}" srcOrd="0" destOrd="0" presId="urn:microsoft.com/office/officeart/2005/8/layout/hierarchy2"/>
    <dgm:cxn modelId="{E80B5D67-17D7-4C4D-854B-6165C8690FCC}" type="presParOf" srcId="{BC52EA34-61DF-4533-ADB8-29415D8A65F8}" destId="{4C349F0C-EED6-49EF-BF03-E3C81F06EE5A}" srcOrd="5" destOrd="0" presId="urn:microsoft.com/office/officeart/2005/8/layout/hierarchy2"/>
    <dgm:cxn modelId="{EB005B3E-4F0D-4442-A1AF-4CA8E9FABDB4}" type="presParOf" srcId="{4C349F0C-EED6-49EF-BF03-E3C81F06EE5A}" destId="{980E536D-EA42-4E34-9E5A-E4EDED6AA621}" srcOrd="0" destOrd="0" presId="urn:microsoft.com/office/officeart/2005/8/layout/hierarchy2"/>
    <dgm:cxn modelId="{90E72CFE-B416-4346-B952-C5104EC39D0A}" type="presParOf" srcId="{4C349F0C-EED6-49EF-BF03-E3C81F06EE5A}" destId="{873E97F6-72A5-4962-A436-8C39A6BD55E6}" srcOrd="1" destOrd="0" presId="urn:microsoft.com/office/officeart/2005/8/layout/hierarchy2"/>
    <dgm:cxn modelId="{2E287464-50CA-426B-8322-2E3FA0946BE5}" type="presParOf" srcId="{873E97F6-72A5-4962-A436-8C39A6BD55E6}" destId="{4405FCE0-7844-4C9B-B064-5A399613CFF8}" srcOrd="0" destOrd="0" presId="urn:microsoft.com/office/officeart/2005/8/layout/hierarchy2"/>
    <dgm:cxn modelId="{946055EB-D9BD-4797-9765-E081CE15E6F7}" type="presParOf" srcId="{4405FCE0-7844-4C9B-B064-5A399613CFF8}" destId="{41BDB0E8-CC17-4651-BFFE-7753886F9E06}" srcOrd="0" destOrd="0" presId="urn:microsoft.com/office/officeart/2005/8/layout/hierarchy2"/>
    <dgm:cxn modelId="{A19A7E30-7B99-4A8F-86F0-C8802DE8A55C}" type="presParOf" srcId="{873E97F6-72A5-4962-A436-8C39A6BD55E6}" destId="{C8883ED6-228A-47A0-9128-0745CA861C24}" srcOrd="1" destOrd="0" presId="urn:microsoft.com/office/officeart/2005/8/layout/hierarchy2"/>
    <dgm:cxn modelId="{D480D708-8BDE-43AA-BC8B-B75736520B9A}" type="presParOf" srcId="{C8883ED6-228A-47A0-9128-0745CA861C24}" destId="{72630058-EEC8-4851-962C-2F9A38B742E6}" srcOrd="0" destOrd="0" presId="urn:microsoft.com/office/officeart/2005/8/layout/hierarchy2"/>
    <dgm:cxn modelId="{9B3C723E-108D-4622-9D84-50BE4BD2F59B}" type="presParOf" srcId="{C8883ED6-228A-47A0-9128-0745CA861C24}" destId="{61327066-1208-4889-A5FD-0771D732756A}" srcOrd="1" destOrd="0" presId="urn:microsoft.com/office/officeart/2005/8/layout/hierarchy2"/>
    <dgm:cxn modelId="{2721690B-9F97-4301-9EBC-70BB2C5DDB9F}" type="presParOf" srcId="{873E97F6-72A5-4962-A436-8C39A6BD55E6}" destId="{83E40665-27A9-4DAD-A892-9F0A3A1C317B}" srcOrd="2" destOrd="0" presId="urn:microsoft.com/office/officeart/2005/8/layout/hierarchy2"/>
    <dgm:cxn modelId="{01D4899F-D3F4-4B56-8BFC-FA7AC805EAC7}" type="presParOf" srcId="{83E40665-27A9-4DAD-A892-9F0A3A1C317B}" destId="{7C09BF79-EBD6-4641-8013-12041B803C21}" srcOrd="0" destOrd="0" presId="urn:microsoft.com/office/officeart/2005/8/layout/hierarchy2"/>
    <dgm:cxn modelId="{3E643773-E927-4A15-B3EA-AE66EFA9F504}" type="presParOf" srcId="{873E97F6-72A5-4962-A436-8C39A6BD55E6}" destId="{F86A7EFF-9376-4800-B90A-5D5EB0058360}" srcOrd="3" destOrd="0" presId="urn:microsoft.com/office/officeart/2005/8/layout/hierarchy2"/>
    <dgm:cxn modelId="{A53B902F-3CCD-49A9-A1FE-048707A41DB9}" type="presParOf" srcId="{F86A7EFF-9376-4800-B90A-5D5EB0058360}" destId="{AC6277BB-375D-45E9-80A6-DF5F0FE96C4E}" srcOrd="0" destOrd="0" presId="urn:microsoft.com/office/officeart/2005/8/layout/hierarchy2"/>
    <dgm:cxn modelId="{FE90F2F3-8158-49C6-802C-736DD0B942CC}" type="presParOf" srcId="{F86A7EFF-9376-4800-B90A-5D5EB0058360}" destId="{7C753C9A-FBF7-43FA-837D-EE7108DC7079}" srcOrd="1" destOrd="0" presId="urn:microsoft.com/office/officeart/2005/8/layout/hierarchy2"/>
    <dgm:cxn modelId="{D42346C1-2DF5-44C5-8932-AB7E9AE00F91}" type="presParOf" srcId="{873E97F6-72A5-4962-A436-8C39A6BD55E6}" destId="{015BA8A4-6816-4AD9-9CCB-4943742DEED8}" srcOrd="4" destOrd="0" presId="urn:microsoft.com/office/officeart/2005/8/layout/hierarchy2"/>
    <dgm:cxn modelId="{2727E584-3506-41FD-B05C-BFE332F98E03}" type="presParOf" srcId="{015BA8A4-6816-4AD9-9CCB-4943742DEED8}" destId="{254CC287-437F-4AE0-8E44-8804203C90AF}" srcOrd="0" destOrd="0" presId="urn:microsoft.com/office/officeart/2005/8/layout/hierarchy2"/>
    <dgm:cxn modelId="{70E8196F-7F95-4AE0-A176-BBB9A4261BE5}" type="presParOf" srcId="{873E97F6-72A5-4962-A436-8C39A6BD55E6}" destId="{B9179479-F21D-4A34-9E2B-B147B32600E5}" srcOrd="5" destOrd="0" presId="urn:microsoft.com/office/officeart/2005/8/layout/hierarchy2"/>
    <dgm:cxn modelId="{B0C81E1F-9683-4C9F-9094-265F17EC4517}" type="presParOf" srcId="{B9179479-F21D-4A34-9E2B-B147B32600E5}" destId="{BF706C82-8D5F-4A82-9BA2-DFC5203D543B}" srcOrd="0" destOrd="0" presId="urn:microsoft.com/office/officeart/2005/8/layout/hierarchy2"/>
    <dgm:cxn modelId="{A08EAD4D-4092-418C-B87B-AC466BDAB139}" type="presParOf" srcId="{B9179479-F21D-4A34-9E2B-B147B32600E5}" destId="{5744D5D8-437D-4B77-94C5-4FF5B809E2CE}" srcOrd="1" destOrd="0" presId="urn:microsoft.com/office/officeart/2005/8/layout/hierarchy2"/>
    <dgm:cxn modelId="{4395BFF8-F42E-434D-8C61-C71395967D0D}" type="presParOf" srcId="{873E97F6-72A5-4962-A436-8C39A6BD55E6}" destId="{C9750E42-7EE2-4B47-937B-49C67622778D}" srcOrd="6" destOrd="0" presId="urn:microsoft.com/office/officeart/2005/8/layout/hierarchy2"/>
    <dgm:cxn modelId="{BC154ABA-0364-42B6-B1D2-3CEE9F5F795D}" type="presParOf" srcId="{C9750E42-7EE2-4B47-937B-49C67622778D}" destId="{3C88BA61-21D9-4BF5-8CBC-ABECEE6928E1}" srcOrd="0" destOrd="0" presId="urn:microsoft.com/office/officeart/2005/8/layout/hierarchy2"/>
    <dgm:cxn modelId="{1F7B4695-EC35-4ED2-8519-851B270534D1}" type="presParOf" srcId="{873E97F6-72A5-4962-A436-8C39A6BD55E6}" destId="{E193B305-5FB5-4D83-8E0B-131643B85049}" srcOrd="7" destOrd="0" presId="urn:microsoft.com/office/officeart/2005/8/layout/hierarchy2"/>
    <dgm:cxn modelId="{07293CE6-04A6-4281-9FD2-5D80F36FC920}" type="presParOf" srcId="{E193B305-5FB5-4D83-8E0B-131643B85049}" destId="{0FD4E358-FDCA-4241-B2FF-07F62E3352EC}" srcOrd="0" destOrd="0" presId="urn:microsoft.com/office/officeart/2005/8/layout/hierarchy2"/>
    <dgm:cxn modelId="{0126AB65-60A7-47A5-9ED3-A74814104C2B}" type="presParOf" srcId="{E193B305-5FB5-4D83-8E0B-131643B85049}" destId="{8E70D239-15C3-4906-9178-287F31C73DD2}" srcOrd="1" destOrd="0" presId="urn:microsoft.com/office/officeart/2005/8/layout/hierarchy2"/>
    <dgm:cxn modelId="{04A3AB90-FA3D-4ABA-BDFC-0D910132F909}" type="presParOf" srcId="{873E97F6-72A5-4962-A436-8C39A6BD55E6}" destId="{3E4E5551-6721-48F8-B7EC-B71C1261D686}" srcOrd="8" destOrd="0" presId="urn:microsoft.com/office/officeart/2005/8/layout/hierarchy2"/>
    <dgm:cxn modelId="{7C1D659B-638E-43E6-BE77-3C3F53FF3E3F}" type="presParOf" srcId="{3E4E5551-6721-48F8-B7EC-B71C1261D686}" destId="{389DFC9A-BDE6-49E0-A11C-75F38EB9171D}" srcOrd="0" destOrd="0" presId="urn:microsoft.com/office/officeart/2005/8/layout/hierarchy2"/>
    <dgm:cxn modelId="{8A9F3729-5246-4C19-87AA-C21913B0935D}" type="presParOf" srcId="{873E97F6-72A5-4962-A436-8C39A6BD55E6}" destId="{70AA4F34-1FD4-4616-AE54-E1EA9B198BEC}" srcOrd="9" destOrd="0" presId="urn:microsoft.com/office/officeart/2005/8/layout/hierarchy2"/>
    <dgm:cxn modelId="{0D17FB6D-B77E-4ED1-9CE6-E4CF80689EBC}" type="presParOf" srcId="{70AA4F34-1FD4-4616-AE54-E1EA9B198BEC}" destId="{D930051D-B77E-447E-8116-0739F7DD881E}" srcOrd="0" destOrd="0" presId="urn:microsoft.com/office/officeart/2005/8/layout/hierarchy2"/>
    <dgm:cxn modelId="{ED2CB39E-4F4E-483A-9F64-EABB34A49A52}" type="presParOf" srcId="{70AA4F34-1FD4-4616-AE54-E1EA9B198BEC}" destId="{E20B32FE-8D30-4B16-9399-293A7AB2739C}" srcOrd="1" destOrd="0" presId="urn:microsoft.com/office/officeart/2005/8/layout/hierarchy2"/>
    <dgm:cxn modelId="{14FDBF18-5966-4A34-8289-664F4093B14C}" type="presParOf" srcId="{873E97F6-72A5-4962-A436-8C39A6BD55E6}" destId="{C5142B42-6B11-44A5-A70A-C4445F4F1304}" srcOrd="10" destOrd="0" presId="urn:microsoft.com/office/officeart/2005/8/layout/hierarchy2"/>
    <dgm:cxn modelId="{71573B17-FBBE-4031-9E2E-D3477DB19C63}" type="presParOf" srcId="{C5142B42-6B11-44A5-A70A-C4445F4F1304}" destId="{93AE90A7-22E7-480A-AFA8-0E9AF4F24908}" srcOrd="0" destOrd="0" presId="urn:microsoft.com/office/officeart/2005/8/layout/hierarchy2"/>
    <dgm:cxn modelId="{4700EAC9-0204-4466-9C32-3D20715A8816}" type="presParOf" srcId="{873E97F6-72A5-4962-A436-8C39A6BD55E6}" destId="{60D9B674-4F83-43A6-BA48-D34CE6F1B19B}" srcOrd="11" destOrd="0" presId="urn:microsoft.com/office/officeart/2005/8/layout/hierarchy2"/>
    <dgm:cxn modelId="{A94971A2-3D7F-4F70-B5DE-C6556475D668}" type="presParOf" srcId="{60D9B674-4F83-43A6-BA48-D34CE6F1B19B}" destId="{7F71C8E7-5732-421A-8A14-EF855787D994}" srcOrd="0" destOrd="0" presId="urn:microsoft.com/office/officeart/2005/8/layout/hierarchy2"/>
    <dgm:cxn modelId="{BBC714FC-F698-4413-A920-C9CE3EDDFBFA}" type="presParOf" srcId="{60D9B674-4F83-43A6-BA48-D34CE6F1B19B}" destId="{389C46EE-490A-427E-8633-49BBC61031C4}" srcOrd="1" destOrd="0" presId="urn:microsoft.com/office/officeart/2005/8/layout/hierarchy2"/>
    <dgm:cxn modelId="{C714780F-9CFF-4D6D-9FC0-2B6143E25C86}" type="presParOf" srcId="{873E97F6-72A5-4962-A436-8C39A6BD55E6}" destId="{54C60ED2-8FE5-4AAD-8A8A-3C1CC74575D7}" srcOrd="12" destOrd="0" presId="urn:microsoft.com/office/officeart/2005/8/layout/hierarchy2"/>
    <dgm:cxn modelId="{4E77DA7E-9095-46AB-913E-E82625683A88}" type="presParOf" srcId="{54C60ED2-8FE5-4AAD-8A8A-3C1CC74575D7}" destId="{53927E53-823A-468C-8D4B-3567A47FBC0A}" srcOrd="0" destOrd="0" presId="urn:microsoft.com/office/officeart/2005/8/layout/hierarchy2"/>
    <dgm:cxn modelId="{265FF9C4-1E14-458F-943B-648DD15B46C5}" type="presParOf" srcId="{873E97F6-72A5-4962-A436-8C39A6BD55E6}" destId="{520BC9FE-AE3B-4442-8845-5BE100435793}" srcOrd="13" destOrd="0" presId="urn:microsoft.com/office/officeart/2005/8/layout/hierarchy2"/>
    <dgm:cxn modelId="{AB5E34AD-A030-4104-8AAE-FA1FF94C668F}" type="presParOf" srcId="{520BC9FE-AE3B-4442-8845-5BE100435793}" destId="{79DD826C-A5B3-4851-B678-4904A40184A5}" srcOrd="0" destOrd="0" presId="urn:microsoft.com/office/officeart/2005/8/layout/hierarchy2"/>
    <dgm:cxn modelId="{15B20715-F95F-4D73-8D44-0FE5DB4A0ED3}" type="presParOf" srcId="{520BC9FE-AE3B-4442-8845-5BE100435793}" destId="{11169D98-9F3B-4C83-8C83-18CD6C277004}" srcOrd="1" destOrd="0" presId="urn:microsoft.com/office/officeart/2005/8/layout/hierarchy2"/>
    <dgm:cxn modelId="{A2D61097-F0C3-46BB-96E8-8D0136433533}" type="presParOf" srcId="{BC52EA34-61DF-4533-ADB8-29415D8A65F8}" destId="{E141ADA0-2C65-47CB-9464-8D3CA1C45835}" srcOrd="6" destOrd="0" presId="urn:microsoft.com/office/officeart/2005/8/layout/hierarchy2"/>
    <dgm:cxn modelId="{65C31B26-7E23-44E9-BAA3-A4AF12DE2861}" type="presParOf" srcId="{E141ADA0-2C65-47CB-9464-8D3CA1C45835}" destId="{8F247AED-9163-41AD-9EEF-6A99E96E6AE4}" srcOrd="0" destOrd="0" presId="urn:microsoft.com/office/officeart/2005/8/layout/hierarchy2"/>
    <dgm:cxn modelId="{E6960472-1E03-4171-9D90-4553426A9650}" type="presParOf" srcId="{BC52EA34-61DF-4533-ADB8-29415D8A65F8}" destId="{DE38B847-7F44-4DD6-9635-12EC6E42BCE0}" srcOrd="7" destOrd="0" presId="urn:microsoft.com/office/officeart/2005/8/layout/hierarchy2"/>
    <dgm:cxn modelId="{10E83BBE-FCA3-4B9F-95E6-EDFBF09E3E6B}" type="presParOf" srcId="{DE38B847-7F44-4DD6-9635-12EC6E42BCE0}" destId="{1003A485-F68E-4F8D-BF5A-596202717C9E}" srcOrd="0" destOrd="0" presId="urn:microsoft.com/office/officeart/2005/8/layout/hierarchy2"/>
    <dgm:cxn modelId="{A9078C05-EA1E-4398-908F-CE8F1D200698}" type="presParOf" srcId="{DE38B847-7F44-4DD6-9635-12EC6E42BCE0}" destId="{726423B6-FE67-4579-982F-8247DB571C72}" srcOrd="1" destOrd="0" presId="urn:microsoft.com/office/officeart/2005/8/layout/hierarchy2"/>
    <dgm:cxn modelId="{69FDEB01-9D6E-428E-97C8-56D87AB61C06}" type="presParOf" srcId="{8E583E56-570B-464B-9240-4C97986DA4D1}" destId="{AEDBD40D-C2C5-4660-9FC4-45B64C122FD7}" srcOrd="1" destOrd="0" presId="urn:microsoft.com/office/officeart/2005/8/layout/hierarchy2"/>
    <dgm:cxn modelId="{FCA16134-53B1-456D-8EC8-6C30505B618D}" type="presParOf" srcId="{AEDBD40D-C2C5-4660-9FC4-45B64C122FD7}" destId="{D84F9271-098E-429A-9C44-55BAB0431638}" srcOrd="0" destOrd="0" presId="urn:microsoft.com/office/officeart/2005/8/layout/hierarchy2"/>
    <dgm:cxn modelId="{D44D7952-555B-4C3C-AD85-53BCB5ACCD15}" type="presParOf" srcId="{AEDBD40D-C2C5-4660-9FC4-45B64C122FD7}" destId="{D172D8F2-5E61-4E14-A070-B8D8214BB98C}" srcOrd="1" destOrd="0" presId="urn:microsoft.com/office/officeart/2005/8/layout/hierarchy2"/>
    <dgm:cxn modelId="{E5EAE621-8B96-42E7-AC51-DC3728F1DFA7}" type="presParOf" srcId="{8E583E56-570B-464B-9240-4C97986DA4D1}" destId="{28939BD5-AA16-4BFE-A570-4531A87C7CB9}" srcOrd="2" destOrd="0" presId="urn:microsoft.com/office/officeart/2005/8/layout/hierarchy2"/>
    <dgm:cxn modelId="{BC50D5B1-E008-4EB4-8C1F-F69D2DF705FF}" type="presParOf" srcId="{28939BD5-AA16-4BFE-A570-4531A87C7CB9}" destId="{66781BAB-D345-4440-8D26-CC0E1DB8A636}" srcOrd="0" destOrd="0" presId="urn:microsoft.com/office/officeart/2005/8/layout/hierarchy2"/>
    <dgm:cxn modelId="{9D91377A-EA27-43B8-A1B9-E9924437A83C}" type="presParOf" srcId="{28939BD5-AA16-4BFE-A570-4531A87C7CB9}" destId="{779B9500-33FD-4020-9FA9-61ADAA8E78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12CCF-982D-43A8-87ED-7A68D3B130D2}" type="doc">
      <dgm:prSet loTypeId="urn:microsoft.com/office/officeart/2005/8/layout/hierarchy2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844E223F-2DCF-4C8F-A917-C824B0A8BF6F}">
      <dgm:prSet phldrT="[텍스트]" custT="1"/>
      <dgm:spPr/>
      <dgm:t>
        <a:bodyPr/>
        <a:lstStyle/>
        <a:p>
          <a:pPr latinLnBrk="1"/>
          <a:r>
            <a:rPr lang="ko-KR" altLang="en-US" sz="900" dirty="0" smtClean="0"/>
            <a:t>프로그래밍</a:t>
          </a:r>
          <a:endParaRPr lang="en-US" altLang="ko-KR" sz="900" dirty="0" smtClean="0"/>
        </a:p>
        <a:p>
          <a:pPr latinLnBrk="1"/>
          <a:r>
            <a:rPr lang="en-US" altLang="ko-KR" sz="900" dirty="0" smtClean="0"/>
            <a:t>(</a:t>
          </a:r>
          <a:r>
            <a:rPr lang="ko-KR" altLang="en-US" sz="900" dirty="0" smtClean="0"/>
            <a:t>문서화 과정</a:t>
          </a:r>
          <a:r>
            <a:rPr lang="en-US" altLang="ko-KR" sz="900" dirty="0" smtClean="0"/>
            <a:t>)</a:t>
          </a:r>
          <a:endParaRPr lang="ko-KR" altLang="en-US" sz="900" dirty="0"/>
        </a:p>
      </dgm:t>
    </dgm:pt>
    <dgm:pt modelId="{4EEECCB6-37CF-4CE6-8BB9-3400B4E1ED49}" type="parTrans" cxnId="{F666ADCA-E8A1-40DB-B978-B665CF146CF2}">
      <dgm:prSet/>
      <dgm:spPr/>
      <dgm:t>
        <a:bodyPr/>
        <a:lstStyle/>
        <a:p>
          <a:pPr latinLnBrk="1"/>
          <a:endParaRPr lang="ko-KR" altLang="en-US" sz="2000"/>
        </a:p>
      </dgm:t>
    </dgm:pt>
    <dgm:pt modelId="{BEC3791F-AB53-494D-8748-C651F4A53F19}" type="sibTrans" cxnId="{F666ADCA-E8A1-40DB-B978-B665CF146CF2}">
      <dgm:prSet/>
      <dgm:spPr/>
      <dgm:t>
        <a:bodyPr/>
        <a:lstStyle/>
        <a:p>
          <a:pPr latinLnBrk="1"/>
          <a:endParaRPr lang="ko-KR" altLang="en-US" sz="2000"/>
        </a:p>
      </dgm:t>
    </dgm:pt>
    <dgm:pt modelId="{0FCF72BA-F8CB-483D-8644-D3B1962A4B5F}">
      <dgm:prSet phldrT="[텍스트]" custT="1"/>
      <dgm:spPr/>
      <dgm:t>
        <a:bodyPr/>
        <a:lstStyle/>
        <a:p>
          <a:pPr algn="l" latinLnBrk="1"/>
          <a:r>
            <a:rPr lang="ko-KR" altLang="en-US" sz="900" dirty="0" smtClean="0"/>
            <a:t>프로그래밍 언어</a:t>
          </a:r>
          <a:endParaRPr lang="ko-KR" altLang="en-US" sz="900" dirty="0"/>
        </a:p>
      </dgm:t>
    </dgm:pt>
    <dgm:pt modelId="{76F2B3F9-3892-4B53-A7EC-02D03B3C3481}" type="parTrans" cxnId="{454BD27D-FB23-41A5-99D5-60C041690FF3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8EC74A39-C283-4647-B518-6242B1B8855D}" type="sibTrans" cxnId="{454BD27D-FB23-41A5-99D5-60C041690FF3}">
      <dgm:prSet/>
      <dgm:spPr/>
      <dgm:t>
        <a:bodyPr/>
        <a:lstStyle/>
        <a:p>
          <a:pPr latinLnBrk="1"/>
          <a:endParaRPr lang="ko-KR" altLang="en-US" sz="2000"/>
        </a:p>
      </dgm:t>
    </dgm:pt>
    <dgm:pt modelId="{D59380D4-8B77-4B93-B990-8069D8E389CA}">
      <dgm:prSet phldrT="[텍스트]" custT="1"/>
      <dgm:spPr/>
      <dgm:t>
        <a:bodyPr/>
        <a:lstStyle/>
        <a:p>
          <a:pPr latinLnBrk="1"/>
          <a:r>
            <a:rPr lang="en-US" altLang="ko-KR" sz="900" dirty="0" smtClean="0"/>
            <a:t>1</a:t>
          </a:r>
          <a:r>
            <a:rPr lang="ko-KR" altLang="en-US" sz="900" dirty="0" smtClean="0"/>
            <a:t>세대</a:t>
          </a:r>
          <a:endParaRPr lang="ko-KR" altLang="en-US" sz="900" dirty="0"/>
        </a:p>
      </dgm:t>
    </dgm:pt>
    <dgm:pt modelId="{58E33CA5-2B6F-4E4D-A316-C2E14AD413B4}" type="parTrans" cxnId="{C522B5A1-5F14-4536-8711-32F74F6D3064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EE16018D-F832-439A-82DF-D885831C41CD}" type="sibTrans" cxnId="{C522B5A1-5F14-4536-8711-32F74F6D3064}">
      <dgm:prSet/>
      <dgm:spPr/>
      <dgm:t>
        <a:bodyPr/>
        <a:lstStyle/>
        <a:p>
          <a:pPr latinLnBrk="1"/>
          <a:endParaRPr lang="ko-KR" altLang="en-US" sz="2000"/>
        </a:p>
      </dgm:t>
    </dgm:pt>
    <dgm:pt modelId="{4F3C05F8-93C8-4B76-9D36-798359DFB9E7}">
      <dgm:prSet phldrT="[텍스트]" custT="1"/>
      <dgm:spPr/>
      <dgm:t>
        <a:bodyPr/>
        <a:lstStyle/>
        <a:p>
          <a:pPr latinLnBrk="1"/>
          <a:r>
            <a:rPr lang="en-US" altLang="ko-KR" sz="900" dirty="0" smtClean="0"/>
            <a:t>2</a:t>
          </a:r>
          <a:r>
            <a:rPr lang="ko-KR" altLang="en-US" sz="900" dirty="0" smtClean="0"/>
            <a:t>세대</a:t>
          </a:r>
          <a:endParaRPr lang="ko-KR" altLang="en-US" sz="900" dirty="0"/>
        </a:p>
      </dgm:t>
    </dgm:pt>
    <dgm:pt modelId="{AF2BE86C-D3A6-45F4-9DD3-5B4BDC23638D}" type="parTrans" cxnId="{D90BBCFB-3CF6-4E45-977B-12B877822D2D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C8F79309-42D6-4D53-97F8-F55A58A5EBED}" type="sibTrans" cxnId="{D90BBCFB-3CF6-4E45-977B-12B877822D2D}">
      <dgm:prSet/>
      <dgm:spPr/>
      <dgm:t>
        <a:bodyPr/>
        <a:lstStyle/>
        <a:p>
          <a:pPr latinLnBrk="1"/>
          <a:endParaRPr lang="ko-KR" altLang="en-US" sz="2000"/>
        </a:p>
      </dgm:t>
    </dgm:pt>
    <dgm:pt modelId="{0B0A103E-7C1A-4CB1-AF7B-122A588AAD0A}">
      <dgm:prSet phldrT="[텍스트]" custT="1"/>
      <dgm:spPr/>
      <dgm:t>
        <a:bodyPr/>
        <a:lstStyle/>
        <a:p>
          <a:pPr algn="l" latinLnBrk="1"/>
          <a:r>
            <a:rPr lang="ko-KR" altLang="en-US" sz="900" dirty="0" smtClean="0"/>
            <a:t>프로그래밍 표준</a:t>
          </a:r>
          <a:endParaRPr lang="ko-KR" altLang="en-US" sz="900" dirty="0"/>
        </a:p>
      </dgm:t>
    </dgm:pt>
    <dgm:pt modelId="{61A7CE3A-C6C6-470A-B826-1873FFA192A4}" type="parTrans" cxnId="{617CF301-916A-41F6-B669-1C8F22CDB190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68FD14AC-E47D-48FF-9F82-821A07538953}" type="sibTrans" cxnId="{617CF301-916A-41F6-B669-1C8F22CDB190}">
      <dgm:prSet/>
      <dgm:spPr/>
      <dgm:t>
        <a:bodyPr/>
        <a:lstStyle/>
        <a:p>
          <a:pPr latinLnBrk="1"/>
          <a:endParaRPr lang="ko-KR" altLang="en-US" sz="2000"/>
        </a:p>
      </dgm:t>
    </dgm:pt>
    <dgm:pt modelId="{7036D78B-278D-46BF-8154-68EB908DC178}">
      <dgm:prSet phldrT="[텍스트]" custT="1"/>
      <dgm:spPr/>
      <dgm:t>
        <a:bodyPr/>
        <a:lstStyle/>
        <a:p>
          <a:pPr latinLnBrk="1">
            <a:lnSpc>
              <a:spcPct val="50000"/>
            </a:lnSpc>
          </a:pPr>
          <a:r>
            <a:rPr lang="ko-KR" altLang="en-US" sz="900" dirty="0" smtClean="0"/>
            <a:t>코드의 </a:t>
          </a:r>
          <a:r>
            <a:rPr lang="ko-KR" altLang="en-US" sz="900" dirty="0" smtClean="0"/>
            <a:t>문서화</a:t>
          </a:r>
          <a:endParaRPr lang="en-US" altLang="ko-KR" sz="900" dirty="0" smtClean="0"/>
        </a:p>
        <a:p>
          <a:pPr latinLnBrk="1">
            <a:lnSpc>
              <a:spcPct val="50000"/>
            </a:lnSpc>
          </a:pPr>
          <a:r>
            <a:rPr lang="en-US" altLang="ko-KR" sz="900" dirty="0" smtClean="0"/>
            <a:t>(</a:t>
          </a:r>
          <a:r>
            <a:rPr lang="ko-KR" altLang="en-US" sz="900" dirty="0" smtClean="0"/>
            <a:t>주석</a:t>
          </a:r>
          <a:r>
            <a:rPr lang="en-US" altLang="ko-KR" sz="900" dirty="0" smtClean="0"/>
            <a:t>)</a:t>
          </a:r>
          <a:endParaRPr lang="ko-KR" altLang="en-US" sz="900" dirty="0"/>
        </a:p>
      </dgm:t>
    </dgm:pt>
    <dgm:pt modelId="{2ACD50F8-0B18-44D1-B44D-AEE90918A37C}" type="parTrans" cxnId="{20769E1C-7CF0-4849-BD97-45BE0978C23B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CA772965-CF3B-4136-9838-FAEC1BFCCB7C}" type="sibTrans" cxnId="{20769E1C-7CF0-4849-BD97-45BE0978C23B}">
      <dgm:prSet/>
      <dgm:spPr/>
      <dgm:t>
        <a:bodyPr/>
        <a:lstStyle/>
        <a:p>
          <a:pPr latinLnBrk="1"/>
          <a:endParaRPr lang="ko-KR" altLang="en-US" sz="2000"/>
        </a:p>
      </dgm:t>
    </dgm:pt>
    <dgm:pt modelId="{9D4A7B76-7544-4F32-8D07-11F1470E2777}">
      <dgm:prSet custT="1"/>
      <dgm:spPr/>
      <dgm:t>
        <a:bodyPr/>
        <a:lstStyle/>
        <a:p>
          <a:pPr latinLnBrk="1"/>
          <a:r>
            <a:rPr lang="ko-KR" altLang="en-US" sz="900" dirty="0" smtClean="0"/>
            <a:t>코드의 간결성</a:t>
          </a:r>
          <a:endParaRPr lang="ko-KR" altLang="en-US" sz="900" dirty="0"/>
        </a:p>
      </dgm:t>
    </dgm:pt>
    <dgm:pt modelId="{813F0067-4FA2-4C4D-B4F4-E6BE11F67ABA}" type="parTrans" cxnId="{CCE7F2D6-F2C7-4BE6-8387-90761FF7EB50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E4C423E1-C65F-4C05-B607-32674CEA5EE7}" type="sibTrans" cxnId="{CCE7F2D6-F2C7-4BE6-8387-90761FF7EB50}">
      <dgm:prSet/>
      <dgm:spPr/>
      <dgm:t>
        <a:bodyPr/>
        <a:lstStyle/>
        <a:p>
          <a:pPr latinLnBrk="1"/>
          <a:endParaRPr lang="ko-KR" altLang="en-US" sz="2000"/>
        </a:p>
      </dgm:t>
    </dgm:pt>
    <dgm:pt modelId="{A1A61D28-AC4C-4932-8563-331E1915A3F6}">
      <dgm:prSet custT="1"/>
      <dgm:spPr/>
      <dgm:t>
        <a:bodyPr/>
        <a:lstStyle/>
        <a:p>
          <a:pPr latinLnBrk="1"/>
          <a:r>
            <a:rPr lang="en-US" altLang="ko-KR" sz="900" dirty="0" smtClean="0"/>
            <a:t>3</a:t>
          </a:r>
          <a:r>
            <a:rPr lang="ko-KR" altLang="en-US" sz="900" dirty="0" smtClean="0"/>
            <a:t>세대</a:t>
          </a:r>
          <a:endParaRPr lang="ko-KR" altLang="en-US" sz="900" dirty="0"/>
        </a:p>
      </dgm:t>
    </dgm:pt>
    <dgm:pt modelId="{E3588E9B-1E10-406A-B8B0-998FDCC97CD2}" type="parTrans" cxnId="{5DC23A7C-55D4-4D67-9F04-34C88E366A62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C4AFF8BC-C14C-456E-83D0-3830FDF9490A}" type="sibTrans" cxnId="{5DC23A7C-55D4-4D67-9F04-34C88E366A62}">
      <dgm:prSet/>
      <dgm:spPr/>
      <dgm:t>
        <a:bodyPr/>
        <a:lstStyle/>
        <a:p>
          <a:pPr latinLnBrk="1"/>
          <a:endParaRPr lang="ko-KR" altLang="en-US" sz="2000"/>
        </a:p>
      </dgm:t>
    </dgm:pt>
    <dgm:pt modelId="{ACDBC2A3-1CBB-42FF-BF3A-B0FB2520D370}">
      <dgm:prSet custT="1"/>
      <dgm:spPr/>
      <dgm:t>
        <a:bodyPr/>
        <a:lstStyle/>
        <a:p>
          <a:pPr latinLnBrk="1"/>
          <a:r>
            <a:rPr lang="en-US" altLang="ko-KR" sz="900" dirty="0" smtClean="0"/>
            <a:t>4</a:t>
          </a:r>
          <a:r>
            <a:rPr lang="ko-KR" altLang="en-US" sz="900" dirty="0" smtClean="0"/>
            <a:t>세대</a:t>
          </a:r>
          <a:endParaRPr lang="ko-KR" altLang="en-US" sz="900" dirty="0"/>
        </a:p>
      </dgm:t>
    </dgm:pt>
    <dgm:pt modelId="{7E7A65F4-213A-476B-BD67-4D657BC5DD53}" type="parTrans" cxnId="{6B8F1F41-98E5-4A28-BDD1-D8D6005AAFBC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B403966A-3C53-45BC-B07D-9C64EB596530}" type="sibTrans" cxnId="{6B8F1F41-98E5-4A28-BDD1-D8D6005AAFBC}">
      <dgm:prSet/>
      <dgm:spPr/>
      <dgm:t>
        <a:bodyPr/>
        <a:lstStyle/>
        <a:p>
          <a:pPr latinLnBrk="1"/>
          <a:endParaRPr lang="ko-KR" altLang="en-US" sz="2000"/>
        </a:p>
      </dgm:t>
    </dgm:pt>
    <dgm:pt modelId="{F6DBE98E-9778-4702-8131-D96DD9C13B41}">
      <dgm:prSet custT="1"/>
      <dgm:spPr/>
      <dgm:t>
        <a:bodyPr/>
        <a:lstStyle/>
        <a:p>
          <a:pPr latinLnBrk="1"/>
          <a:r>
            <a:rPr lang="ko-KR" altLang="en-US" sz="900" dirty="0" smtClean="0"/>
            <a:t>기계어</a:t>
          </a:r>
          <a:r>
            <a:rPr lang="en-US" altLang="ko-KR" sz="900" dirty="0" smtClean="0"/>
            <a:t>, </a:t>
          </a:r>
          <a:r>
            <a:rPr lang="ko-KR" altLang="en-US" sz="900" dirty="0" smtClean="0"/>
            <a:t>어셈블리어</a:t>
          </a:r>
          <a:endParaRPr lang="ko-KR" altLang="en-US" sz="900" dirty="0"/>
        </a:p>
      </dgm:t>
    </dgm:pt>
    <dgm:pt modelId="{F7109706-FAC1-4947-A919-3E35A02BB7B0}" type="parTrans" cxnId="{DA0251BC-F6D3-4BD1-833C-1E8BEFEAF598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C455242F-93BE-4454-AB86-BF5E8CBE3A02}" type="sibTrans" cxnId="{DA0251BC-F6D3-4BD1-833C-1E8BEFEAF598}">
      <dgm:prSet/>
      <dgm:spPr/>
      <dgm:t>
        <a:bodyPr/>
        <a:lstStyle/>
        <a:p>
          <a:pPr latinLnBrk="1"/>
          <a:endParaRPr lang="ko-KR" altLang="en-US" sz="2000"/>
        </a:p>
      </dgm:t>
    </dgm:pt>
    <dgm:pt modelId="{78EAC027-A413-4536-AA39-300214DF0749}">
      <dgm:prSet custT="1"/>
      <dgm:spPr/>
      <dgm:t>
        <a:bodyPr/>
        <a:lstStyle/>
        <a:p>
          <a:pPr latinLnBrk="1"/>
          <a:r>
            <a:rPr lang="en-US" altLang="ko-KR" sz="900" dirty="0" smtClean="0"/>
            <a:t>FORTRAN, COBOL</a:t>
          </a:r>
          <a:endParaRPr lang="ko-KR" altLang="en-US" sz="900" dirty="0"/>
        </a:p>
      </dgm:t>
    </dgm:pt>
    <dgm:pt modelId="{EB1D5573-E861-4AC5-BCBE-990E128C1DB5}" type="parTrans" cxnId="{92531D47-25F2-4CC3-BA1B-BC3816ABD0B4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C623A763-8D6A-4BBE-84A6-29BF7B651A6B}" type="sibTrans" cxnId="{92531D47-25F2-4CC3-BA1B-BC3816ABD0B4}">
      <dgm:prSet/>
      <dgm:spPr/>
      <dgm:t>
        <a:bodyPr/>
        <a:lstStyle/>
        <a:p>
          <a:pPr latinLnBrk="1"/>
          <a:endParaRPr lang="ko-KR" altLang="en-US" sz="2000"/>
        </a:p>
      </dgm:t>
    </dgm:pt>
    <dgm:pt modelId="{083427F0-9E60-48DE-AF50-09C046A5BD9C}">
      <dgm:prSet custT="1"/>
      <dgm:spPr/>
      <dgm:t>
        <a:bodyPr/>
        <a:lstStyle/>
        <a:p>
          <a:pPr latinLnBrk="1"/>
          <a:r>
            <a:rPr lang="en-US" altLang="ko-KR" sz="900" dirty="0" smtClean="0"/>
            <a:t>ALGOL, </a:t>
          </a:r>
          <a:r>
            <a:rPr lang="en-US" altLang="ko-KR" sz="900" dirty="0" smtClean="0"/>
            <a:t>PASCAL, Smalltalk, C</a:t>
          </a:r>
          <a:r>
            <a:rPr lang="en-US" altLang="ko-KR" sz="900" dirty="0" smtClean="0"/>
            <a:t>, C++</a:t>
          </a:r>
          <a:endParaRPr lang="ko-KR" altLang="en-US" sz="900" dirty="0"/>
        </a:p>
      </dgm:t>
    </dgm:pt>
    <dgm:pt modelId="{34CE4387-A0C8-41BB-BF3A-0E777265FBF1}" type="parTrans" cxnId="{ED3B4237-2B59-4FB1-BD4B-043411197301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4A608788-EAFA-4574-94B6-5477848F9E23}" type="sibTrans" cxnId="{ED3B4237-2B59-4FB1-BD4B-043411197301}">
      <dgm:prSet/>
      <dgm:spPr/>
      <dgm:t>
        <a:bodyPr/>
        <a:lstStyle/>
        <a:p>
          <a:pPr latinLnBrk="1"/>
          <a:endParaRPr lang="ko-KR" altLang="en-US" sz="2000"/>
        </a:p>
      </dgm:t>
    </dgm:pt>
    <dgm:pt modelId="{0965DDA3-D676-4A80-A9AF-A12B05165728}">
      <dgm:prSet custT="1"/>
      <dgm:spPr/>
      <dgm:t>
        <a:bodyPr/>
        <a:lstStyle/>
        <a:p>
          <a:pPr latinLnBrk="1"/>
          <a:r>
            <a:rPr lang="ko-KR" altLang="en-US" sz="900" dirty="0" smtClean="0"/>
            <a:t>비 절차적 언어</a:t>
          </a:r>
          <a:r>
            <a:rPr lang="en-US" altLang="ko-KR" sz="900" dirty="0" smtClean="0"/>
            <a:t>,</a:t>
          </a:r>
        </a:p>
        <a:p>
          <a:pPr latinLnBrk="1"/>
          <a:r>
            <a:rPr lang="en-US" altLang="ko-KR" sz="900" dirty="0" smtClean="0"/>
            <a:t>SQL, PROLOG</a:t>
          </a:r>
          <a:endParaRPr lang="ko-KR" altLang="en-US" sz="900" dirty="0"/>
        </a:p>
      </dgm:t>
    </dgm:pt>
    <dgm:pt modelId="{0A534451-32A2-4B58-85FD-9308CC436B73}" type="parTrans" cxnId="{97333387-8679-4D2C-8295-607C264B50D6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7F927257-0DBB-4BE7-8FCB-B5D81B53534E}" type="sibTrans" cxnId="{97333387-8679-4D2C-8295-607C264B50D6}">
      <dgm:prSet/>
      <dgm:spPr/>
      <dgm:t>
        <a:bodyPr/>
        <a:lstStyle/>
        <a:p>
          <a:pPr latinLnBrk="1"/>
          <a:endParaRPr lang="ko-KR" altLang="en-US" sz="2000"/>
        </a:p>
      </dgm:t>
    </dgm:pt>
    <dgm:pt modelId="{B88D5082-01CC-417C-B709-B883088F25A5}">
      <dgm:prSet custT="1"/>
      <dgm:spPr/>
      <dgm:t>
        <a:bodyPr/>
        <a:lstStyle/>
        <a:p>
          <a:pPr latinLnBrk="1">
            <a:lnSpc>
              <a:spcPct val="50000"/>
            </a:lnSpc>
          </a:pPr>
          <a:r>
            <a:rPr lang="ko-KR" altLang="en-US" sz="900" dirty="0" smtClean="0"/>
            <a:t>코드의 </a:t>
          </a:r>
          <a:r>
            <a:rPr lang="ko-KR" altLang="en-US" sz="900" dirty="0" smtClean="0"/>
            <a:t>명확성</a:t>
          </a:r>
          <a:endParaRPr lang="en-US" altLang="ko-KR" sz="900" dirty="0" smtClean="0"/>
        </a:p>
        <a:p>
          <a:pPr latinLnBrk="1">
            <a:lnSpc>
              <a:spcPct val="50000"/>
            </a:lnSpc>
          </a:pPr>
          <a:r>
            <a:rPr lang="en-US" altLang="ko-KR" sz="900" dirty="0" smtClean="0"/>
            <a:t>(</a:t>
          </a:r>
          <a:r>
            <a:rPr lang="ko-KR" altLang="en-US" sz="900" dirty="0" smtClean="0"/>
            <a:t>예외사항처리</a:t>
          </a:r>
          <a:r>
            <a:rPr lang="en-US" altLang="ko-KR" sz="900" dirty="0" smtClean="0"/>
            <a:t>)</a:t>
          </a:r>
          <a:endParaRPr lang="ko-KR" altLang="en-US" sz="900" dirty="0"/>
        </a:p>
      </dgm:t>
    </dgm:pt>
    <dgm:pt modelId="{E4124917-2CC2-4D3B-BCC3-F708F95F980E}" type="parTrans" cxnId="{69E0FE37-BF1F-4E0C-A40E-B0EDD4B968D2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789BE2BB-2C79-48C3-B696-DED938A8849F}" type="sibTrans" cxnId="{69E0FE37-BF1F-4E0C-A40E-B0EDD4B968D2}">
      <dgm:prSet/>
      <dgm:spPr/>
      <dgm:t>
        <a:bodyPr/>
        <a:lstStyle/>
        <a:p>
          <a:pPr latinLnBrk="1"/>
          <a:endParaRPr lang="ko-KR" altLang="en-US" sz="2000"/>
        </a:p>
      </dgm:t>
    </dgm:pt>
    <dgm:pt modelId="{D9365736-CDFB-4499-8454-B076A96CE800}">
      <dgm:prSet custT="1"/>
      <dgm:spPr/>
      <dgm:t>
        <a:bodyPr/>
        <a:lstStyle/>
        <a:p>
          <a:pPr latinLnBrk="1"/>
          <a:r>
            <a:rPr lang="ko-KR" altLang="en-US" sz="900" dirty="0" smtClean="0"/>
            <a:t>객체지향프로그래밍</a:t>
          </a:r>
          <a:endParaRPr lang="ko-KR" altLang="en-US" sz="900" dirty="0"/>
        </a:p>
      </dgm:t>
    </dgm:pt>
    <dgm:pt modelId="{F2677984-2790-41F2-A7B1-9B4EDA13484A}" type="parTrans" cxnId="{065C09D2-D5E0-4C19-B218-88612A445118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79D4055A-DC72-4F93-BBD7-550FB0E1A3B7}" type="sibTrans" cxnId="{065C09D2-D5E0-4C19-B218-88612A445118}">
      <dgm:prSet/>
      <dgm:spPr/>
      <dgm:t>
        <a:bodyPr/>
        <a:lstStyle/>
        <a:p>
          <a:pPr latinLnBrk="1"/>
          <a:endParaRPr lang="ko-KR" altLang="en-US" sz="2000"/>
        </a:p>
      </dgm:t>
    </dgm:pt>
    <dgm:pt modelId="{B4E498E1-A749-407F-B0E7-1C159AF27876}">
      <dgm:prSet custT="1"/>
      <dgm:spPr/>
      <dgm:t>
        <a:bodyPr/>
        <a:lstStyle/>
        <a:p>
          <a:pPr latinLnBrk="1"/>
          <a:r>
            <a:rPr lang="ko-KR" altLang="en-US" sz="900" dirty="0" err="1" smtClean="0"/>
            <a:t>재사용성</a:t>
          </a:r>
          <a:endParaRPr lang="ko-KR" altLang="en-US" sz="900" dirty="0"/>
        </a:p>
      </dgm:t>
    </dgm:pt>
    <dgm:pt modelId="{10D37126-762E-4D90-A443-0C4907C71CDD}" type="parTrans" cxnId="{D14DB77B-3C91-4722-816D-77DC9998D678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FEA5B8F7-9655-4CE8-8AC6-067BD78208F1}" type="sibTrans" cxnId="{D14DB77B-3C91-4722-816D-77DC9998D678}">
      <dgm:prSet/>
      <dgm:spPr/>
      <dgm:t>
        <a:bodyPr/>
        <a:lstStyle/>
        <a:p>
          <a:pPr latinLnBrk="1"/>
          <a:endParaRPr lang="ko-KR" altLang="en-US" sz="2000"/>
        </a:p>
      </dgm:t>
    </dgm:pt>
    <dgm:pt modelId="{DF736946-A48D-42FF-9628-B3FE8053FE1C}">
      <dgm:prSet custT="1"/>
      <dgm:spPr/>
      <dgm:t>
        <a:bodyPr/>
        <a:lstStyle/>
        <a:p>
          <a:pPr latinLnBrk="1"/>
          <a:r>
            <a:rPr lang="ko-KR" altLang="en-US" sz="900" dirty="0" smtClean="0"/>
            <a:t>확장성</a:t>
          </a:r>
          <a:endParaRPr lang="ko-KR" altLang="en-US" sz="900" dirty="0"/>
        </a:p>
      </dgm:t>
    </dgm:pt>
    <dgm:pt modelId="{349F568D-A1BE-419D-81D0-02C4271F5A67}" type="parTrans" cxnId="{47134F45-0968-4620-AB0D-9E4EF2898064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5273ECFF-D790-4625-B49C-3671DB8264A1}" type="sibTrans" cxnId="{47134F45-0968-4620-AB0D-9E4EF2898064}">
      <dgm:prSet/>
      <dgm:spPr/>
      <dgm:t>
        <a:bodyPr/>
        <a:lstStyle/>
        <a:p>
          <a:pPr latinLnBrk="1"/>
          <a:endParaRPr lang="ko-KR" altLang="en-US" sz="2000"/>
        </a:p>
      </dgm:t>
    </dgm:pt>
    <dgm:pt modelId="{18CF98B9-F05D-41B9-8A9A-B989BAB8F472}">
      <dgm:prSet custT="1"/>
      <dgm:spPr/>
      <dgm:t>
        <a:bodyPr/>
        <a:lstStyle/>
        <a:p>
          <a:pPr latinLnBrk="1"/>
          <a:r>
            <a:rPr lang="ko-KR" altLang="en-US" sz="900" dirty="0" smtClean="0"/>
            <a:t>유지보수성</a:t>
          </a:r>
          <a:endParaRPr lang="ko-KR" altLang="en-US" sz="900" dirty="0"/>
        </a:p>
      </dgm:t>
    </dgm:pt>
    <dgm:pt modelId="{14FDF90D-23E6-416F-AD56-0697E2814FDF}" type="parTrans" cxnId="{0C4BF55C-B0D0-417B-A39D-91B204D3BCDF}">
      <dgm:prSet custT="1"/>
      <dgm:spPr/>
      <dgm:t>
        <a:bodyPr/>
        <a:lstStyle/>
        <a:p>
          <a:pPr latinLnBrk="1"/>
          <a:endParaRPr lang="ko-KR" altLang="en-US" sz="600"/>
        </a:p>
      </dgm:t>
    </dgm:pt>
    <dgm:pt modelId="{DA13488B-45C1-446C-A147-BDFB648F96EE}" type="sibTrans" cxnId="{0C4BF55C-B0D0-417B-A39D-91B204D3BCDF}">
      <dgm:prSet/>
      <dgm:spPr/>
      <dgm:t>
        <a:bodyPr/>
        <a:lstStyle/>
        <a:p>
          <a:pPr latinLnBrk="1"/>
          <a:endParaRPr lang="ko-KR" altLang="en-US" sz="2000"/>
        </a:p>
      </dgm:t>
    </dgm:pt>
    <dgm:pt modelId="{8E583E56-570B-464B-9240-4C97986DA4D1}" type="pres">
      <dgm:prSet presAssocID="{55E12CCF-982D-43A8-87ED-7A68D3B130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4B43A-6B74-4831-BC10-51115351EE09}" type="pres">
      <dgm:prSet presAssocID="{844E223F-2DCF-4C8F-A917-C824B0A8BF6F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9C729478-95EE-4B0E-83FA-B59119C24FB6}" type="pres">
      <dgm:prSet presAssocID="{844E223F-2DCF-4C8F-A917-C824B0A8BF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52EA34-61DF-4533-ADB8-29415D8A65F8}" type="pres">
      <dgm:prSet presAssocID="{844E223F-2DCF-4C8F-A917-C824B0A8BF6F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A3CBA8DD-524D-4264-A5C0-0F9F01A9FBBA}" type="pres">
      <dgm:prSet presAssocID="{76F2B3F9-3892-4B53-A7EC-02D03B3C3481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2CC09D2-41B2-422F-BA06-6D006F1274C8}" type="pres">
      <dgm:prSet presAssocID="{76F2B3F9-3892-4B53-A7EC-02D03B3C3481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E2E7956-D9DD-413D-BE31-0795ED2F30EB}" type="pres">
      <dgm:prSet presAssocID="{0FCF72BA-F8CB-483D-8644-D3B1962A4B5F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5E32D47E-8AF8-4C66-8D2B-2F0161AE0B36}" type="pres">
      <dgm:prSet presAssocID="{0FCF72BA-F8CB-483D-8644-D3B1962A4B5F}" presName="LevelTwoTextNode" presStyleLbl="node2" presStyleIdx="0" presStyleCnt="3" custScaleX="1016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784094-E67F-48AA-820B-1D5F8207300A}" type="pres">
      <dgm:prSet presAssocID="{0FCF72BA-F8CB-483D-8644-D3B1962A4B5F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57DB1C7D-C655-4F48-93CC-AF086B82632F}" type="pres">
      <dgm:prSet presAssocID="{58E33CA5-2B6F-4E4D-A316-C2E14AD413B4}" presName="conn2-1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41E876AE-5B3F-4F01-AB6F-F1B7CA588F81}" type="pres">
      <dgm:prSet presAssocID="{58E33CA5-2B6F-4E4D-A316-C2E14AD413B4}" presName="connTx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0C1C9AD3-DDEB-4666-9B53-C830C75B34E4}" type="pres">
      <dgm:prSet presAssocID="{D59380D4-8B77-4B93-B990-8069D8E389CA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9875AAE5-0547-4697-B6A0-DFEA20015498}" type="pres">
      <dgm:prSet presAssocID="{D59380D4-8B77-4B93-B990-8069D8E389CA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38D8D8-22D4-4ABE-B28F-D7B7D5ED9B7D}" type="pres">
      <dgm:prSet presAssocID="{D59380D4-8B77-4B93-B990-8069D8E389CA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8D105441-B179-4F3A-80A7-FF523BE06316}" type="pres">
      <dgm:prSet presAssocID="{F7109706-FAC1-4947-A919-3E35A02BB7B0}" presName="conn2-1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F40F33F-089D-4CA1-8657-52D9509A2374}" type="pres">
      <dgm:prSet presAssocID="{F7109706-FAC1-4947-A919-3E35A02BB7B0}" presName="connTx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0C0BDEE-D141-43B4-8E79-1EA25C05B8C1}" type="pres">
      <dgm:prSet presAssocID="{F6DBE98E-9778-4702-8131-D96DD9C13B41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64A7A80C-05DF-411B-8E3D-06B44095B166}" type="pres">
      <dgm:prSet presAssocID="{F6DBE98E-9778-4702-8131-D96DD9C13B41}" presName="LevelTwoTextNode" presStyleLbl="node4" presStyleIdx="0" presStyleCnt="4" custScaleX="12575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A0232E-C0E0-414C-ACC7-600047826BEC}" type="pres">
      <dgm:prSet presAssocID="{F6DBE98E-9778-4702-8131-D96DD9C13B41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2228F601-A694-446B-9C20-64D6C335BDD5}" type="pres">
      <dgm:prSet presAssocID="{AF2BE86C-D3A6-45F4-9DD3-5B4BDC23638D}" presName="conn2-1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BCA387F7-35B8-434E-8F89-0933C466827B}" type="pres">
      <dgm:prSet presAssocID="{AF2BE86C-D3A6-45F4-9DD3-5B4BDC23638D}" presName="connTx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4D39F455-3B07-4887-91EA-CE65376C15D0}" type="pres">
      <dgm:prSet presAssocID="{4F3C05F8-93C8-4B76-9D36-798359DFB9E7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46C0851-C366-4A56-918F-0EAC2E0B9B18}" type="pres">
      <dgm:prSet presAssocID="{4F3C05F8-93C8-4B76-9D36-798359DFB9E7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9319C3-2643-46BE-89C2-BE0F778E745C}" type="pres">
      <dgm:prSet presAssocID="{4F3C05F8-93C8-4B76-9D36-798359DFB9E7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DB09447F-E803-4F8E-A622-1EB9775BDD33}" type="pres">
      <dgm:prSet presAssocID="{EB1D5573-E861-4AC5-BCBE-990E128C1DB5}" presName="conn2-1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CBB0B5F-5ED9-46E3-98DC-D0B429A38EF7}" type="pres">
      <dgm:prSet presAssocID="{EB1D5573-E861-4AC5-BCBE-990E128C1DB5}" presName="connTx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2FCDD52-612D-494A-A434-018010EDAA79}" type="pres">
      <dgm:prSet presAssocID="{78EAC027-A413-4536-AA39-300214DF0749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50E34656-922E-4B38-842B-72F0B325FDF9}" type="pres">
      <dgm:prSet presAssocID="{78EAC027-A413-4536-AA39-300214DF0749}" presName="LevelTwoTextNode" presStyleLbl="node4" presStyleIdx="1" presStyleCnt="4" custScaleX="12575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E75759-6FB3-4C2E-B26A-601781D2602F}" type="pres">
      <dgm:prSet presAssocID="{78EAC027-A413-4536-AA39-300214DF0749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8619330F-7AAB-4DDF-89F4-83C3EB1E91A4}" type="pres">
      <dgm:prSet presAssocID="{E3588E9B-1E10-406A-B8B0-998FDCC97CD2}" presName="conn2-1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750CD26C-DE08-4F14-905F-F85FFC52381E}" type="pres">
      <dgm:prSet presAssocID="{E3588E9B-1E10-406A-B8B0-998FDCC97CD2}" presName="connTx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8987CBBB-1234-4A9F-B066-BB508C48487F}" type="pres">
      <dgm:prSet presAssocID="{A1A61D28-AC4C-4932-8563-331E1915A3F6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E97AA07-1162-4683-8B64-8D244757A4ED}" type="pres">
      <dgm:prSet presAssocID="{A1A61D28-AC4C-4932-8563-331E1915A3F6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0E72C3-B08E-413B-9DB3-FE1DA820E2E9}" type="pres">
      <dgm:prSet presAssocID="{A1A61D28-AC4C-4932-8563-331E1915A3F6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9E7E810B-7147-445C-940C-170A48C253B6}" type="pres">
      <dgm:prSet presAssocID="{34CE4387-A0C8-41BB-BF3A-0E777265FBF1}" presName="conn2-1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CB3858C-9BFF-40DF-B82D-B85FC7CAB7BE}" type="pres">
      <dgm:prSet presAssocID="{34CE4387-A0C8-41BB-BF3A-0E777265FBF1}" presName="connTx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6389F52-B3AC-423E-BFA7-292763EAB098}" type="pres">
      <dgm:prSet presAssocID="{083427F0-9E60-48DE-AF50-09C046A5BD9C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9DB3D4ED-6749-4CE1-A8A3-354294F7FDAB}" type="pres">
      <dgm:prSet presAssocID="{083427F0-9E60-48DE-AF50-09C046A5BD9C}" presName="LevelTwoTextNode" presStyleLbl="node4" presStyleIdx="2" presStyleCnt="4" custScaleX="12575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E55FB8-30FF-4222-81F4-0FBFD4E52B89}" type="pres">
      <dgm:prSet presAssocID="{083427F0-9E60-48DE-AF50-09C046A5BD9C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F3132059-1421-411F-A212-CC1C27B35FD4}" type="pres">
      <dgm:prSet presAssocID="{7E7A65F4-213A-476B-BD67-4D657BC5DD53}" presName="conn2-1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D7F929F4-68E8-487F-BFD3-21DCF33557DF}" type="pres">
      <dgm:prSet presAssocID="{7E7A65F4-213A-476B-BD67-4D657BC5DD53}" presName="connTx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F8B09B92-B8F1-4896-8C01-928D3F623C14}" type="pres">
      <dgm:prSet presAssocID="{ACDBC2A3-1CBB-42FF-BF3A-B0FB2520D370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FECEFFE-26D9-4FC4-AE0C-AAAF31A4861A}" type="pres">
      <dgm:prSet presAssocID="{ACDBC2A3-1CBB-42FF-BF3A-B0FB2520D370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AEC4C2-DEB2-406C-B3E3-2B484C74E86F}" type="pres">
      <dgm:prSet presAssocID="{ACDBC2A3-1CBB-42FF-BF3A-B0FB2520D370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3F4AEF93-E3AF-46EB-AD47-AF7CBBFDE3FE}" type="pres">
      <dgm:prSet presAssocID="{0A534451-32A2-4B58-85FD-9308CC436B73}" presName="conn2-1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9E34FF9-7663-4F0E-837D-56BC139E2BB1}" type="pres">
      <dgm:prSet presAssocID="{0A534451-32A2-4B58-85FD-9308CC436B73}" presName="connTx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AB4BB3-3850-4308-8607-C52FFC486E26}" type="pres">
      <dgm:prSet presAssocID="{0965DDA3-D676-4A80-A9AF-A12B05165728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BC5C9ECD-5B37-4DC3-A8E0-1FB21B1BBF4A}" type="pres">
      <dgm:prSet presAssocID="{0965DDA3-D676-4A80-A9AF-A12B05165728}" presName="LevelTwoTextNode" presStyleLbl="node4" presStyleIdx="3" presStyleCnt="4" custScaleX="12575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036042-7AD3-4A7C-A90D-F37053622551}" type="pres">
      <dgm:prSet presAssocID="{0965DDA3-D676-4A80-A9AF-A12B05165728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A9CD3706-EF30-4F21-B5B2-0D03216242C5}" type="pres">
      <dgm:prSet presAssocID="{61A7CE3A-C6C6-470A-B826-1873FFA192A4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A522D44-120E-4C21-837A-A5B6D9C824EA}" type="pres">
      <dgm:prSet presAssocID="{61A7CE3A-C6C6-470A-B826-1873FFA192A4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1658E11-5058-458A-A750-81D2FBCFB62D}" type="pres">
      <dgm:prSet presAssocID="{0B0A103E-7C1A-4CB1-AF7B-122A588AAD0A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B682662B-E4D0-4E9E-8004-A6FEF92CCD7E}" type="pres">
      <dgm:prSet presAssocID="{0B0A103E-7C1A-4CB1-AF7B-122A588AAD0A}" presName="LevelTwoTextNode" presStyleLbl="node2" presStyleIdx="1" presStyleCnt="3" custScaleX="1115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96CB69-518B-44A6-8128-A18B6E27B9BC}" type="pres">
      <dgm:prSet presAssocID="{0B0A103E-7C1A-4CB1-AF7B-122A588AAD0A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C30AAD14-33E0-4989-AD33-54D9E1E78185}" type="pres">
      <dgm:prSet presAssocID="{2ACD50F8-0B18-44D1-B44D-AEE90918A37C}" presName="conn2-1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F082158F-7299-41C1-9DA5-CDB30D3BF267}" type="pres">
      <dgm:prSet presAssocID="{2ACD50F8-0B18-44D1-B44D-AEE90918A37C}" presName="connTx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17788888-78AF-4BCC-91B3-8AFF381442D8}" type="pres">
      <dgm:prSet presAssocID="{7036D78B-278D-46BF-8154-68EB908DC178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173D20DA-E349-4500-B7C7-04DE8B7F1BB3}" type="pres">
      <dgm:prSet presAssocID="{7036D78B-278D-46BF-8154-68EB908DC178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1039AC-A3E6-4979-9F56-1CC9098835E3}" type="pres">
      <dgm:prSet presAssocID="{7036D78B-278D-46BF-8154-68EB908DC178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5BF94619-D2C4-4489-91FA-C36811A635D3}" type="pres">
      <dgm:prSet presAssocID="{813F0067-4FA2-4C4D-B4F4-E6BE11F67ABA}" presName="conn2-1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22EAF83A-1DAF-4DC7-846D-96560F394D6F}" type="pres">
      <dgm:prSet presAssocID="{813F0067-4FA2-4C4D-B4F4-E6BE11F67ABA}" presName="connTx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EDBEF6BF-DBEF-43B6-A6C4-5AC31437435E}" type="pres">
      <dgm:prSet presAssocID="{9D4A7B76-7544-4F32-8D07-11F1470E2777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3E665425-05CE-48AC-99B5-702E11DD5D6D}" type="pres">
      <dgm:prSet presAssocID="{9D4A7B76-7544-4F32-8D07-11F1470E2777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A6CF6D-4940-40A2-94AC-C4F81E74C5A0}" type="pres">
      <dgm:prSet presAssocID="{9D4A7B76-7544-4F32-8D07-11F1470E2777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E43B761B-6599-488D-888A-52192DB533FE}" type="pres">
      <dgm:prSet presAssocID="{E4124917-2CC2-4D3B-BCC3-F708F95F980E}" presName="conn2-1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27399EFB-35A0-463D-94BD-61F0B171302B}" type="pres">
      <dgm:prSet presAssocID="{E4124917-2CC2-4D3B-BCC3-F708F95F980E}" presName="connTx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27FA790E-AA76-477F-B624-D55BE4B53889}" type="pres">
      <dgm:prSet presAssocID="{B88D5082-01CC-417C-B709-B883088F25A5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AC720374-9680-4688-BAE5-67940186D312}" type="pres">
      <dgm:prSet presAssocID="{B88D5082-01CC-417C-B709-B883088F25A5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161F6A-EAE6-4CAE-9249-AD6AD3E7328F}" type="pres">
      <dgm:prSet presAssocID="{B88D5082-01CC-417C-B709-B883088F25A5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13E857EC-1E9B-4C5E-936F-D8DF15137040}" type="pres">
      <dgm:prSet presAssocID="{F2677984-2790-41F2-A7B1-9B4EDA13484A}" presName="conn2-1" presStyleLbl="parChTrans1D2" presStyleIdx="2" presStyleCnt="3"/>
      <dgm:spPr/>
    </dgm:pt>
    <dgm:pt modelId="{0AD394E2-28A1-40CE-8599-110337E8ADD4}" type="pres">
      <dgm:prSet presAssocID="{F2677984-2790-41F2-A7B1-9B4EDA13484A}" presName="connTx" presStyleLbl="parChTrans1D2" presStyleIdx="2" presStyleCnt="3"/>
      <dgm:spPr/>
    </dgm:pt>
    <dgm:pt modelId="{BB80E78B-6629-457E-A568-8D72B0231FF0}" type="pres">
      <dgm:prSet presAssocID="{D9365736-CDFB-4499-8454-B076A96CE800}" presName="root2" presStyleCnt="0"/>
      <dgm:spPr/>
    </dgm:pt>
    <dgm:pt modelId="{E12C602F-4BBA-4693-82EC-CED8D0618307}" type="pres">
      <dgm:prSet presAssocID="{D9365736-CDFB-4499-8454-B076A96CE800}" presName="LevelTwoTextNode" presStyleLbl="node2" presStyleIdx="2" presStyleCnt="3" custScaleX="155098" custLinFactNeighborX="39087" custLinFactNeighborY="23460">
        <dgm:presLayoutVars>
          <dgm:chPref val="3"/>
        </dgm:presLayoutVars>
      </dgm:prSet>
      <dgm:spPr/>
    </dgm:pt>
    <dgm:pt modelId="{CF635341-944F-4C88-A6BA-2FAEA9DDEC1B}" type="pres">
      <dgm:prSet presAssocID="{D9365736-CDFB-4499-8454-B076A96CE800}" presName="level3hierChild" presStyleCnt="0"/>
      <dgm:spPr/>
    </dgm:pt>
    <dgm:pt modelId="{FC22F9A7-CC72-4C93-9226-B6ED432E26BE}" type="pres">
      <dgm:prSet presAssocID="{10D37126-762E-4D90-A443-0C4907C71CDD}" presName="conn2-1" presStyleLbl="parChTrans1D3" presStyleIdx="7" presStyleCnt="10"/>
      <dgm:spPr/>
    </dgm:pt>
    <dgm:pt modelId="{80D7DD1C-E561-4D3D-979C-88DEF571259D}" type="pres">
      <dgm:prSet presAssocID="{10D37126-762E-4D90-A443-0C4907C71CDD}" presName="connTx" presStyleLbl="parChTrans1D3" presStyleIdx="7" presStyleCnt="10"/>
      <dgm:spPr/>
    </dgm:pt>
    <dgm:pt modelId="{BD9EC812-4CB9-43D1-932B-BFA43B3272D0}" type="pres">
      <dgm:prSet presAssocID="{B4E498E1-A749-407F-B0E7-1C159AF27876}" presName="root2" presStyleCnt="0"/>
      <dgm:spPr/>
    </dgm:pt>
    <dgm:pt modelId="{EA90C06D-FA04-4DF2-82B8-9882E5B9E50A}" type="pres">
      <dgm:prSet presAssocID="{B4E498E1-A749-407F-B0E7-1C159AF27876}" presName="LevelTwoTextNode" presStyleLbl="node3" presStyleIdx="7" presStyleCnt="10" custScaleY="65991" custLinFactNeighborX="57981" custLinFactNeighborY="21808">
        <dgm:presLayoutVars>
          <dgm:chPref val="3"/>
        </dgm:presLayoutVars>
      </dgm:prSet>
      <dgm:spPr/>
    </dgm:pt>
    <dgm:pt modelId="{E3399155-7AEF-42B1-9B2A-E534DE388FB6}" type="pres">
      <dgm:prSet presAssocID="{B4E498E1-A749-407F-B0E7-1C159AF27876}" presName="level3hierChild" presStyleCnt="0"/>
      <dgm:spPr/>
    </dgm:pt>
    <dgm:pt modelId="{5CDF2D4A-FCDD-4D06-9B05-810764F71DD4}" type="pres">
      <dgm:prSet presAssocID="{349F568D-A1BE-419D-81D0-02C4271F5A67}" presName="conn2-1" presStyleLbl="parChTrans1D3" presStyleIdx="8" presStyleCnt="10"/>
      <dgm:spPr/>
    </dgm:pt>
    <dgm:pt modelId="{F64FB958-97FB-4082-86A1-15C85841D5EC}" type="pres">
      <dgm:prSet presAssocID="{349F568D-A1BE-419D-81D0-02C4271F5A67}" presName="connTx" presStyleLbl="parChTrans1D3" presStyleIdx="8" presStyleCnt="10"/>
      <dgm:spPr/>
    </dgm:pt>
    <dgm:pt modelId="{405EEDDF-3832-4E61-AB50-89EF2A056A4F}" type="pres">
      <dgm:prSet presAssocID="{DF736946-A48D-42FF-9628-B3FE8053FE1C}" presName="root2" presStyleCnt="0"/>
      <dgm:spPr/>
    </dgm:pt>
    <dgm:pt modelId="{33DCC478-86A9-4FE7-A916-7C967F628C5D}" type="pres">
      <dgm:prSet presAssocID="{DF736946-A48D-42FF-9628-B3FE8053FE1C}" presName="LevelTwoTextNode" presStyleLbl="node3" presStyleIdx="8" presStyleCnt="10" custScaleY="65991" custLinFactNeighborX="57981" custLinFactNeighborY="11044">
        <dgm:presLayoutVars>
          <dgm:chPref val="3"/>
        </dgm:presLayoutVars>
      </dgm:prSet>
      <dgm:spPr/>
    </dgm:pt>
    <dgm:pt modelId="{2D6AC936-ADBA-4E60-AF75-6A447443C744}" type="pres">
      <dgm:prSet presAssocID="{DF736946-A48D-42FF-9628-B3FE8053FE1C}" presName="level3hierChild" presStyleCnt="0"/>
      <dgm:spPr/>
    </dgm:pt>
    <dgm:pt modelId="{CBFDEDEA-12B9-4133-B1F9-2FEA78516AF4}" type="pres">
      <dgm:prSet presAssocID="{14FDF90D-23E6-416F-AD56-0697E2814FDF}" presName="conn2-1" presStyleLbl="parChTrans1D3" presStyleIdx="9" presStyleCnt="10"/>
      <dgm:spPr/>
    </dgm:pt>
    <dgm:pt modelId="{D51A23FD-FDFB-4C1F-8CCC-702CAE5146AA}" type="pres">
      <dgm:prSet presAssocID="{14FDF90D-23E6-416F-AD56-0697E2814FDF}" presName="connTx" presStyleLbl="parChTrans1D3" presStyleIdx="9" presStyleCnt="10"/>
      <dgm:spPr/>
    </dgm:pt>
    <dgm:pt modelId="{3C3273FA-08BF-4509-B27A-4AABC3C157A1}" type="pres">
      <dgm:prSet presAssocID="{18CF98B9-F05D-41B9-8A9A-B989BAB8F472}" presName="root2" presStyleCnt="0"/>
      <dgm:spPr/>
    </dgm:pt>
    <dgm:pt modelId="{96FC12DE-744A-48F7-8296-B310A2A876FA}" type="pres">
      <dgm:prSet presAssocID="{18CF98B9-F05D-41B9-8A9A-B989BAB8F472}" presName="LevelTwoTextNode" presStyleLbl="node3" presStyleIdx="9" presStyleCnt="10" custScaleY="65991" custLinFactNeighborX="57981" custLinFactNeighborY="3007">
        <dgm:presLayoutVars>
          <dgm:chPref val="3"/>
        </dgm:presLayoutVars>
      </dgm:prSet>
      <dgm:spPr/>
    </dgm:pt>
    <dgm:pt modelId="{F8E55B68-465A-47F4-A535-85C9192C6876}" type="pres">
      <dgm:prSet presAssocID="{18CF98B9-F05D-41B9-8A9A-B989BAB8F472}" presName="level3hierChild" presStyleCnt="0"/>
      <dgm:spPr/>
    </dgm:pt>
  </dgm:ptLst>
  <dgm:cxnLst>
    <dgm:cxn modelId="{45ADC1F4-F6E0-4214-B4CD-FF1550EBF5DB}" type="presOf" srcId="{18CF98B9-F05D-41B9-8A9A-B989BAB8F472}" destId="{96FC12DE-744A-48F7-8296-B310A2A876FA}" srcOrd="0" destOrd="0" presId="urn:microsoft.com/office/officeart/2005/8/layout/hierarchy2"/>
    <dgm:cxn modelId="{8FBFF995-8FD1-4A37-BFC9-FCFB868BBA9B}" type="presOf" srcId="{F6DBE98E-9778-4702-8131-D96DD9C13B41}" destId="{64A7A80C-05DF-411B-8E3D-06B44095B166}" srcOrd="0" destOrd="0" presId="urn:microsoft.com/office/officeart/2005/8/layout/hierarchy2"/>
    <dgm:cxn modelId="{903F4D0F-1D65-47E4-92B3-3E37C8A85E55}" type="presOf" srcId="{2ACD50F8-0B18-44D1-B44D-AEE90918A37C}" destId="{F082158F-7299-41C1-9DA5-CDB30D3BF267}" srcOrd="1" destOrd="0" presId="urn:microsoft.com/office/officeart/2005/8/layout/hierarchy2"/>
    <dgm:cxn modelId="{CA85C90A-92E9-445A-95D3-B8EC0998E25C}" type="presOf" srcId="{61A7CE3A-C6C6-470A-B826-1873FFA192A4}" destId="{A9CD3706-EF30-4F21-B5B2-0D03216242C5}" srcOrd="0" destOrd="0" presId="urn:microsoft.com/office/officeart/2005/8/layout/hierarchy2"/>
    <dgm:cxn modelId="{8F15DA68-C918-4F49-BDE5-C345039E4316}" type="presOf" srcId="{AF2BE86C-D3A6-45F4-9DD3-5B4BDC23638D}" destId="{BCA387F7-35B8-434E-8F89-0933C466827B}" srcOrd="1" destOrd="0" presId="urn:microsoft.com/office/officeart/2005/8/layout/hierarchy2"/>
    <dgm:cxn modelId="{BEB4C25C-2505-4236-A858-56E2114030BD}" type="presOf" srcId="{F2677984-2790-41F2-A7B1-9B4EDA13484A}" destId="{13E857EC-1E9B-4C5E-936F-D8DF15137040}" srcOrd="0" destOrd="0" presId="urn:microsoft.com/office/officeart/2005/8/layout/hierarchy2"/>
    <dgm:cxn modelId="{F666ADCA-E8A1-40DB-B978-B665CF146CF2}" srcId="{55E12CCF-982D-43A8-87ED-7A68D3B130D2}" destId="{844E223F-2DCF-4C8F-A917-C824B0A8BF6F}" srcOrd="0" destOrd="0" parTransId="{4EEECCB6-37CF-4CE6-8BB9-3400B4E1ED49}" sibTransId="{BEC3791F-AB53-494D-8748-C651F4A53F19}"/>
    <dgm:cxn modelId="{10CC8235-EA0D-431F-9E84-D943DEE2C801}" type="presOf" srcId="{349F568D-A1BE-419D-81D0-02C4271F5A67}" destId="{F64FB958-97FB-4082-86A1-15C85841D5EC}" srcOrd="1" destOrd="0" presId="urn:microsoft.com/office/officeart/2005/8/layout/hierarchy2"/>
    <dgm:cxn modelId="{9D627B62-8A04-46E6-8E1B-CAA089F8AB01}" type="presOf" srcId="{10D37126-762E-4D90-A443-0C4907C71CDD}" destId="{80D7DD1C-E561-4D3D-979C-88DEF571259D}" srcOrd="1" destOrd="0" presId="urn:microsoft.com/office/officeart/2005/8/layout/hierarchy2"/>
    <dgm:cxn modelId="{20DD7226-FA2F-4637-AA8E-A8BDF807FB6D}" type="presOf" srcId="{34CE4387-A0C8-41BB-BF3A-0E777265FBF1}" destId="{9E7E810B-7147-445C-940C-170A48C253B6}" srcOrd="0" destOrd="0" presId="urn:microsoft.com/office/officeart/2005/8/layout/hierarchy2"/>
    <dgm:cxn modelId="{2FDC3D8A-9143-47E2-BA7A-D8F944E9CBC8}" type="presOf" srcId="{EB1D5573-E861-4AC5-BCBE-990E128C1DB5}" destId="{5CBB0B5F-5ED9-46E3-98DC-D0B429A38EF7}" srcOrd="1" destOrd="0" presId="urn:microsoft.com/office/officeart/2005/8/layout/hierarchy2"/>
    <dgm:cxn modelId="{16155C92-64D1-49AF-BFF0-1B487AC45DF4}" type="presOf" srcId="{10D37126-762E-4D90-A443-0C4907C71CDD}" destId="{FC22F9A7-CC72-4C93-9226-B6ED432E26BE}" srcOrd="0" destOrd="0" presId="urn:microsoft.com/office/officeart/2005/8/layout/hierarchy2"/>
    <dgm:cxn modelId="{45AC05D9-9A3A-4313-A2E4-574992E937B1}" type="presOf" srcId="{14FDF90D-23E6-416F-AD56-0697E2814FDF}" destId="{D51A23FD-FDFB-4C1F-8CCC-702CAE5146AA}" srcOrd="1" destOrd="0" presId="urn:microsoft.com/office/officeart/2005/8/layout/hierarchy2"/>
    <dgm:cxn modelId="{D2BE3F01-D593-4C45-AA89-64DCFD2BAFB4}" type="presOf" srcId="{55E12CCF-982D-43A8-87ED-7A68D3B130D2}" destId="{8E583E56-570B-464B-9240-4C97986DA4D1}" srcOrd="0" destOrd="0" presId="urn:microsoft.com/office/officeart/2005/8/layout/hierarchy2"/>
    <dgm:cxn modelId="{92531D47-25F2-4CC3-BA1B-BC3816ABD0B4}" srcId="{4F3C05F8-93C8-4B76-9D36-798359DFB9E7}" destId="{78EAC027-A413-4536-AA39-300214DF0749}" srcOrd="0" destOrd="0" parTransId="{EB1D5573-E861-4AC5-BCBE-990E128C1DB5}" sibTransId="{C623A763-8D6A-4BBE-84A6-29BF7B651A6B}"/>
    <dgm:cxn modelId="{B77651EE-9D55-4108-A253-EDC5A4CBC957}" type="presOf" srcId="{58E33CA5-2B6F-4E4D-A316-C2E14AD413B4}" destId="{41E876AE-5B3F-4F01-AB6F-F1B7CA588F81}" srcOrd="1" destOrd="0" presId="urn:microsoft.com/office/officeart/2005/8/layout/hierarchy2"/>
    <dgm:cxn modelId="{45E00DC3-5A26-4F00-9042-8ABE91A339B2}" type="presOf" srcId="{DF736946-A48D-42FF-9628-B3FE8053FE1C}" destId="{33DCC478-86A9-4FE7-A916-7C967F628C5D}" srcOrd="0" destOrd="0" presId="urn:microsoft.com/office/officeart/2005/8/layout/hierarchy2"/>
    <dgm:cxn modelId="{97333387-8679-4D2C-8295-607C264B50D6}" srcId="{ACDBC2A3-1CBB-42FF-BF3A-B0FB2520D370}" destId="{0965DDA3-D676-4A80-A9AF-A12B05165728}" srcOrd="0" destOrd="0" parTransId="{0A534451-32A2-4B58-85FD-9308CC436B73}" sibTransId="{7F927257-0DBB-4BE7-8FCB-B5D81B53534E}"/>
    <dgm:cxn modelId="{B49D0FC3-A098-4496-9E58-2FC4C85FC2A1}" type="presOf" srcId="{083427F0-9E60-48DE-AF50-09C046A5BD9C}" destId="{9DB3D4ED-6749-4CE1-A8A3-354294F7FDAB}" srcOrd="0" destOrd="0" presId="urn:microsoft.com/office/officeart/2005/8/layout/hierarchy2"/>
    <dgm:cxn modelId="{B632EE1C-5C6A-4262-B888-DA013B86DB23}" type="presOf" srcId="{F7109706-FAC1-4947-A919-3E35A02BB7B0}" destId="{8D105441-B179-4F3A-80A7-FF523BE06316}" srcOrd="0" destOrd="0" presId="urn:microsoft.com/office/officeart/2005/8/layout/hierarchy2"/>
    <dgm:cxn modelId="{ED3B4237-2B59-4FB1-BD4B-043411197301}" srcId="{A1A61D28-AC4C-4932-8563-331E1915A3F6}" destId="{083427F0-9E60-48DE-AF50-09C046A5BD9C}" srcOrd="0" destOrd="0" parTransId="{34CE4387-A0C8-41BB-BF3A-0E777265FBF1}" sibTransId="{4A608788-EAFA-4574-94B6-5477848F9E23}"/>
    <dgm:cxn modelId="{0F3FCDDE-02ED-4040-9F72-4C23E8C1E5CA}" type="presOf" srcId="{E4124917-2CC2-4D3B-BCC3-F708F95F980E}" destId="{E43B761B-6599-488D-888A-52192DB533FE}" srcOrd="0" destOrd="0" presId="urn:microsoft.com/office/officeart/2005/8/layout/hierarchy2"/>
    <dgm:cxn modelId="{617CF301-916A-41F6-B669-1C8F22CDB190}" srcId="{844E223F-2DCF-4C8F-A917-C824B0A8BF6F}" destId="{0B0A103E-7C1A-4CB1-AF7B-122A588AAD0A}" srcOrd="1" destOrd="0" parTransId="{61A7CE3A-C6C6-470A-B826-1873FFA192A4}" sibTransId="{68FD14AC-E47D-48FF-9F82-821A07538953}"/>
    <dgm:cxn modelId="{1F924D2F-3782-4389-8569-8919BC23BAC5}" type="presOf" srcId="{0B0A103E-7C1A-4CB1-AF7B-122A588AAD0A}" destId="{B682662B-E4D0-4E9E-8004-A6FEF92CCD7E}" srcOrd="0" destOrd="0" presId="urn:microsoft.com/office/officeart/2005/8/layout/hierarchy2"/>
    <dgm:cxn modelId="{0DD13AFA-E7FD-4914-A801-581F94CC6CBE}" type="presOf" srcId="{813F0067-4FA2-4C4D-B4F4-E6BE11F67ABA}" destId="{5BF94619-D2C4-4489-91FA-C36811A635D3}" srcOrd="0" destOrd="0" presId="urn:microsoft.com/office/officeart/2005/8/layout/hierarchy2"/>
    <dgm:cxn modelId="{255C97F5-8BC7-4FBB-A922-2984B5870E44}" type="presOf" srcId="{0965DDA3-D676-4A80-A9AF-A12B05165728}" destId="{BC5C9ECD-5B37-4DC3-A8E0-1FB21B1BBF4A}" srcOrd="0" destOrd="0" presId="urn:microsoft.com/office/officeart/2005/8/layout/hierarchy2"/>
    <dgm:cxn modelId="{252C3424-FDA7-478B-8F32-90FE99C51252}" type="presOf" srcId="{76F2B3F9-3892-4B53-A7EC-02D03B3C3481}" destId="{A3CBA8DD-524D-4264-A5C0-0F9F01A9FBBA}" srcOrd="0" destOrd="0" presId="urn:microsoft.com/office/officeart/2005/8/layout/hierarchy2"/>
    <dgm:cxn modelId="{76D52C9D-9904-4E34-9C74-EA32D3C2061B}" type="presOf" srcId="{0FCF72BA-F8CB-483D-8644-D3B1962A4B5F}" destId="{5E32D47E-8AF8-4C66-8D2B-2F0161AE0B36}" srcOrd="0" destOrd="0" presId="urn:microsoft.com/office/officeart/2005/8/layout/hierarchy2"/>
    <dgm:cxn modelId="{19F299FE-3E73-462D-8147-E0B840789D41}" type="presOf" srcId="{F2677984-2790-41F2-A7B1-9B4EDA13484A}" destId="{0AD394E2-28A1-40CE-8599-110337E8ADD4}" srcOrd="1" destOrd="0" presId="urn:microsoft.com/office/officeart/2005/8/layout/hierarchy2"/>
    <dgm:cxn modelId="{72242228-BF9C-450B-BB81-67B0150A5446}" type="presOf" srcId="{D9365736-CDFB-4499-8454-B076A96CE800}" destId="{E12C602F-4BBA-4693-82EC-CED8D0618307}" srcOrd="0" destOrd="0" presId="urn:microsoft.com/office/officeart/2005/8/layout/hierarchy2"/>
    <dgm:cxn modelId="{8D7A51FE-715A-48A3-9376-B4B4943D3605}" type="presOf" srcId="{D59380D4-8B77-4B93-B990-8069D8E389CA}" destId="{9875AAE5-0547-4697-B6A0-DFEA20015498}" srcOrd="0" destOrd="0" presId="urn:microsoft.com/office/officeart/2005/8/layout/hierarchy2"/>
    <dgm:cxn modelId="{454BD27D-FB23-41A5-99D5-60C041690FF3}" srcId="{844E223F-2DCF-4C8F-A917-C824B0A8BF6F}" destId="{0FCF72BA-F8CB-483D-8644-D3B1962A4B5F}" srcOrd="0" destOrd="0" parTransId="{76F2B3F9-3892-4B53-A7EC-02D03B3C3481}" sibTransId="{8EC74A39-C283-4647-B518-6242B1B8855D}"/>
    <dgm:cxn modelId="{D9B28020-9F11-43FC-A99A-CB38BD6B13C2}" type="presOf" srcId="{61A7CE3A-C6C6-470A-B826-1873FFA192A4}" destId="{9A522D44-120E-4C21-837A-A5B6D9C824EA}" srcOrd="1" destOrd="0" presId="urn:microsoft.com/office/officeart/2005/8/layout/hierarchy2"/>
    <dgm:cxn modelId="{2CED3AAA-4685-4741-991D-18283B9CF28F}" type="presOf" srcId="{E3588E9B-1E10-406A-B8B0-998FDCC97CD2}" destId="{8619330F-7AAB-4DDF-89F4-83C3EB1E91A4}" srcOrd="0" destOrd="0" presId="urn:microsoft.com/office/officeart/2005/8/layout/hierarchy2"/>
    <dgm:cxn modelId="{065C09D2-D5E0-4C19-B218-88612A445118}" srcId="{844E223F-2DCF-4C8F-A917-C824B0A8BF6F}" destId="{D9365736-CDFB-4499-8454-B076A96CE800}" srcOrd="2" destOrd="0" parTransId="{F2677984-2790-41F2-A7B1-9B4EDA13484A}" sibTransId="{79D4055A-DC72-4F93-BBD7-550FB0E1A3B7}"/>
    <dgm:cxn modelId="{756A045B-2DCB-48FF-8B32-7BA42BA003BF}" type="presOf" srcId="{B4E498E1-A749-407F-B0E7-1C159AF27876}" destId="{EA90C06D-FA04-4DF2-82B8-9882E5B9E50A}" srcOrd="0" destOrd="0" presId="urn:microsoft.com/office/officeart/2005/8/layout/hierarchy2"/>
    <dgm:cxn modelId="{020C7A77-0381-449C-B1BC-CBAB96F67ED6}" type="presOf" srcId="{844E223F-2DCF-4C8F-A917-C824B0A8BF6F}" destId="{9C729478-95EE-4B0E-83FA-B59119C24FB6}" srcOrd="0" destOrd="0" presId="urn:microsoft.com/office/officeart/2005/8/layout/hierarchy2"/>
    <dgm:cxn modelId="{4BC49F59-DD37-456A-8E83-83E08E03807D}" type="presOf" srcId="{9D4A7B76-7544-4F32-8D07-11F1470E2777}" destId="{3E665425-05CE-48AC-99B5-702E11DD5D6D}" srcOrd="0" destOrd="0" presId="urn:microsoft.com/office/officeart/2005/8/layout/hierarchy2"/>
    <dgm:cxn modelId="{6B8F1F41-98E5-4A28-BDD1-D8D6005AAFBC}" srcId="{0FCF72BA-F8CB-483D-8644-D3B1962A4B5F}" destId="{ACDBC2A3-1CBB-42FF-BF3A-B0FB2520D370}" srcOrd="3" destOrd="0" parTransId="{7E7A65F4-213A-476B-BD67-4D657BC5DD53}" sibTransId="{B403966A-3C53-45BC-B07D-9C64EB596530}"/>
    <dgm:cxn modelId="{D14DB77B-3C91-4722-816D-77DC9998D678}" srcId="{D9365736-CDFB-4499-8454-B076A96CE800}" destId="{B4E498E1-A749-407F-B0E7-1C159AF27876}" srcOrd="0" destOrd="0" parTransId="{10D37126-762E-4D90-A443-0C4907C71CDD}" sibTransId="{FEA5B8F7-9655-4CE8-8AC6-067BD78208F1}"/>
    <dgm:cxn modelId="{74322EC1-3748-40C7-93AB-499292962231}" type="presOf" srcId="{78EAC027-A413-4536-AA39-300214DF0749}" destId="{50E34656-922E-4B38-842B-72F0B325FDF9}" srcOrd="0" destOrd="0" presId="urn:microsoft.com/office/officeart/2005/8/layout/hierarchy2"/>
    <dgm:cxn modelId="{86979F28-5FAF-4F32-BCFD-1943EAF1AC14}" type="presOf" srcId="{349F568D-A1BE-419D-81D0-02C4271F5A67}" destId="{5CDF2D4A-FCDD-4D06-9B05-810764F71DD4}" srcOrd="0" destOrd="0" presId="urn:microsoft.com/office/officeart/2005/8/layout/hierarchy2"/>
    <dgm:cxn modelId="{9E056433-AF08-4FAD-B3A9-D8C2C9547525}" type="presOf" srcId="{7E7A65F4-213A-476B-BD67-4D657BC5DD53}" destId="{D7F929F4-68E8-487F-BFD3-21DCF33557DF}" srcOrd="1" destOrd="0" presId="urn:microsoft.com/office/officeart/2005/8/layout/hierarchy2"/>
    <dgm:cxn modelId="{47EE2F72-2B18-4E0C-8A6D-CF7B6AF350CF}" type="presOf" srcId="{E4124917-2CC2-4D3B-BCC3-F708F95F980E}" destId="{27399EFB-35A0-463D-94BD-61F0B171302B}" srcOrd="1" destOrd="0" presId="urn:microsoft.com/office/officeart/2005/8/layout/hierarchy2"/>
    <dgm:cxn modelId="{EE5B93FB-BD6F-4023-8CA5-091CC2E7B03B}" type="presOf" srcId="{F7109706-FAC1-4947-A919-3E35A02BB7B0}" destId="{8F40F33F-089D-4CA1-8657-52D9509A2374}" srcOrd="1" destOrd="0" presId="urn:microsoft.com/office/officeart/2005/8/layout/hierarchy2"/>
    <dgm:cxn modelId="{C522B5A1-5F14-4536-8711-32F74F6D3064}" srcId="{0FCF72BA-F8CB-483D-8644-D3B1962A4B5F}" destId="{D59380D4-8B77-4B93-B990-8069D8E389CA}" srcOrd="0" destOrd="0" parTransId="{58E33CA5-2B6F-4E4D-A316-C2E14AD413B4}" sibTransId="{EE16018D-F832-439A-82DF-D885831C41CD}"/>
    <dgm:cxn modelId="{EC30ED1D-82A8-4875-AE12-EB5144163915}" type="presOf" srcId="{0A534451-32A2-4B58-85FD-9308CC436B73}" destId="{3F4AEF93-E3AF-46EB-AD47-AF7CBBFDE3FE}" srcOrd="0" destOrd="0" presId="urn:microsoft.com/office/officeart/2005/8/layout/hierarchy2"/>
    <dgm:cxn modelId="{47134F45-0968-4620-AB0D-9E4EF2898064}" srcId="{D9365736-CDFB-4499-8454-B076A96CE800}" destId="{DF736946-A48D-42FF-9628-B3FE8053FE1C}" srcOrd="1" destOrd="0" parTransId="{349F568D-A1BE-419D-81D0-02C4271F5A67}" sibTransId="{5273ECFF-D790-4625-B49C-3671DB8264A1}"/>
    <dgm:cxn modelId="{B407280F-A621-489D-97E2-1A88556177A2}" type="presOf" srcId="{34CE4387-A0C8-41BB-BF3A-0E777265FBF1}" destId="{FCB3858C-9BFF-40DF-B82D-B85FC7CAB7BE}" srcOrd="1" destOrd="0" presId="urn:microsoft.com/office/officeart/2005/8/layout/hierarchy2"/>
    <dgm:cxn modelId="{20769E1C-7CF0-4849-BD97-45BE0978C23B}" srcId="{0B0A103E-7C1A-4CB1-AF7B-122A588AAD0A}" destId="{7036D78B-278D-46BF-8154-68EB908DC178}" srcOrd="0" destOrd="0" parTransId="{2ACD50F8-0B18-44D1-B44D-AEE90918A37C}" sibTransId="{CA772965-CF3B-4136-9838-FAEC1BFCCB7C}"/>
    <dgm:cxn modelId="{2F6552F6-84BD-46A2-ABBD-A04178F5C612}" type="presOf" srcId="{58E33CA5-2B6F-4E4D-A316-C2E14AD413B4}" destId="{57DB1C7D-C655-4F48-93CC-AF086B82632F}" srcOrd="0" destOrd="0" presId="urn:microsoft.com/office/officeart/2005/8/layout/hierarchy2"/>
    <dgm:cxn modelId="{3BFBE505-6FDB-4405-8D08-C01B2B19135D}" type="presOf" srcId="{EB1D5573-E861-4AC5-BCBE-990E128C1DB5}" destId="{DB09447F-E803-4F8E-A622-1EB9775BDD33}" srcOrd="0" destOrd="0" presId="urn:microsoft.com/office/officeart/2005/8/layout/hierarchy2"/>
    <dgm:cxn modelId="{5004C070-6CD3-4215-B84D-0A81D761ECC0}" type="presOf" srcId="{14FDF90D-23E6-416F-AD56-0697E2814FDF}" destId="{CBFDEDEA-12B9-4133-B1F9-2FEA78516AF4}" srcOrd="0" destOrd="0" presId="urn:microsoft.com/office/officeart/2005/8/layout/hierarchy2"/>
    <dgm:cxn modelId="{5DC23A7C-55D4-4D67-9F04-34C88E366A62}" srcId="{0FCF72BA-F8CB-483D-8644-D3B1962A4B5F}" destId="{A1A61D28-AC4C-4932-8563-331E1915A3F6}" srcOrd="2" destOrd="0" parTransId="{E3588E9B-1E10-406A-B8B0-998FDCC97CD2}" sibTransId="{C4AFF8BC-C14C-456E-83D0-3830FDF9490A}"/>
    <dgm:cxn modelId="{4B14957A-26D2-41B0-82AC-FCA4E170D4F0}" type="presOf" srcId="{7E7A65F4-213A-476B-BD67-4D657BC5DD53}" destId="{F3132059-1421-411F-A212-CC1C27B35FD4}" srcOrd="0" destOrd="0" presId="urn:microsoft.com/office/officeart/2005/8/layout/hierarchy2"/>
    <dgm:cxn modelId="{5175DAA7-C3BD-4C83-9937-1E68C73F265B}" type="presOf" srcId="{813F0067-4FA2-4C4D-B4F4-E6BE11F67ABA}" destId="{22EAF83A-1DAF-4DC7-846D-96560F394D6F}" srcOrd="1" destOrd="0" presId="urn:microsoft.com/office/officeart/2005/8/layout/hierarchy2"/>
    <dgm:cxn modelId="{69E0FE37-BF1F-4E0C-A40E-B0EDD4B968D2}" srcId="{0B0A103E-7C1A-4CB1-AF7B-122A588AAD0A}" destId="{B88D5082-01CC-417C-B709-B883088F25A5}" srcOrd="2" destOrd="0" parTransId="{E4124917-2CC2-4D3B-BCC3-F708F95F980E}" sibTransId="{789BE2BB-2C79-48C3-B696-DED938A8849F}"/>
    <dgm:cxn modelId="{C5CAB9C3-65D2-411D-9146-81002A6F0534}" type="presOf" srcId="{E3588E9B-1E10-406A-B8B0-998FDCC97CD2}" destId="{750CD26C-DE08-4F14-905F-F85FFC52381E}" srcOrd="1" destOrd="0" presId="urn:microsoft.com/office/officeart/2005/8/layout/hierarchy2"/>
    <dgm:cxn modelId="{D90BBCFB-3CF6-4E45-977B-12B877822D2D}" srcId="{0FCF72BA-F8CB-483D-8644-D3B1962A4B5F}" destId="{4F3C05F8-93C8-4B76-9D36-798359DFB9E7}" srcOrd="1" destOrd="0" parTransId="{AF2BE86C-D3A6-45F4-9DD3-5B4BDC23638D}" sibTransId="{C8F79309-42D6-4D53-97F8-F55A58A5EBED}"/>
    <dgm:cxn modelId="{B3F875ED-466A-4C97-AAD8-445FE22C3F5C}" type="presOf" srcId="{B88D5082-01CC-417C-B709-B883088F25A5}" destId="{AC720374-9680-4688-BAE5-67940186D312}" srcOrd="0" destOrd="0" presId="urn:microsoft.com/office/officeart/2005/8/layout/hierarchy2"/>
    <dgm:cxn modelId="{0C4BF55C-B0D0-417B-A39D-91B204D3BCDF}" srcId="{D9365736-CDFB-4499-8454-B076A96CE800}" destId="{18CF98B9-F05D-41B9-8A9A-B989BAB8F472}" srcOrd="2" destOrd="0" parTransId="{14FDF90D-23E6-416F-AD56-0697E2814FDF}" sibTransId="{DA13488B-45C1-446C-A147-BDFB648F96EE}"/>
    <dgm:cxn modelId="{DA0251BC-F6D3-4BD1-833C-1E8BEFEAF598}" srcId="{D59380D4-8B77-4B93-B990-8069D8E389CA}" destId="{F6DBE98E-9778-4702-8131-D96DD9C13B41}" srcOrd="0" destOrd="0" parTransId="{F7109706-FAC1-4947-A919-3E35A02BB7B0}" sibTransId="{C455242F-93BE-4454-AB86-BF5E8CBE3A02}"/>
    <dgm:cxn modelId="{8A09AD38-A79C-4A3B-AE9B-20DA0AFEA5A0}" type="presOf" srcId="{0A534451-32A2-4B58-85FD-9308CC436B73}" destId="{C9E34FF9-7663-4F0E-837D-56BC139E2BB1}" srcOrd="1" destOrd="0" presId="urn:microsoft.com/office/officeart/2005/8/layout/hierarchy2"/>
    <dgm:cxn modelId="{68A5BEFC-86C3-4F6A-B5EB-5A959A0C0BA6}" type="presOf" srcId="{A1A61D28-AC4C-4932-8563-331E1915A3F6}" destId="{FE97AA07-1162-4683-8B64-8D244757A4ED}" srcOrd="0" destOrd="0" presId="urn:microsoft.com/office/officeart/2005/8/layout/hierarchy2"/>
    <dgm:cxn modelId="{72DD39BB-EC0F-4DDF-BFDB-AA754D626C48}" type="presOf" srcId="{ACDBC2A3-1CBB-42FF-BF3A-B0FB2520D370}" destId="{3FECEFFE-26D9-4FC4-AE0C-AAAF31A4861A}" srcOrd="0" destOrd="0" presId="urn:microsoft.com/office/officeart/2005/8/layout/hierarchy2"/>
    <dgm:cxn modelId="{B9B49827-02A9-4D8A-B979-D8B67AB19465}" type="presOf" srcId="{2ACD50F8-0B18-44D1-B44D-AEE90918A37C}" destId="{C30AAD14-33E0-4989-AD33-54D9E1E78185}" srcOrd="0" destOrd="0" presId="urn:microsoft.com/office/officeart/2005/8/layout/hierarchy2"/>
    <dgm:cxn modelId="{53388C0C-62C3-45B7-8193-B7276EAA5E82}" type="presOf" srcId="{7036D78B-278D-46BF-8154-68EB908DC178}" destId="{173D20DA-E349-4500-B7C7-04DE8B7F1BB3}" srcOrd="0" destOrd="0" presId="urn:microsoft.com/office/officeart/2005/8/layout/hierarchy2"/>
    <dgm:cxn modelId="{E0F52F51-D084-4B08-A73C-3D0379DF08FB}" type="presOf" srcId="{76F2B3F9-3892-4B53-A7EC-02D03B3C3481}" destId="{72CC09D2-41B2-422F-BA06-6D006F1274C8}" srcOrd="1" destOrd="0" presId="urn:microsoft.com/office/officeart/2005/8/layout/hierarchy2"/>
    <dgm:cxn modelId="{1A184578-B6E2-4CD1-8924-D38DE8E8D21E}" type="presOf" srcId="{4F3C05F8-93C8-4B76-9D36-798359DFB9E7}" destId="{E46C0851-C366-4A56-918F-0EAC2E0B9B18}" srcOrd="0" destOrd="0" presId="urn:microsoft.com/office/officeart/2005/8/layout/hierarchy2"/>
    <dgm:cxn modelId="{CCE7F2D6-F2C7-4BE6-8387-90761FF7EB50}" srcId="{0B0A103E-7C1A-4CB1-AF7B-122A588AAD0A}" destId="{9D4A7B76-7544-4F32-8D07-11F1470E2777}" srcOrd="1" destOrd="0" parTransId="{813F0067-4FA2-4C4D-B4F4-E6BE11F67ABA}" sibTransId="{E4C423E1-C65F-4C05-B607-32674CEA5EE7}"/>
    <dgm:cxn modelId="{AAA5575A-224D-482D-AC52-6E9EE0320EFD}" type="presOf" srcId="{AF2BE86C-D3A6-45F4-9DD3-5B4BDC23638D}" destId="{2228F601-A694-446B-9C20-64D6C335BDD5}" srcOrd="0" destOrd="0" presId="urn:microsoft.com/office/officeart/2005/8/layout/hierarchy2"/>
    <dgm:cxn modelId="{DA892607-9E73-4BC9-872C-552D5CAE38F8}" type="presParOf" srcId="{8E583E56-570B-464B-9240-4C97986DA4D1}" destId="{E734B43A-6B74-4831-BC10-51115351EE09}" srcOrd="0" destOrd="0" presId="urn:microsoft.com/office/officeart/2005/8/layout/hierarchy2"/>
    <dgm:cxn modelId="{71C39451-19BB-4AE5-87A9-41BBFE97343E}" type="presParOf" srcId="{E734B43A-6B74-4831-BC10-51115351EE09}" destId="{9C729478-95EE-4B0E-83FA-B59119C24FB6}" srcOrd="0" destOrd="0" presId="urn:microsoft.com/office/officeart/2005/8/layout/hierarchy2"/>
    <dgm:cxn modelId="{5A804E45-7D85-45CB-93AA-43DE90D9C50D}" type="presParOf" srcId="{E734B43A-6B74-4831-BC10-51115351EE09}" destId="{BC52EA34-61DF-4533-ADB8-29415D8A65F8}" srcOrd="1" destOrd="0" presId="urn:microsoft.com/office/officeart/2005/8/layout/hierarchy2"/>
    <dgm:cxn modelId="{546D221A-3BD3-453C-8F32-B54C917E4086}" type="presParOf" srcId="{BC52EA34-61DF-4533-ADB8-29415D8A65F8}" destId="{A3CBA8DD-524D-4264-A5C0-0F9F01A9FBBA}" srcOrd="0" destOrd="0" presId="urn:microsoft.com/office/officeart/2005/8/layout/hierarchy2"/>
    <dgm:cxn modelId="{253CBFCF-EF9B-4A3F-B2DC-10B9BD1CAA1F}" type="presParOf" srcId="{A3CBA8DD-524D-4264-A5C0-0F9F01A9FBBA}" destId="{72CC09D2-41B2-422F-BA06-6D006F1274C8}" srcOrd="0" destOrd="0" presId="urn:microsoft.com/office/officeart/2005/8/layout/hierarchy2"/>
    <dgm:cxn modelId="{CE75B655-6DF0-4D57-908A-BB403C839D3C}" type="presParOf" srcId="{BC52EA34-61DF-4533-ADB8-29415D8A65F8}" destId="{5E2E7956-D9DD-413D-BE31-0795ED2F30EB}" srcOrd="1" destOrd="0" presId="urn:microsoft.com/office/officeart/2005/8/layout/hierarchy2"/>
    <dgm:cxn modelId="{038A069A-24BA-4FA6-AF54-729AE79774EB}" type="presParOf" srcId="{5E2E7956-D9DD-413D-BE31-0795ED2F30EB}" destId="{5E32D47E-8AF8-4C66-8D2B-2F0161AE0B36}" srcOrd="0" destOrd="0" presId="urn:microsoft.com/office/officeart/2005/8/layout/hierarchy2"/>
    <dgm:cxn modelId="{16D89D99-7E38-4D65-B30D-DEBA583C97B3}" type="presParOf" srcId="{5E2E7956-D9DD-413D-BE31-0795ED2F30EB}" destId="{7D784094-E67F-48AA-820B-1D5F8207300A}" srcOrd="1" destOrd="0" presId="urn:microsoft.com/office/officeart/2005/8/layout/hierarchy2"/>
    <dgm:cxn modelId="{81D9C31B-2F65-4D84-A2B9-41E4DB570208}" type="presParOf" srcId="{7D784094-E67F-48AA-820B-1D5F8207300A}" destId="{57DB1C7D-C655-4F48-93CC-AF086B82632F}" srcOrd="0" destOrd="0" presId="urn:microsoft.com/office/officeart/2005/8/layout/hierarchy2"/>
    <dgm:cxn modelId="{C45F047E-2377-4042-B53B-3366B2053E9F}" type="presParOf" srcId="{57DB1C7D-C655-4F48-93CC-AF086B82632F}" destId="{41E876AE-5B3F-4F01-AB6F-F1B7CA588F81}" srcOrd="0" destOrd="0" presId="urn:microsoft.com/office/officeart/2005/8/layout/hierarchy2"/>
    <dgm:cxn modelId="{B83A66DF-5750-4D78-BACB-4D5123674D6F}" type="presParOf" srcId="{7D784094-E67F-48AA-820B-1D5F8207300A}" destId="{0C1C9AD3-DDEB-4666-9B53-C830C75B34E4}" srcOrd="1" destOrd="0" presId="urn:microsoft.com/office/officeart/2005/8/layout/hierarchy2"/>
    <dgm:cxn modelId="{584A6E1D-28A3-4DC4-A909-474E088C3DE3}" type="presParOf" srcId="{0C1C9AD3-DDEB-4666-9B53-C830C75B34E4}" destId="{9875AAE5-0547-4697-B6A0-DFEA20015498}" srcOrd="0" destOrd="0" presId="urn:microsoft.com/office/officeart/2005/8/layout/hierarchy2"/>
    <dgm:cxn modelId="{CC0247CE-0694-487B-8C76-B3C2842A2175}" type="presParOf" srcId="{0C1C9AD3-DDEB-4666-9B53-C830C75B34E4}" destId="{A838D8D8-22D4-4ABE-B28F-D7B7D5ED9B7D}" srcOrd="1" destOrd="0" presId="urn:microsoft.com/office/officeart/2005/8/layout/hierarchy2"/>
    <dgm:cxn modelId="{0C3A9916-67E8-45D7-90D4-BFEE2A5F5563}" type="presParOf" srcId="{A838D8D8-22D4-4ABE-B28F-D7B7D5ED9B7D}" destId="{8D105441-B179-4F3A-80A7-FF523BE06316}" srcOrd="0" destOrd="0" presId="urn:microsoft.com/office/officeart/2005/8/layout/hierarchy2"/>
    <dgm:cxn modelId="{5942D750-356F-4FB9-B211-FFCCF507DAA3}" type="presParOf" srcId="{8D105441-B179-4F3A-80A7-FF523BE06316}" destId="{8F40F33F-089D-4CA1-8657-52D9509A2374}" srcOrd="0" destOrd="0" presId="urn:microsoft.com/office/officeart/2005/8/layout/hierarchy2"/>
    <dgm:cxn modelId="{42A2C592-2959-4889-B942-3630D3B5A433}" type="presParOf" srcId="{A838D8D8-22D4-4ABE-B28F-D7B7D5ED9B7D}" destId="{A0C0BDEE-D141-43B4-8E79-1EA25C05B8C1}" srcOrd="1" destOrd="0" presId="urn:microsoft.com/office/officeart/2005/8/layout/hierarchy2"/>
    <dgm:cxn modelId="{910315CE-61A6-4F35-A3D4-0FF827984AD9}" type="presParOf" srcId="{A0C0BDEE-D141-43B4-8E79-1EA25C05B8C1}" destId="{64A7A80C-05DF-411B-8E3D-06B44095B166}" srcOrd="0" destOrd="0" presId="urn:microsoft.com/office/officeart/2005/8/layout/hierarchy2"/>
    <dgm:cxn modelId="{BE814E61-FFEC-4CC1-B8AE-71CFE28276FE}" type="presParOf" srcId="{A0C0BDEE-D141-43B4-8E79-1EA25C05B8C1}" destId="{C5A0232E-C0E0-414C-ACC7-600047826BEC}" srcOrd="1" destOrd="0" presId="urn:microsoft.com/office/officeart/2005/8/layout/hierarchy2"/>
    <dgm:cxn modelId="{571AB353-6BCD-4F0B-9A90-C484C72BCFC6}" type="presParOf" srcId="{7D784094-E67F-48AA-820B-1D5F8207300A}" destId="{2228F601-A694-446B-9C20-64D6C335BDD5}" srcOrd="2" destOrd="0" presId="urn:microsoft.com/office/officeart/2005/8/layout/hierarchy2"/>
    <dgm:cxn modelId="{D9000651-AB01-4C78-86B2-20E066F32737}" type="presParOf" srcId="{2228F601-A694-446B-9C20-64D6C335BDD5}" destId="{BCA387F7-35B8-434E-8F89-0933C466827B}" srcOrd="0" destOrd="0" presId="urn:microsoft.com/office/officeart/2005/8/layout/hierarchy2"/>
    <dgm:cxn modelId="{73A4AD0F-84E2-44E1-B2B4-33C86777A3D2}" type="presParOf" srcId="{7D784094-E67F-48AA-820B-1D5F8207300A}" destId="{4D39F455-3B07-4887-91EA-CE65376C15D0}" srcOrd="3" destOrd="0" presId="urn:microsoft.com/office/officeart/2005/8/layout/hierarchy2"/>
    <dgm:cxn modelId="{1A4F777E-3D7E-4D3D-9554-96A02AE8EC48}" type="presParOf" srcId="{4D39F455-3B07-4887-91EA-CE65376C15D0}" destId="{E46C0851-C366-4A56-918F-0EAC2E0B9B18}" srcOrd="0" destOrd="0" presId="urn:microsoft.com/office/officeart/2005/8/layout/hierarchy2"/>
    <dgm:cxn modelId="{57B92519-E217-406B-8F04-C7307D558880}" type="presParOf" srcId="{4D39F455-3B07-4887-91EA-CE65376C15D0}" destId="{A09319C3-2643-46BE-89C2-BE0F778E745C}" srcOrd="1" destOrd="0" presId="urn:microsoft.com/office/officeart/2005/8/layout/hierarchy2"/>
    <dgm:cxn modelId="{3D2E5C14-6F0F-4E95-BB82-E4A6A5F4F308}" type="presParOf" srcId="{A09319C3-2643-46BE-89C2-BE0F778E745C}" destId="{DB09447F-E803-4F8E-A622-1EB9775BDD33}" srcOrd="0" destOrd="0" presId="urn:microsoft.com/office/officeart/2005/8/layout/hierarchy2"/>
    <dgm:cxn modelId="{6F53BC21-F402-412B-8447-9E3DB953AFE5}" type="presParOf" srcId="{DB09447F-E803-4F8E-A622-1EB9775BDD33}" destId="{5CBB0B5F-5ED9-46E3-98DC-D0B429A38EF7}" srcOrd="0" destOrd="0" presId="urn:microsoft.com/office/officeart/2005/8/layout/hierarchy2"/>
    <dgm:cxn modelId="{556216D1-B768-471C-B59C-624E85EF6650}" type="presParOf" srcId="{A09319C3-2643-46BE-89C2-BE0F778E745C}" destId="{42FCDD52-612D-494A-A434-018010EDAA79}" srcOrd="1" destOrd="0" presId="urn:microsoft.com/office/officeart/2005/8/layout/hierarchy2"/>
    <dgm:cxn modelId="{A778BFF2-3CC5-4796-8DA9-0350F6E6ED80}" type="presParOf" srcId="{42FCDD52-612D-494A-A434-018010EDAA79}" destId="{50E34656-922E-4B38-842B-72F0B325FDF9}" srcOrd="0" destOrd="0" presId="urn:microsoft.com/office/officeart/2005/8/layout/hierarchy2"/>
    <dgm:cxn modelId="{18063157-9147-4C53-869F-4B0C82D265FC}" type="presParOf" srcId="{42FCDD52-612D-494A-A434-018010EDAA79}" destId="{F9E75759-6FB3-4C2E-B26A-601781D2602F}" srcOrd="1" destOrd="0" presId="urn:microsoft.com/office/officeart/2005/8/layout/hierarchy2"/>
    <dgm:cxn modelId="{AD26AEFA-53FD-487D-B01C-DB4DE5AC73C6}" type="presParOf" srcId="{7D784094-E67F-48AA-820B-1D5F8207300A}" destId="{8619330F-7AAB-4DDF-89F4-83C3EB1E91A4}" srcOrd="4" destOrd="0" presId="urn:microsoft.com/office/officeart/2005/8/layout/hierarchy2"/>
    <dgm:cxn modelId="{DAA0D414-EC26-45B6-A58A-651272933428}" type="presParOf" srcId="{8619330F-7AAB-4DDF-89F4-83C3EB1E91A4}" destId="{750CD26C-DE08-4F14-905F-F85FFC52381E}" srcOrd="0" destOrd="0" presId="urn:microsoft.com/office/officeart/2005/8/layout/hierarchy2"/>
    <dgm:cxn modelId="{49E4F457-ADB7-4F65-9140-92DDBAC6BF06}" type="presParOf" srcId="{7D784094-E67F-48AA-820B-1D5F8207300A}" destId="{8987CBBB-1234-4A9F-B066-BB508C48487F}" srcOrd="5" destOrd="0" presId="urn:microsoft.com/office/officeart/2005/8/layout/hierarchy2"/>
    <dgm:cxn modelId="{4F06A1ED-CFEF-4CA7-A221-CAE6922A0B41}" type="presParOf" srcId="{8987CBBB-1234-4A9F-B066-BB508C48487F}" destId="{FE97AA07-1162-4683-8B64-8D244757A4ED}" srcOrd="0" destOrd="0" presId="urn:microsoft.com/office/officeart/2005/8/layout/hierarchy2"/>
    <dgm:cxn modelId="{1A562969-C974-4AF1-B8FD-EBE24F3322A3}" type="presParOf" srcId="{8987CBBB-1234-4A9F-B066-BB508C48487F}" destId="{890E72C3-B08E-413B-9DB3-FE1DA820E2E9}" srcOrd="1" destOrd="0" presId="urn:microsoft.com/office/officeart/2005/8/layout/hierarchy2"/>
    <dgm:cxn modelId="{35FC3932-05EE-474D-94B4-E6FE1B15F7C3}" type="presParOf" srcId="{890E72C3-B08E-413B-9DB3-FE1DA820E2E9}" destId="{9E7E810B-7147-445C-940C-170A48C253B6}" srcOrd="0" destOrd="0" presId="urn:microsoft.com/office/officeart/2005/8/layout/hierarchy2"/>
    <dgm:cxn modelId="{E0F9FD5C-213A-4727-9630-F65088AAAB29}" type="presParOf" srcId="{9E7E810B-7147-445C-940C-170A48C253B6}" destId="{FCB3858C-9BFF-40DF-B82D-B85FC7CAB7BE}" srcOrd="0" destOrd="0" presId="urn:microsoft.com/office/officeart/2005/8/layout/hierarchy2"/>
    <dgm:cxn modelId="{CE3B1341-60CE-476F-B986-827E561375CD}" type="presParOf" srcId="{890E72C3-B08E-413B-9DB3-FE1DA820E2E9}" destId="{26389F52-B3AC-423E-BFA7-292763EAB098}" srcOrd="1" destOrd="0" presId="urn:microsoft.com/office/officeart/2005/8/layout/hierarchy2"/>
    <dgm:cxn modelId="{86E5F9AB-6BA1-4848-B1B1-748A43257CCA}" type="presParOf" srcId="{26389F52-B3AC-423E-BFA7-292763EAB098}" destId="{9DB3D4ED-6749-4CE1-A8A3-354294F7FDAB}" srcOrd="0" destOrd="0" presId="urn:microsoft.com/office/officeart/2005/8/layout/hierarchy2"/>
    <dgm:cxn modelId="{FEACD6E3-EF2B-4529-A643-F8BBC271C91C}" type="presParOf" srcId="{26389F52-B3AC-423E-BFA7-292763EAB098}" destId="{54E55FB8-30FF-4222-81F4-0FBFD4E52B89}" srcOrd="1" destOrd="0" presId="urn:microsoft.com/office/officeart/2005/8/layout/hierarchy2"/>
    <dgm:cxn modelId="{E8A65920-585A-4EC4-872E-F94C629B72C1}" type="presParOf" srcId="{7D784094-E67F-48AA-820B-1D5F8207300A}" destId="{F3132059-1421-411F-A212-CC1C27B35FD4}" srcOrd="6" destOrd="0" presId="urn:microsoft.com/office/officeart/2005/8/layout/hierarchy2"/>
    <dgm:cxn modelId="{F508201A-ACE5-450C-84C4-9AD257DD1683}" type="presParOf" srcId="{F3132059-1421-411F-A212-CC1C27B35FD4}" destId="{D7F929F4-68E8-487F-BFD3-21DCF33557DF}" srcOrd="0" destOrd="0" presId="urn:microsoft.com/office/officeart/2005/8/layout/hierarchy2"/>
    <dgm:cxn modelId="{33A3C25E-EF66-4A24-881D-79F43499BF87}" type="presParOf" srcId="{7D784094-E67F-48AA-820B-1D5F8207300A}" destId="{F8B09B92-B8F1-4896-8C01-928D3F623C14}" srcOrd="7" destOrd="0" presId="urn:microsoft.com/office/officeart/2005/8/layout/hierarchy2"/>
    <dgm:cxn modelId="{964C37E7-060B-4EC0-A901-41221D4D96CC}" type="presParOf" srcId="{F8B09B92-B8F1-4896-8C01-928D3F623C14}" destId="{3FECEFFE-26D9-4FC4-AE0C-AAAF31A4861A}" srcOrd="0" destOrd="0" presId="urn:microsoft.com/office/officeart/2005/8/layout/hierarchy2"/>
    <dgm:cxn modelId="{3F21B4BF-0281-4312-B679-3D23506AE6E1}" type="presParOf" srcId="{F8B09B92-B8F1-4896-8C01-928D3F623C14}" destId="{ACAEC4C2-DEB2-406C-B3E3-2B484C74E86F}" srcOrd="1" destOrd="0" presId="urn:microsoft.com/office/officeart/2005/8/layout/hierarchy2"/>
    <dgm:cxn modelId="{C6C4CB01-C923-4F88-82C9-DDFCD6F2FC7D}" type="presParOf" srcId="{ACAEC4C2-DEB2-406C-B3E3-2B484C74E86F}" destId="{3F4AEF93-E3AF-46EB-AD47-AF7CBBFDE3FE}" srcOrd="0" destOrd="0" presId="urn:microsoft.com/office/officeart/2005/8/layout/hierarchy2"/>
    <dgm:cxn modelId="{881D01D2-2FBE-46C8-950A-5570066E0B35}" type="presParOf" srcId="{3F4AEF93-E3AF-46EB-AD47-AF7CBBFDE3FE}" destId="{C9E34FF9-7663-4F0E-837D-56BC139E2BB1}" srcOrd="0" destOrd="0" presId="urn:microsoft.com/office/officeart/2005/8/layout/hierarchy2"/>
    <dgm:cxn modelId="{117EF09E-B8FC-47AE-AE14-FF8E3EE54C70}" type="presParOf" srcId="{ACAEC4C2-DEB2-406C-B3E3-2B484C74E86F}" destId="{B9AB4BB3-3850-4308-8607-C52FFC486E26}" srcOrd="1" destOrd="0" presId="urn:microsoft.com/office/officeart/2005/8/layout/hierarchy2"/>
    <dgm:cxn modelId="{95A71FE6-7145-4013-9CFF-4DFE469CB6FF}" type="presParOf" srcId="{B9AB4BB3-3850-4308-8607-C52FFC486E26}" destId="{BC5C9ECD-5B37-4DC3-A8E0-1FB21B1BBF4A}" srcOrd="0" destOrd="0" presId="urn:microsoft.com/office/officeart/2005/8/layout/hierarchy2"/>
    <dgm:cxn modelId="{574ED6FD-3869-498D-82EF-E87C9F3130F5}" type="presParOf" srcId="{B9AB4BB3-3850-4308-8607-C52FFC486E26}" destId="{69036042-7AD3-4A7C-A90D-F37053622551}" srcOrd="1" destOrd="0" presId="urn:microsoft.com/office/officeart/2005/8/layout/hierarchy2"/>
    <dgm:cxn modelId="{2F091575-9263-4478-819E-001E70FABD0E}" type="presParOf" srcId="{BC52EA34-61DF-4533-ADB8-29415D8A65F8}" destId="{A9CD3706-EF30-4F21-B5B2-0D03216242C5}" srcOrd="2" destOrd="0" presId="urn:microsoft.com/office/officeart/2005/8/layout/hierarchy2"/>
    <dgm:cxn modelId="{61057E85-7610-4807-83A5-94D5C012BFE7}" type="presParOf" srcId="{A9CD3706-EF30-4F21-B5B2-0D03216242C5}" destId="{9A522D44-120E-4C21-837A-A5B6D9C824EA}" srcOrd="0" destOrd="0" presId="urn:microsoft.com/office/officeart/2005/8/layout/hierarchy2"/>
    <dgm:cxn modelId="{B910D20D-BA6D-4586-9CD0-D7062A2EE0CC}" type="presParOf" srcId="{BC52EA34-61DF-4533-ADB8-29415D8A65F8}" destId="{91658E11-5058-458A-A750-81D2FBCFB62D}" srcOrd="3" destOrd="0" presId="urn:microsoft.com/office/officeart/2005/8/layout/hierarchy2"/>
    <dgm:cxn modelId="{907505CC-5EE4-4CC2-9B67-8A9F21FF352B}" type="presParOf" srcId="{91658E11-5058-458A-A750-81D2FBCFB62D}" destId="{B682662B-E4D0-4E9E-8004-A6FEF92CCD7E}" srcOrd="0" destOrd="0" presId="urn:microsoft.com/office/officeart/2005/8/layout/hierarchy2"/>
    <dgm:cxn modelId="{3439A1CC-C0F1-4849-B233-11753DB57978}" type="presParOf" srcId="{91658E11-5058-458A-A750-81D2FBCFB62D}" destId="{7196CB69-518B-44A6-8128-A18B6E27B9BC}" srcOrd="1" destOrd="0" presId="urn:microsoft.com/office/officeart/2005/8/layout/hierarchy2"/>
    <dgm:cxn modelId="{85491974-7468-4571-85C2-6D9659D55BD7}" type="presParOf" srcId="{7196CB69-518B-44A6-8128-A18B6E27B9BC}" destId="{C30AAD14-33E0-4989-AD33-54D9E1E78185}" srcOrd="0" destOrd="0" presId="urn:microsoft.com/office/officeart/2005/8/layout/hierarchy2"/>
    <dgm:cxn modelId="{39F3CBF0-40D0-4A5F-AAA8-57A998C762AC}" type="presParOf" srcId="{C30AAD14-33E0-4989-AD33-54D9E1E78185}" destId="{F082158F-7299-41C1-9DA5-CDB30D3BF267}" srcOrd="0" destOrd="0" presId="urn:microsoft.com/office/officeart/2005/8/layout/hierarchy2"/>
    <dgm:cxn modelId="{6471B451-B33E-4DFB-8A6F-83F87FE24148}" type="presParOf" srcId="{7196CB69-518B-44A6-8128-A18B6E27B9BC}" destId="{17788888-78AF-4BCC-91B3-8AFF381442D8}" srcOrd="1" destOrd="0" presId="urn:microsoft.com/office/officeart/2005/8/layout/hierarchy2"/>
    <dgm:cxn modelId="{E76EF9F7-FA6E-4A0E-898D-9C8976FED415}" type="presParOf" srcId="{17788888-78AF-4BCC-91B3-8AFF381442D8}" destId="{173D20DA-E349-4500-B7C7-04DE8B7F1BB3}" srcOrd="0" destOrd="0" presId="urn:microsoft.com/office/officeart/2005/8/layout/hierarchy2"/>
    <dgm:cxn modelId="{1361FF4E-CF49-494C-9442-F3F44CBC862A}" type="presParOf" srcId="{17788888-78AF-4BCC-91B3-8AFF381442D8}" destId="{CE1039AC-A3E6-4979-9F56-1CC9098835E3}" srcOrd="1" destOrd="0" presId="urn:microsoft.com/office/officeart/2005/8/layout/hierarchy2"/>
    <dgm:cxn modelId="{17731864-65CC-4990-B4FE-01A1E9AA59D0}" type="presParOf" srcId="{7196CB69-518B-44A6-8128-A18B6E27B9BC}" destId="{5BF94619-D2C4-4489-91FA-C36811A635D3}" srcOrd="2" destOrd="0" presId="urn:microsoft.com/office/officeart/2005/8/layout/hierarchy2"/>
    <dgm:cxn modelId="{4E5237DE-6B39-4A7F-9C2C-A9DE3C1897F4}" type="presParOf" srcId="{5BF94619-D2C4-4489-91FA-C36811A635D3}" destId="{22EAF83A-1DAF-4DC7-846D-96560F394D6F}" srcOrd="0" destOrd="0" presId="urn:microsoft.com/office/officeart/2005/8/layout/hierarchy2"/>
    <dgm:cxn modelId="{1A3AF944-CB78-4578-B9B9-2955F3FE9DE7}" type="presParOf" srcId="{7196CB69-518B-44A6-8128-A18B6E27B9BC}" destId="{EDBEF6BF-DBEF-43B6-A6C4-5AC31437435E}" srcOrd="3" destOrd="0" presId="urn:microsoft.com/office/officeart/2005/8/layout/hierarchy2"/>
    <dgm:cxn modelId="{7EE73B00-1019-4325-8D4A-AC9F68C720A3}" type="presParOf" srcId="{EDBEF6BF-DBEF-43B6-A6C4-5AC31437435E}" destId="{3E665425-05CE-48AC-99B5-702E11DD5D6D}" srcOrd="0" destOrd="0" presId="urn:microsoft.com/office/officeart/2005/8/layout/hierarchy2"/>
    <dgm:cxn modelId="{ABB8E198-1D47-4E39-85A3-324704FF7395}" type="presParOf" srcId="{EDBEF6BF-DBEF-43B6-A6C4-5AC31437435E}" destId="{6AA6CF6D-4940-40A2-94AC-C4F81E74C5A0}" srcOrd="1" destOrd="0" presId="urn:microsoft.com/office/officeart/2005/8/layout/hierarchy2"/>
    <dgm:cxn modelId="{FE5B87BE-BB2E-4682-83D0-E01D65B2792B}" type="presParOf" srcId="{7196CB69-518B-44A6-8128-A18B6E27B9BC}" destId="{E43B761B-6599-488D-888A-52192DB533FE}" srcOrd="4" destOrd="0" presId="urn:microsoft.com/office/officeart/2005/8/layout/hierarchy2"/>
    <dgm:cxn modelId="{50ABACCF-78AA-4D13-9695-FFCC87687211}" type="presParOf" srcId="{E43B761B-6599-488D-888A-52192DB533FE}" destId="{27399EFB-35A0-463D-94BD-61F0B171302B}" srcOrd="0" destOrd="0" presId="urn:microsoft.com/office/officeart/2005/8/layout/hierarchy2"/>
    <dgm:cxn modelId="{FF38239C-9C84-4C6A-8F2C-27633703E4E5}" type="presParOf" srcId="{7196CB69-518B-44A6-8128-A18B6E27B9BC}" destId="{27FA790E-AA76-477F-B624-D55BE4B53889}" srcOrd="5" destOrd="0" presId="urn:microsoft.com/office/officeart/2005/8/layout/hierarchy2"/>
    <dgm:cxn modelId="{F7FFA4A7-F23B-41FC-9279-E62F03811C78}" type="presParOf" srcId="{27FA790E-AA76-477F-B624-D55BE4B53889}" destId="{AC720374-9680-4688-BAE5-67940186D312}" srcOrd="0" destOrd="0" presId="urn:microsoft.com/office/officeart/2005/8/layout/hierarchy2"/>
    <dgm:cxn modelId="{4705A1AF-5111-41D3-AB6A-6D189ACC9B91}" type="presParOf" srcId="{27FA790E-AA76-477F-B624-D55BE4B53889}" destId="{74161F6A-EAE6-4CAE-9249-AD6AD3E7328F}" srcOrd="1" destOrd="0" presId="urn:microsoft.com/office/officeart/2005/8/layout/hierarchy2"/>
    <dgm:cxn modelId="{22F26D03-28D1-44A3-BFE7-66DF500AE91F}" type="presParOf" srcId="{BC52EA34-61DF-4533-ADB8-29415D8A65F8}" destId="{13E857EC-1E9B-4C5E-936F-D8DF15137040}" srcOrd="4" destOrd="0" presId="urn:microsoft.com/office/officeart/2005/8/layout/hierarchy2"/>
    <dgm:cxn modelId="{33E76660-5553-428D-B974-3A2B20BE126B}" type="presParOf" srcId="{13E857EC-1E9B-4C5E-936F-D8DF15137040}" destId="{0AD394E2-28A1-40CE-8599-110337E8ADD4}" srcOrd="0" destOrd="0" presId="urn:microsoft.com/office/officeart/2005/8/layout/hierarchy2"/>
    <dgm:cxn modelId="{85CBE768-AD87-45F0-BC04-03A691594385}" type="presParOf" srcId="{BC52EA34-61DF-4533-ADB8-29415D8A65F8}" destId="{BB80E78B-6629-457E-A568-8D72B0231FF0}" srcOrd="5" destOrd="0" presId="urn:microsoft.com/office/officeart/2005/8/layout/hierarchy2"/>
    <dgm:cxn modelId="{B16EE878-F57F-4606-986A-D9393CDF1ECB}" type="presParOf" srcId="{BB80E78B-6629-457E-A568-8D72B0231FF0}" destId="{E12C602F-4BBA-4693-82EC-CED8D0618307}" srcOrd="0" destOrd="0" presId="urn:microsoft.com/office/officeart/2005/8/layout/hierarchy2"/>
    <dgm:cxn modelId="{92978620-461C-476F-A604-8DA2EF04097C}" type="presParOf" srcId="{BB80E78B-6629-457E-A568-8D72B0231FF0}" destId="{CF635341-944F-4C88-A6BA-2FAEA9DDEC1B}" srcOrd="1" destOrd="0" presId="urn:microsoft.com/office/officeart/2005/8/layout/hierarchy2"/>
    <dgm:cxn modelId="{F9C7A863-9C1B-4CDB-8F4B-DF1BE780C5C6}" type="presParOf" srcId="{CF635341-944F-4C88-A6BA-2FAEA9DDEC1B}" destId="{FC22F9A7-CC72-4C93-9226-B6ED432E26BE}" srcOrd="0" destOrd="0" presId="urn:microsoft.com/office/officeart/2005/8/layout/hierarchy2"/>
    <dgm:cxn modelId="{9039FFDD-6D75-44F9-BDBD-6A2CE038FEC1}" type="presParOf" srcId="{FC22F9A7-CC72-4C93-9226-B6ED432E26BE}" destId="{80D7DD1C-E561-4D3D-979C-88DEF571259D}" srcOrd="0" destOrd="0" presId="urn:microsoft.com/office/officeart/2005/8/layout/hierarchy2"/>
    <dgm:cxn modelId="{D7634BCF-B5FF-4FB1-97BC-57F310CF532D}" type="presParOf" srcId="{CF635341-944F-4C88-A6BA-2FAEA9DDEC1B}" destId="{BD9EC812-4CB9-43D1-932B-BFA43B3272D0}" srcOrd="1" destOrd="0" presId="urn:microsoft.com/office/officeart/2005/8/layout/hierarchy2"/>
    <dgm:cxn modelId="{2B8B1A09-2A54-4E00-B36B-56B03FC64F31}" type="presParOf" srcId="{BD9EC812-4CB9-43D1-932B-BFA43B3272D0}" destId="{EA90C06D-FA04-4DF2-82B8-9882E5B9E50A}" srcOrd="0" destOrd="0" presId="urn:microsoft.com/office/officeart/2005/8/layout/hierarchy2"/>
    <dgm:cxn modelId="{AD88F131-6578-45A5-9185-A3F198A26FA7}" type="presParOf" srcId="{BD9EC812-4CB9-43D1-932B-BFA43B3272D0}" destId="{E3399155-7AEF-42B1-9B2A-E534DE388FB6}" srcOrd="1" destOrd="0" presId="urn:microsoft.com/office/officeart/2005/8/layout/hierarchy2"/>
    <dgm:cxn modelId="{E6E7EF1F-AF9F-46CA-BAA5-59831E2DFAF1}" type="presParOf" srcId="{CF635341-944F-4C88-A6BA-2FAEA9DDEC1B}" destId="{5CDF2D4A-FCDD-4D06-9B05-810764F71DD4}" srcOrd="2" destOrd="0" presId="urn:microsoft.com/office/officeart/2005/8/layout/hierarchy2"/>
    <dgm:cxn modelId="{B093862D-7B7B-4FBA-A3DC-ECC7D689EE92}" type="presParOf" srcId="{5CDF2D4A-FCDD-4D06-9B05-810764F71DD4}" destId="{F64FB958-97FB-4082-86A1-15C85841D5EC}" srcOrd="0" destOrd="0" presId="urn:microsoft.com/office/officeart/2005/8/layout/hierarchy2"/>
    <dgm:cxn modelId="{36F029FA-27D9-42B3-B24F-B9D18425EF6B}" type="presParOf" srcId="{CF635341-944F-4C88-A6BA-2FAEA9DDEC1B}" destId="{405EEDDF-3832-4E61-AB50-89EF2A056A4F}" srcOrd="3" destOrd="0" presId="urn:microsoft.com/office/officeart/2005/8/layout/hierarchy2"/>
    <dgm:cxn modelId="{3CF3808C-E41C-452F-9C9B-9D4CCC7EF811}" type="presParOf" srcId="{405EEDDF-3832-4E61-AB50-89EF2A056A4F}" destId="{33DCC478-86A9-4FE7-A916-7C967F628C5D}" srcOrd="0" destOrd="0" presId="urn:microsoft.com/office/officeart/2005/8/layout/hierarchy2"/>
    <dgm:cxn modelId="{4FFD59AD-30EC-42A7-BAAE-58220FC11BCC}" type="presParOf" srcId="{405EEDDF-3832-4E61-AB50-89EF2A056A4F}" destId="{2D6AC936-ADBA-4E60-AF75-6A447443C744}" srcOrd="1" destOrd="0" presId="urn:microsoft.com/office/officeart/2005/8/layout/hierarchy2"/>
    <dgm:cxn modelId="{E0EDA8FB-66CF-45BD-B1CD-287A7D0925F6}" type="presParOf" srcId="{CF635341-944F-4C88-A6BA-2FAEA9DDEC1B}" destId="{CBFDEDEA-12B9-4133-B1F9-2FEA78516AF4}" srcOrd="4" destOrd="0" presId="urn:microsoft.com/office/officeart/2005/8/layout/hierarchy2"/>
    <dgm:cxn modelId="{F96C4334-416C-445F-B4AA-B42EE2C727D4}" type="presParOf" srcId="{CBFDEDEA-12B9-4133-B1F9-2FEA78516AF4}" destId="{D51A23FD-FDFB-4C1F-8CCC-702CAE5146AA}" srcOrd="0" destOrd="0" presId="urn:microsoft.com/office/officeart/2005/8/layout/hierarchy2"/>
    <dgm:cxn modelId="{4829DF8F-EEF1-4AC1-A6EA-7C71C81E1167}" type="presParOf" srcId="{CF635341-944F-4C88-A6BA-2FAEA9DDEC1B}" destId="{3C3273FA-08BF-4509-B27A-4AABC3C157A1}" srcOrd="5" destOrd="0" presId="urn:microsoft.com/office/officeart/2005/8/layout/hierarchy2"/>
    <dgm:cxn modelId="{EBB4D4E2-678A-4463-A0AF-EE45528E3740}" type="presParOf" srcId="{3C3273FA-08BF-4509-B27A-4AABC3C157A1}" destId="{96FC12DE-744A-48F7-8296-B310A2A876FA}" srcOrd="0" destOrd="0" presId="urn:microsoft.com/office/officeart/2005/8/layout/hierarchy2"/>
    <dgm:cxn modelId="{8419AAA2-7035-4104-8B81-EB9A2F9852C6}" type="presParOf" srcId="{3C3273FA-08BF-4509-B27A-4AABC3C157A1}" destId="{F8E55B68-465A-47F4-A535-85C9192C687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29478-95EE-4B0E-83FA-B59119C24FB6}">
      <dsp:nvSpPr>
        <dsp:cNvPr id="0" name=""/>
        <dsp:cNvSpPr/>
      </dsp:nvSpPr>
      <dsp:spPr>
        <a:xfrm>
          <a:off x="140112" y="1611693"/>
          <a:ext cx="1249955" cy="624977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코드 </a:t>
          </a:r>
          <a:r>
            <a:rPr lang="ko-KR" altLang="en-US" sz="1050" kern="1200" dirty="0" smtClean="0"/>
            <a:t>검사</a:t>
          </a:r>
          <a:endParaRPr lang="en-US" altLang="ko-KR" sz="1050" kern="1200" dirty="0" smtClean="0"/>
        </a:p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(C</a:t>
          </a:r>
          <a:r>
            <a:rPr lang="en-US" altLang="ko-KR" sz="1050" kern="1200" dirty="0" smtClean="0">
              <a:latin typeface="신명조"/>
            </a:rPr>
            <a:t>ode Inspection)</a:t>
          </a:r>
          <a:endParaRPr lang="ko-KR" altLang="en-US" sz="1050" kern="1200" dirty="0"/>
        </a:p>
      </dsp:txBody>
      <dsp:txXfrm>
        <a:off x="158417" y="1629998"/>
        <a:ext cx="1213345" cy="588367"/>
      </dsp:txXfrm>
    </dsp:sp>
    <dsp:sp modelId="{A3CBA8DD-524D-4264-A5C0-0F9F01A9FBBA}">
      <dsp:nvSpPr>
        <dsp:cNvPr id="0" name=""/>
        <dsp:cNvSpPr/>
      </dsp:nvSpPr>
      <dsp:spPr>
        <a:xfrm rot="17664449">
          <a:off x="912645" y="1174439"/>
          <a:ext cx="162727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627270" y="882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1685598" y="1142580"/>
        <a:ext cx="81363" cy="81363"/>
      </dsp:txXfrm>
    </dsp:sp>
    <dsp:sp modelId="{5E32D47E-8AF8-4C66-8D2B-2F0161AE0B36}">
      <dsp:nvSpPr>
        <dsp:cNvPr id="0" name=""/>
        <dsp:cNvSpPr/>
      </dsp:nvSpPr>
      <dsp:spPr>
        <a:xfrm>
          <a:off x="2062493" y="129852"/>
          <a:ext cx="1730950" cy="624977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 </a:t>
          </a:r>
          <a:r>
            <a:rPr lang="ko-KR" altLang="en-US" sz="1050" kern="1200" dirty="0" err="1" smtClean="0"/>
            <a:t>코드검사</a:t>
          </a:r>
          <a:r>
            <a:rPr lang="ko-KR" altLang="en-US" sz="1050" kern="1200" dirty="0" smtClean="0"/>
            <a:t> </a:t>
          </a:r>
          <a:r>
            <a:rPr lang="ko-KR" altLang="en-US" sz="1050" kern="1200" dirty="0" smtClean="0"/>
            <a:t>계획</a:t>
          </a:r>
          <a:endParaRPr lang="ko-KR" altLang="en-US" sz="1050" kern="1200" dirty="0"/>
        </a:p>
      </dsp:txBody>
      <dsp:txXfrm>
        <a:off x="2080798" y="148157"/>
        <a:ext cx="1694340" cy="588367"/>
      </dsp:txXfrm>
    </dsp:sp>
    <dsp:sp modelId="{57DB1C7D-C655-4F48-93CC-AF086B82632F}">
      <dsp:nvSpPr>
        <dsp:cNvPr id="0" name=""/>
        <dsp:cNvSpPr/>
      </dsp:nvSpPr>
      <dsp:spPr>
        <a:xfrm rot="20891628">
          <a:off x="3786759" y="368865"/>
          <a:ext cx="63199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31997" y="882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4086958" y="361887"/>
        <a:ext cx="31599" cy="31599"/>
      </dsp:txXfrm>
    </dsp:sp>
    <dsp:sp modelId="{9875AAE5-0547-4697-B6A0-DFEA20015498}">
      <dsp:nvSpPr>
        <dsp:cNvPr id="0" name=""/>
        <dsp:cNvSpPr/>
      </dsp:nvSpPr>
      <dsp:spPr>
        <a:xfrm>
          <a:off x="4412071" y="544"/>
          <a:ext cx="1249955" cy="62497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4-~7</a:t>
          </a:r>
          <a:r>
            <a:rPr lang="ko-KR" altLang="en-US" sz="1050" kern="1200" dirty="0" smtClean="0"/>
            <a:t>명 적당</a:t>
          </a:r>
          <a:endParaRPr lang="ko-KR" altLang="en-US" sz="1050" kern="1200" dirty="0"/>
        </a:p>
      </dsp:txBody>
      <dsp:txXfrm>
        <a:off x="4430376" y="18849"/>
        <a:ext cx="1213345" cy="588367"/>
      </dsp:txXfrm>
    </dsp:sp>
    <dsp:sp modelId="{2228F601-A694-446B-9C20-64D6C335BDD5}">
      <dsp:nvSpPr>
        <dsp:cNvPr id="0" name=""/>
        <dsp:cNvSpPr/>
      </dsp:nvSpPr>
      <dsp:spPr>
        <a:xfrm rot="2489247">
          <a:off x="3689844" y="707056"/>
          <a:ext cx="82582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25827" y="882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4082112" y="695232"/>
        <a:ext cx="41291" cy="41291"/>
      </dsp:txXfrm>
    </dsp:sp>
    <dsp:sp modelId="{E46C0851-C366-4A56-918F-0EAC2E0B9B18}">
      <dsp:nvSpPr>
        <dsp:cNvPr id="0" name=""/>
        <dsp:cNvSpPr/>
      </dsp:nvSpPr>
      <dsp:spPr>
        <a:xfrm>
          <a:off x="4412071" y="676926"/>
          <a:ext cx="1249955" cy="62497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역할분담</a:t>
          </a:r>
          <a:r>
            <a:rPr lang="en-US" altLang="ko-KR" sz="1000" kern="1200" dirty="0" smtClean="0"/>
            <a:t>: </a:t>
          </a:r>
          <a:r>
            <a:rPr lang="ko-KR" altLang="en-US" sz="1000" kern="1200" dirty="0" smtClean="0"/>
            <a:t>낭독자</a:t>
          </a:r>
          <a:r>
            <a:rPr lang="en-US" altLang="ko-KR" sz="1000" kern="1200" dirty="0" smtClean="0"/>
            <a:t>, </a:t>
          </a:r>
          <a:endParaRPr lang="en-US" altLang="ko-KR" sz="1000" kern="1200" dirty="0" smtClean="0"/>
        </a:p>
        <a:p>
          <a:pPr lvl="0" algn="ctr" defTabSz="4445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사회자</a:t>
          </a:r>
          <a:r>
            <a:rPr lang="en-US" altLang="ko-KR" sz="1000" kern="1200" dirty="0" smtClean="0"/>
            <a:t>, </a:t>
          </a:r>
          <a:r>
            <a:rPr lang="ko-KR" altLang="en-US" sz="1000" kern="1200" dirty="0" smtClean="0"/>
            <a:t>검사자</a:t>
          </a:r>
          <a:r>
            <a:rPr lang="en-US" altLang="ko-KR" sz="1000" kern="1200" dirty="0" smtClean="0"/>
            <a:t>, </a:t>
          </a:r>
          <a:endParaRPr lang="en-US" altLang="ko-KR" sz="1000" kern="1200" dirty="0" smtClean="0"/>
        </a:p>
        <a:p>
          <a:pPr lvl="0" algn="ctr" defTabSz="4445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기록자</a:t>
          </a:r>
          <a:r>
            <a:rPr lang="en-US" altLang="ko-KR" sz="1000" kern="1200" dirty="0" smtClean="0"/>
            <a:t>, </a:t>
          </a:r>
          <a:r>
            <a:rPr lang="ko-KR" altLang="en-US" sz="1000" kern="1200" dirty="0" smtClean="0"/>
            <a:t>개발자</a:t>
          </a:r>
          <a:endParaRPr lang="ko-KR" altLang="en-US" sz="1000" kern="1200" dirty="0"/>
        </a:p>
      </dsp:txBody>
      <dsp:txXfrm>
        <a:off x="4430376" y="695231"/>
        <a:ext cx="1213345" cy="588367"/>
      </dsp:txXfrm>
    </dsp:sp>
    <dsp:sp modelId="{A9CD3706-EF30-4F21-B5B2-0D03216242C5}">
      <dsp:nvSpPr>
        <dsp:cNvPr id="0" name=""/>
        <dsp:cNvSpPr/>
      </dsp:nvSpPr>
      <dsp:spPr>
        <a:xfrm rot="18683108">
          <a:off x="1217727" y="1533802"/>
          <a:ext cx="101710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017105" y="882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1700852" y="1517196"/>
        <a:ext cx="50855" cy="50855"/>
      </dsp:txXfrm>
    </dsp:sp>
    <dsp:sp modelId="{B682662B-E4D0-4E9E-8004-A6FEF92CCD7E}">
      <dsp:nvSpPr>
        <dsp:cNvPr id="0" name=""/>
        <dsp:cNvSpPr/>
      </dsp:nvSpPr>
      <dsp:spPr>
        <a:xfrm>
          <a:off x="2062493" y="848577"/>
          <a:ext cx="1730950" cy="624977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 </a:t>
          </a:r>
          <a:r>
            <a:rPr lang="ko-KR" altLang="en-US" sz="1050" kern="1200" dirty="0" err="1" smtClean="0"/>
            <a:t>코드검사</a:t>
          </a:r>
          <a:r>
            <a:rPr lang="ko-KR" altLang="en-US" sz="1050" kern="1200" dirty="0" smtClean="0"/>
            <a:t> </a:t>
          </a:r>
          <a:r>
            <a:rPr lang="ko-KR" altLang="en-US" sz="1050" kern="1200" dirty="0" smtClean="0"/>
            <a:t>진행</a:t>
          </a:r>
          <a:endParaRPr lang="ko-KR" altLang="en-US" sz="1050" kern="1200" dirty="0"/>
        </a:p>
      </dsp:txBody>
      <dsp:txXfrm>
        <a:off x="2080798" y="866882"/>
        <a:ext cx="1694340" cy="588367"/>
      </dsp:txXfrm>
    </dsp:sp>
    <dsp:sp modelId="{76FC1E59-9078-4517-AF84-27CD9945B90B}">
      <dsp:nvSpPr>
        <dsp:cNvPr id="0" name=""/>
        <dsp:cNvSpPr/>
      </dsp:nvSpPr>
      <dsp:spPr>
        <a:xfrm rot="3623980">
          <a:off x="984837" y="2611619"/>
          <a:ext cx="160153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601531" y="882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1745564" y="2580403"/>
        <a:ext cx="80076" cy="80076"/>
      </dsp:txXfrm>
    </dsp:sp>
    <dsp:sp modelId="{980E536D-EA42-4E34-9E5A-E4EDED6AA621}">
      <dsp:nvSpPr>
        <dsp:cNvPr id="0" name=""/>
        <dsp:cNvSpPr/>
      </dsp:nvSpPr>
      <dsp:spPr>
        <a:xfrm>
          <a:off x="2181139" y="3004212"/>
          <a:ext cx="1730950" cy="624977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 </a:t>
          </a:r>
          <a:r>
            <a:rPr lang="ko-KR" altLang="en-US" sz="1050" kern="1200" dirty="0" err="1" smtClean="0"/>
            <a:t>코드검사</a:t>
          </a:r>
          <a:r>
            <a:rPr lang="ko-KR" altLang="en-US" sz="1050" kern="1200" dirty="0" smtClean="0"/>
            <a:t> </a:t>
          </a:r>
          <a:r>
            <a:rPr lang="ko-KR" altLang="en-US" sz="1050" kern="1200" dirty="0" err="1" smtClean="0"/>
            <a:t>오류유형</a:t>
          </a:r>
          <a:endParaRPr lang="ko-KR" altLang="en-US" sz="1050" kern="1200" dirty="0"/>
        </a:p>
      </dsp:txBody>
      <dsp:txXfrm>
        <a:off x="2199444" y="3022517"/>
        <a:ext cx="1694340" cy="588367"/>
      </dsp:txXfrm>
    </dsp:sp>
    <dsp:sp modelId="{4405FCE0-7844-4C9B-B064-5A399613CFF8}">
      <dsp:nvSpPr>
        <dsp:cNvPr id="0" name=""/>
        <dsp:cNvSpPr/>
      </dsp:nvSpPr>
      <dsp:spPr>
        <a:xfrm rot="17262275">
          <a:off x="3340037" y="2524769"/>
          <a:ext cx="164408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644087" y="882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4120978" y="2492489"/>
        <a:ext cx="82204" cy="82204"/>
      </dsp:txXfrm>
    </dsp:sp>
    <dsp:sp modelId="{72630058-EEC8-4851-962C-2F9A38B742E6}">
      <dsp:nvSpPr>
        <dsp:cNvPr id="0" name=""/>
        <dsp:cNvSpPr/>
      </dsp:nvSpPr>
      <dsp:spPr>
        <a:xfrm>
          <a:off x="4412071" y="1437993"/>
          <a:ext cx="1249955" cy="62497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데이터 오류</a:t>
          </a:r>
          <a:r>
            <a:rPr lang="en-US" altLang="ko-KR" sz="1050" kern="1200" dirty="0" smtClean="0"/>
            <a:t>(DA)</a:t>
          </a:r>
          <a:endParaRPr lang="ko-KR" altLang="en-US" sz="1050" kern="1200" dirty="0"/>
        </a:p>
      </dsp:txBody>
      <dsp:txXfrm>
        <a:off x="4430376" y="1456298"/>
        <a:ext cx="1213345" cy="588367"/>
      </dsp:txXfrm>
    </dsp:sp>
    <dsp:sp modelId="{83E40665-27A9-4DAD-A892-9F0A3A1C317B}">
      <dsp:nvSpPr>
        <dsp:cNvPr id="0" name=""/>
        <dsp:cNvSpPr/>
      </dsp:nvSpPr>
      <dsp:spPr>
        <a:xfrm rot="18032317">
          <a:off x="3670087" y="2884132"/>
          <a:ext cx="9839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83986" y="882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4137481" y="2868354"/>
        <a:ext cx="49199" cy="49199"/>
      </dsp:txXfrm>
    </dsp:sp>
    <dsp:sp modelId="{AC6277BB-375D-45E9-80A6-DF5F0FE96C4E}">
      <dsp:nvSpPr>
        <dsp:cNvPr id="0" name=""/>
        <dsp:cNvSpPr/>
      </dsp:nvSpPr>
      <dsp:spPr>
        <a:xfrm>
          <a:off x="4412071" y="2156717"/>
          <a:ext cx="1249955" cy="62497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문서 오류</a:t>
          </a:r>
          <a:r>
            <a:rPr lang="en-US" altLang="ko-KR" sz="1050" kern="1200" dirty="0" smtClean="0"/>
            <a:t>(DC)</a:t>
          </a:r>
          <a:endParaRPr lang="ko-KR" altLang="en-US" sz="1050" kern="1200" dirty="0"/>
        </a:p>
      </dsp:txBody>
      <dsp:txXfrm>
        <a:off x="4430376" y="2175022"/>
        <a:ext cx="1213345" cy="588367"/>
      </dsp:txXfrm>
    </dsp:sp>
    <dsp:sp modelId="{015BA8A4-6816-4AD9-9CCB-4943742DEED8}">
      <dsp:nvSpPr>
        <dsp:cNvPr id="0" name=""/>
        <dsp:cNvSpPr/>
      </dsp:nvSpPr>
      <dsp:spPr>
        <a:xfrm rot="20733441">
          <a:off x="3903931" y="3243494"/>
          <a:ext cx="51629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16298" y="882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4149173" y="3239408"/>
        <a:ext cx="25814" cy="25814"/>
      </dsp:txXfrm>
    </dsp:sp>
    <dsp:sp modelId="{BF706C82-8D5F-4A82-9BA2-DFC5203D543B}">
      <dsp:nvSpPr>
        <dsp:cNvPr id="0" name=""/>
        <dsp:cNvSpPr/>
      </dsp:nvSpPr>
      <dsp:spPr>
        <a:xfrm>
          <a:off x="4412071" y="2875442"/>
          <a:ext cx="1249955" cy="62497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기능</a:t>
          </a:r>
          <a:r>
            <a:rPr lang="en-US" altLang="ko-KR" sz="1050" kern="1200" dirty="0" smtClean="0"/>
            <a:t> </a:t>
          </a:r>
          <a:r>
            <a:rPr lang="ko-KR" altLang="en-US" sz="1050" kern="1200" dirty="0" smtClean="0"/>
            <a:t>오류</a:t>
          </a:r>
          <a:r>
            <a:rPr lang="en-US" altLang="ko-KR" sz="1050" kern="1200" dirty="0" smtClean="0"/>
            <a:t>(FN)</a:t>
          </a:r>
          <a:endParaRPr lang="ko-KR" altLang="en-US" sz="1050" kern="1200" dirty="0"/>
        </a:p>
      </dsp:txBody>
      <dsp:txXfrm>
        <a:off x="4430376" y="2893747"/>
        <a:ext cx="1213345" cy="588367"/>
      </dsp:txXfrm>
    </dsp:sp>
    <dsp:sp modelId="{C9750E42-7EE2-4B47-937B-49C67622778D}">
      <dsp:nvSpPr>
        <dsp:cNvPr id="0" name=""/>
        <dsp:cNvSpPr/>
      </dsp:nvSpPr>
      <dsp:spPr>
        <a:xfrm rot="2983136">
          <a:off x="3775419" y="3602856"/>
          <a:ext cx="77332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73322" y="882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4142747" y="3592345"/>
        <a:ext cx="38666" cy="38666"/>
      </dsp:txXfrm>
    </dsp:sp>
    <dsp:sp modelId="{0FD4E358-FDCA-4241-B2FF-07F62E3352EC}">
      <dsp:nvSpPr>
        <dsp:cNvPr id="0" name=""/>
        <dsp:cNvSpPr/>
      </dsp:nvSpPr>
      <dsp:spPr>
        <a:xfrm>
          <a:off x="4412071" y="3594166"/>
          <a:ext cx="1249955" cy="62497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논리 오류</a:t>
          </a:r>
          <a:r>
            <a:rPr lang="en-US" altLang="ko-KR" sz="1050" kern="1200" dirty="0" smtClean="0"/>
            <a:t>(LO)</a:t>
          </a:r>
          <a:endParaRPr lang="ko-KR" altLang="en-US" sz="1050" kern="1200" dirty="0"/>
        </a:p>
      </dsp:txBody>
      <dsp:txXfrm>
        <a:off x="4430376" y="3612471"/>
        <a:ext cx="1213345" cy="588367"/>
      </dsp:txXfrm>
    </dsp:sp>
    <dsp:sp modelId="{3E4E5551-6721-48F8-B7EC-B71C1261D686}">
      <dsp:nvSpPr>
        <dsp:cNvPr id="0" name=""/>
        <dsp:cNvSpPr/>
      </dsp:nvSpPr>
      <dsp:spPr>
        <a:xfrm rot="4145435">
          <a:off x="3461613" y="3962218"/>
          <a:ext cx="140093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00935" y="882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4127057" y="3936017"/>
        <a:ext cx="70046" cy="70046"/>
      </dsp:txXfrm>
    </dsp:sp>
    <dsp:sp modelId="{D930051D-B77E-447E-8116-0739F7DD881E}">
      <dsp:nvSpPr>
        <dsp:cNvPr id="0" name=""/>
        <dsp:cNvSpPr/>
      </dsp:nvSpPr>
      <dsp:spPr>
        <a:xfrm>
          <a:off x="4412071" y="4312890"/>
          <a:ext cx="1249955" cy="62497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성능 오류</a:t>
          </a:r>
          <a:r>
            <a:rPr lang="en-US" altLang="ko-KR" sz="1050" kern="1200" dirty="0" smtClean="0"/>
            <a:t>(PF)</a:t>
          </a:r>
          <a:endParaRPr lang="ko-KR" altLang="en-US" sz="1050" kern="1200" dirty="0"/>
        </a:p>
      </dsp:txBody>
      <dsp:txXfrm>
        <a:off x="4430376" y="4331195"/>
        <a:ext cx="1213345" cy="588367"/>
      </dsp:txXfrm>
    </dsp:sp>
    <dsp:sp modelId="{C5142B42-6B11-44A5-A70A-C4445F4F1304}">
      <dsp:nvSpPr>
        <dsp:cNvPr id="0" name=""/>
        <dsp:cNvSpPr/>
      </dsp:nvSpPr>
      <dsp:spPr>
        <a:xfrm rot="4568796">
          <a:off x="3118009" y="4321580"/>
          <a:ext cx="208814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88143" y="882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4109877" y="4278199"/>
        <a:ext cx="104407" cy="104407"/>
      </dsp:txXfrm>
    </dsp:sp>
    <dsp:sp modelId="{7F71C8E7-5732-421A-8A14-EF855787D994}">
      <dsp:nvSpPr>
        <dsp:cNvPr id="0" name=""/>
        <dsp:cNvSpPr/>
      </dsp:nvSpPr>
      <dsp:spPr>
        <a:xfrm>
          <a:off x="4412071" y="5031615"/>
          <a:ext cx="1249955" cy="62497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표준 오류</a:t>
          </a:r>
          <a:r>
            <a:rPr lang="en-US" altLang="ko-KR" sz="1050" kern="1200" dirty="0" smtClean="0"/>
            <a:t>(ST)</a:t>
          </a:r>
          <a:endParaRPr lang="ko-KR" altLang="en-US" sz="1050" kern="1200" dirty="0"/>
        </a:p>
      </dsp:txBody>
      <dsp:txXfrm>
        <a:off x="4430376" y="5049920"/>
        <a:ext cx="1213345" cy="588367"/>
      </dsp:txXfrm>
    </dsp:sp>
    <dsp:sp modelId="{54C60ED2-8FE5-4AAD-8A8A-3C1CC74575D7}">
      <dsp:nvSpPr>
        <dsp:cNvPr id="0" name=""/>
        <dsp:cNvSpPr/>
      </dsp:nvSpPr>
      <dsp:spPr>
        <a:xfrm rot="4780878">
          <a:off x="2766445" y="4680942"/>
          <a:ext cx="279127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791271" y="882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4092299" y="4619983"/>
        <a:ext cx="139563" cy="139563"/>
      </dsp:txXfrm>
    </dsp:sp>
    <dsp:sp modelId="{79DD826C-A5B3-4851-B678-4904A40184A5}">
      <dsp:nvSpPr>
        <dsp:cNvPr id="0" name=""/>
        <dsp:cNvSpPr/>
      </dsp:nvSpPr>
      <dsp:spPr>
        <a:xfrm>
          <a:off x="4412071" y="5750339"/>
          <a:ext cx="1249955" cy="624977"/>
        </a:xfrm>
        <a:prstGeom prst="roundRect">
          <a:avLst>
            <a:gd name="adj" fmla="val 10000"/>
          </a:avLst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기타</a:t>
          </a:r>
          <a:r>
            <a:rPr lang="en-US" altLang="ko-KR" sz="1050" kern="1200" dirty="0" smtClean="0"/>
            <a:t>(OT)</a:t>
          </a:r>
          <a:endParaRPr lang="ko-KR" altLang="en-US" sz="1050" kern="1200" dirty="0"/>
        </a:p>
      </dsp:txBody>
      <dsp:txXfrm>
        <a:off x="4430376" y="5768644"/>
        <a:ext cx="1213345" cy="588367"/>
      </dsp:txXfrm>
    </dsp:sp>
    <dsp:sp modelId="{E141ADA0-2C65-47CB-9464-8D3CA1C45835}">
      <dsp:nvSpPr>
        <dsp:cNvPr id="0" name=""/>
        <dsp:cNvSpPr/>
      </dsp:nvSpPr>
      <dsp:spPr>
        <a:xfrm rot="4254090">
          <a:off x="568013" y="3069934"/>
          <a:ext cx="244365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443653" y="882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50" kern="1200"/>
        </a:p>
      </dsp:txBody>
      <dsp:txXfrm>
        <a:off x="1728749" y="3017665"/>
        <a:ext cx="122182" cy="122182"/>
      </dsp:txXfrm>
    </dsp:sp>
    <dsp:sp modelId="{1003A485-F68E-4F8D-BF5A-596202717C9E}">
      <dsp:nvSpPr>
        <dsp:cNvPr id="0" name=""/>
        <dsp:cNvSpPr/>
      </dsp:nvSpPr>
      <dsp:spPr>
        <a:xfrm>
          <a:off x="2189613" y="3920842"/>
          <a:ext cx="1730950" cy="624977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 </a:t>
          </a:r>
          <a:r>
            <a:rPr lang="ko-KR" altLang="en-US" sz="1050" kern="1200" dirty="0" err="1" smtClean="0"/>
            <a:t>코드검사</a:t>
          </a:r>
          <a:r>
            <a:rPr lang="ko-KR" altLang="en-US" sz="1050" kern="1200" dirty="0" smtClean="0"/>
            <a:t> </a:t>
          </a:r>
          <a:r>
            <a:rPr lang="ko-KR" altLang="en-US" sz="1050" kern="1200" dirty="0" err="1" smtClean="0"/>
            <a:t>사후검토</a:t>
          </a:r>
          <a:endParaRPr lang="ko-KR" altLang="en-US" sz="1050" kern="1200" dirty="0"/>
        </a:p>
      </dsp:txBody>
      <dsp:txXfrm>
        <a:off x="2207918" y="3939147"/>
        <a:ext cx="1694340" cy="588367"/>
      </dsp:txXfrm>
    </dsp:sp>
    <dsp:sp modelId="{D84F9271-098E-429A-9C44-55BAB0431638}">
      <dsp:nvSpPr>
        <dsp:cNvPr id="0" name=""/>
        <dsp:cNvSpPr/>
      </dsp:nvSpPr>
      <dsp:spPr>
        <a:xfrm>
          <a:off x="135524" y="898881"/>
          <a:ext cx="1249955" cy="6249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품질 보증 </a:t>
          </a:r>
          <a:r>
            <a:rPr lang="ko-KR" altLang="en-US" sz="1050" kern="1200" dirty="0" smtClean="0"/>
            <a:t>활동</a:t>
          </a:r>
          <a:endParaRPr lang="en-US" altLang="ko-KR" sz="1050" kern="1200" dirty="0" smtClean="0"/>
        </a:p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50" kern="1200" dirty="0" smtClean="0"/>
            <a:t>(</a:t>
          </a:r>
          <a:r>
            <a:rPr lang="en-US" altLang="ko-KR" sz="1050" kern="1200" dirty="0" smtClean="0"/>
            <a:t>SQA)</a:t>
          </a:r>
          <a:endParaRPr lang="ko-KR" altLang="en-US" sz="1050" kern="1200" dirty="0"/>
        </a:p>
      </dsp:txBody>
      <dsp:txXfrm>
        <a:off x="153829" y="917186"/>
        <a:ext cx="1213345" cy="588367"/>
      </dsp:txXfrm>
    </dsp:sp>
    <dsp:sp modelId="{66781BAB-D345-4440-8D26-CC0E1DB8A636}">
      <dsp:nvSpPr>
        <dsp:cNvPr id="0" name=""/>
        <dsp:cNvSpPr/>
      </dsp:nvSpPr>
      <dsp:spPr>
        <a:xfrm>
          <a:off x="143849" y="237061"/>
          <a:ext cx="1249955" cy="6249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50" kern="1200" dirty="0" smtClean="0"/>
            <a:t>공식 기술 </a:t>
          </a:r>
          <a:r>
            <a:rPr lang="ko-KR" altLang="en-US" sz="1050" kern="1200" dirty="0" err="1" smtClean="0"/>
            <a:t>검토회</a:t>
          </a:r>
          <a:endParaRPr lang="ko-KR" altLang="en-US" sz="1050" kern="1200" dirty="0"/>
        </a:p>
      </dsp:txBody>
      <dsp:txXfrm>
        <a:off x="162154" y="255366"/>
        <a:ext cx="1213345" cy="588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29478-95EE-4B0E-83FA-B59119C24FB6}">
      <dsp:nvSpPr>
        <dsp:cNvPr id="0" name=""/>
        <dsp:cNvSpPr/>
      </dsp:nvSpPr>
      <dsp:spPr>
        <a:xfrm>
          <a:off x="31480" y="2703879"/>
          <a:ext cx="1038403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프로그래밍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(</a:t>
          </a:r>
          <a:r>
            <a:rPr lang="ko-KR" altLang="en-US" sz="900" kern="1200" dirty="0" smtClean="0"/>
            <a:t>문서화 과정</a:t>
          </a:r>
          <a:r>
            <a:rPr lang="en-US" altLang="ko-KR" sz="900" kern="1200" dirty="0" smtClean="0"/>
            <a:t>)</a:t>
          </a:r>
          <a:endParaRPr lang="ko-KR" altLang="en-US" sz="900" kern="1200" dirty="0"/>
        </a:p>
      </dsp:txBody>
      <dsp:txXfrm>
        <a:off x="46687" y="2719086"/>
        <a:ext cx="1007989" cy="488787"/>
      </dsp:txXfrm>
    </dsp:sp>
    <dsp:sp modelId="{A3CBA8DD-524D-4264-A5C0-0F9F01A9FBBA}">
      <dsp:nvSpPr>
        <dsp:cNvPr id="0" name=""/>
        <dsp:cNvSpPr/>
      </dsp:nvSpPr>
      <dsp:spPr>
        <a:xfrm rot="16976266">
          <a:off x="349973" y="2050725"/>
          <a:ext cx="1855180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1855180" y="871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231184" y="2013058"/>
        <a:ext cx="92759" cy="92759"/>
      </dsp:txXfrm>
    </dsp:sp>
    <dsp:sp modelId="{5E32D47E-8AF8-4C66-8D2B-2F0161AE0B36}">
      <dsp:nvSpPr>
        <dsp:cNvPr id="0" name=""/>
        <dsp:cNvSpPr/>
      </dsp:nvSpPr>
      <dsp:spPr>
        <a:xfrm>
          <a:off x="1485244" y="895794"/>
          <a:ext cx="1055879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프로그래밍 언어</a:t>
          </a:r>
          <a:endParaRPr lang="ko-KR" altLang="en-US" sz="900" kern="1200" dirty="0"/>
        </a:p>
      </dsp:txBody>
      <dsp:txXfrm>
        <a:off x="1500451" y="911001"/>
        <a:ext cx="1025465" cy="488787"/>
      </dsp:txXfrm>
    </dsp:sp>
    <dsp:sp modelId="{57DB1C7D-C655-4F48-93CC-AF086B82632F}">
      <dsp:nvSpPr>
        <dsp:cNvPr id="0" name=""/>
        <dsp:cNvSpPr/>
      </dsp:nvSpPr>
      <dsp:spPr>
        <a:xfrm rot="17692822">
          <a:off x="2255179" y="698871"/>
          <a:ext cx="98725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987251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724123" y="682902"/>
        <a:ext cx="49362" cy="49362"/>
      </dsp:txXfrm>
    </dsp:sp>
    <dsp:sp modelId="{9875AAE5-0547-4697-B6A0-DFEA20015498}">
      <dsp:nvSpPr>
        <dsp:cNvPr id="0" name=""/>
        <dsp:cNvSpPr/>
      </dsp:nvSpPr>
      <dsp:spPr>
        <a:xfrm>
          <a:off x="2956485" y="171"/>
          <a:ext cx="1038403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1</a:t>
          </a:r>
          <a:r>
            <a:rPr lang="ko-KR" altLang="en-US" sz="900" kern="1200" dirty="0" smtClean="0"/>
            <a:t>세대</a:t>
          </a:r>
          <a:endParaRPr lang="ko-KR" altLang="en-US" sz="900" kern="1200" dirty="0"/>
        </a:p>
      </dsp:txBody>
      <dsp:txXfrm>
        <a:off x="2971692" y="15378"/>
        <a:ext cx="1007989" cy="488787"/>
      </dsp:txXfrm>
    </dsp:sp>
    <dsp:sp modelId="{8D105441-B179-4F3A-80A7-FF523BE06316}">
      <dsp:nvSpPr>
        <dsp:cNvPr id="0" name=""/>
        <dsp:cNvSpPr/>
      </dsp:nvSpPr>
      <dsp:spPr>
        <a:xfrm>
          <a:off x="3994888" y="251060"/>
          <a:ext cx="41536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415361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192185" y="249388"/>
        <a:ext cx="20768" cy="20768"/>
      </dsp:txXfrm>
    </dsp:sp>
    <dsp:sp modelId="{64A7A80C-05DF-411B-8E3D-06B44095B166}">
      <dsp:nvSpPr>
        <dsp:cNvPr id="0" name=""/>
        <dsp:cNvSpPr/>
      </dsp:nvSpPr>
      <dsp:spPr>
        <a:xfrm>
          <a:off x="4410250" y="171"/>
          <a:ext cx="1305885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기계어</a:t>
          </a:r>
          <a:r>
            <a:rPr lang="en-US" altLang="ko-KR" sz="900" kern="1200" dirty="0" smtClean="0"/>
            <a:t>, </a:t>
          </a:r>
          <a:r>
            <a:rPr lang="ko-KR" altLang="en-US" sz="900" kern="1200" dirty="0" smtClean="0"/>
            <a:t>어셈블리어</a:t>
          </a:r>
          <a:endParaRPr lang="ko-KR" altLang="en-US" sz="900" kern="1200" dirty="0"/>
        </a:p>
      </dsp:txBody>
      <dsp:txXfrm>
        <a:off x="4425457" y="15378"/>
        <a:ext cx="1275471" cy="488787"/>
      </dsp:txXfrm>
    </dsp:sp>
    <dsp:sp modelId="{2228F601-A694-446B-9C20-64D6C335BDD5}">
      <dsp:nvSpPr>
        <dsp:cNvPr id="0" name=""/>
        <dsp:cNvSpPr/>
      </dsp:nvSpPr>
      <dsp:spPr>
        <a:xfrm rot="19457599">
          <a:off x="2493045" y="997412"/>
          <a:ext cx="511519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11519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736017" y="993336"/>
        <a:ext cx="25575" cy="25575"/>
      </dsp:txXfrm>
    </dsp:sp>
    <dsp:sp modelId="{E46C0851-C366-4A56-918F-0EAC2E0B9B18}">
      <dsp:nvSpPr>
        <dsp:cNvPr id="0" name=""/>
        <dsp:cNvSpPr/>
      </dsp:nvSpPr>
      <dsp:spPr>
        <a:xfrm>
          <a:off x="2956485" y="597253"/>
          <a:ext cx="1038403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2</a:t>
          </a:r>
          <a:r>
            <a:rPr lang="ko-KR" altLang="en-US" sz="900" kern="1200" dirty="0" smtClean="0"/>
            <a:t>세대</a:t>
          </a:r>
          <a:endParaRPr lang="ko-KR" altLang="en-US" sz="900" kern="1200" dirty="0"/>
        </a:p>
      </dsp:txBody>
      <dsp:txXfrm>
        <a:off x="2971692" y="612460"/>
        <a:ext cx="1007989" cy="488787"/>
      </dsp:txXfrm>
    </dsp:sp>
    <dsp:sp modelId="{DB09447F-E803-4F8E-A622-1EB9775BDD33}">
      <dsp:nvSpPr>
        <dsp:cNvPr id="0" name=""/>
        <dsp:cNvSpPr/>
      </dsp:nvSpPr>
      <dsp:spPr>
        <a:xfrm>
          <a:off x="3994888" y="848142"/>
          <a:ext cx="41536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415361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192185" y="846470"/>
        <a:ext cx="20768" cy="20768"/>
      </dsp:txXfrm>
    </dsp:sp>
    <dsp:sp modelId="{50E34656-922E-4B38-842B-72F0B325FDF9}">
      <dsp:nvSpPr>
        <dsp:cNvPr id="0" name=""/>
        <dsp:cNvSpPr/>
      </dsp:nvSpPr>
      <dsp:spPr>
        <a:xfrm>
          <a:off x="4410250" y="597253"/>
          <a:ext cx="1305885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FORTRAN, COBOL</a:t>
          </a:r>
          <a:endParaRPr lang="ko-KR" altLang="en-US" sz="900" kern="1200" dirty="0"/>
        </a:p>
      </dsp:txBody>
      <dsp:txXfrm>
        <a:off x="4425457" y="612460"/>
        <a:ext cx="1275471" cy="488787"/>
      </dsp:txXfrm>
    </dsp:sp>
    <dsp:sp modelId="{8619330F-7AAB-4DDF-89F4-83C3EB1E91A4}">
      <dsp:nvSpPr>
        <dsp:cNvPr id="0" name=""/>
        <dsp:cNvSpPr/>
      </dsp:nvSpPr>
      <dsp:spPr>
        <a:xfrm rot="2142401">
          <a:off x="2493045" y="1295953"/>
          <a:ext cx="511519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11519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736017" y="1291877"/>
        <a:ext cx="25575" cy="25575"/>
      </dsp:txXfrm>
    </dsp:sp>
    <dsp:sp modelId="{FE97AA07-1162-4683-8B64-8D244757A4ED}">
      <dsp:nvSpPr>
        <dsp:cNvPr id="0" name=""/>
        <dsp:cNvSpPr/>
      </dsp:nvSpPr>
      <dsp:spPr>
        <a:xfrm>
          <a:off x="2956485" y="1194335"/>
          <a:ext cx="1038403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3</a:t>
          </a:r>
          <a:r>
            <a:rPr lang="ko-KR" altLang="en-US" sz="900" kern="1200" dirty="0" smtClean="0"/>
            <a:t>세대</a:t>
          </a:r>
          <a:endParaRPr lang="ko-KR" altLang="en-US" sz="900" kern="1200" dirty="0"/>
        </a:p>
      </dsp:txBody>
      <dsp:txXfrm>
        <a:off x="2971692" y="1209542"/>
        <a:ext cx="1007989" cy="488787"/>
      </dsp:txXfrm>
    </dsp:sp>
    <dsp:sp modelId="{9E7E810B-7147-445C-940C-170A48C253B6}">
      <dsp:nvSpPr>
        <dsp:cNvPr id="0" name=""/>
        <dsp:cNvSpPr/>
      </dsp:nvSpPr>
      <dsp:spPr>
        <a:xfrm>
          <a:off x="3994888" y="1445224"/>
          <a:ext cx="41536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415361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192185" y="1443552"/>
        <a:ext cx="20768" cy="20768"/>
      </dsp:txXfrm>
    </dsp:sp>
    <dsp:sp modelId="{9DB3D4ED-6749-4CE1-A8A3-354294F7FDAB}">
      <dsp:nvSpPr>
        <dsp:cNvPr id="0" name=""/>
        <dsp:cNvSpPr/>
      </dsp:nvSpPr>
      <dsp:spPr>
        <a:xfrm>
          <a:off x="4410250" y="1194335"/>
          <a:ext cx="1305885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ALGOL, </a:t>
          </a:r>
          <a:r>
            <a:rPr lang="en-US" altLang="ko-KR" sz="900" kern="1200" dirty="0" smtClean="0"/>
            <a:t>PASCAL, Smalltalk, C</a:t>
          </a:r>
          <a:r>
            <a:rPr lang="en-US" altLang="ko-KR" sz="900" kern="1200" dirty="0" smtClean="0"/>
            <a:t>, C++</a:t>
          </a:r>
          <a:endParaRPr lang="ko-KR" altLang="en-US" sz="900" kern="1200" dirty="0"/>
        </a:p>
      </dsp:txBody>
      <dsp:txXfrm>
        <a:off x="4425457" y="1209542"/>
        <a:ext cx="1275471" cy="488787"/>
      </dsp:txXfrm>
    </dsp:sp>
    <dsp:sp modelId="{F3132059-1421-411F-A212-CC1C27B35FD4}">
      <dsp:nvSpPr>
        <dsp:cNvPr id="0" name=""/>
        <dsp:cNvSpPr/>
      </dsp:nvSpPr>
      <dsp:spPr>
        <a:xfrm rot="3907178">
          <a:off x="2255179" y="1594494"/>
          <a:ext cx="98725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987251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724123" y="1578525"/>
        <a:ext cx="49362" cy="49362"/>
      </dsp:txXfrm>
    </dsp:sp>
    <dsp:sp modelId="{3FECEFFE-26D9-4FC4-AE0C-AAAF31A4861A}">
      <dsp:nvSpPr>
        <dsp:cNvPr id="0" name=""/>
        <dsp:cNvSpPr/>
      </dsp:nvSpPr>
      <dsp:spPr>
        <a:xfrm>
          <a:off x="2956485" y="1791417"/>
          <a:ext cx="1038403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4</a:t>
          </a:r>
          <a:r>
            <a:rPr lang="ko-KR" altLang="en-US" sz="900" kern="1200" dirty="0" smtClean="0"/>
            <a:t>세대</a:t>
          </a:r>
          <a:endParaRPr lang="ko-KR" altLang="en-US" sz="900" kern="1200" dirty="0"/>
        </a:p>
      </dsp:txBody>
      <dsp:txXfrm>
        <a:off x="2971692" y="1806624"/>
        <a:ext cx="1007989" cy="488787"/>
      </dsp:txXfrm>
    </dsp:sp>
    <dsp:sp modelId="{3F4AEF93-E3AF-46EB-AD47-AF7CBBFDE3FE}">
      <dsp:nvSpPr>
        <dsp:cNvPr id="0" name=""/>
        <dsp:cNvSpPr/>
      </dsp:nvSpPr>
      <dsp:spPr>
        <a:xfrm>
          <a:off x="3994888" y="2042305"/>
          <a:ext cx="41536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415361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192185" y="2040634"/>
        <a:ext cx="20768" cy="20768"/>
      </dsp:txXfrm>
    </dsp:sp>
    <dsp:sp modelId="{BC5C9ECD-5B37-4DC3-A8E0-1FB21B1BBF4A}">
      <dsp:nvSpPr>
        <dsp:cNvPr id="0" name=""/>
        <dsp:cNvSpPr/>
      </dsp:nvSpPr>
      <dsp:spPr>
        <a:xfrm>
          <a:off x="4410250" y="1791417"/>
          <a:ext cx="1305885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비 절차적 언어</a:t>
          </a:r>
          <a:r>
            <a:rPr lang="en-US" altLang="ko-KR" sz="900" kern="1200" dirty="0" smtClean="0"/>
            <a:t>,</a:t>
          </a:r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SQL, PROLOG</a:t>
          </a:r>
          <a:endParaRPr lang="ko-KR" altLang="en-US" sz="900" kern="1200" dirty="0"/>
        </a:p>
      </dsp:txBody>
      <dsp:txXfrm>
        <a:off x="4425457" y="1806624"/>
        <a:ext cx="1275471" cy="488787"/>
      </dsp:txXfrm>
    </dsp:sp>
    <dsp:sp modelId="{A9CD3706-EF30-4F21-B5B2-0D03216242C5}">
      <dsp:nvSpPr>
        <dsp:cNvPr id="0" name=""/>
        <dsp:cNvSpPr/>
      </dsp:nvSpPr>
      <dsp:spPr>
        <a:xfrm rot="2048729">
          <a:off x="1026625" y="3095618"/>
          <a:ext cx="501877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01877" y="871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265017" y="3091783"/>
        <a:ext cx="25093" cy="25093"/>
      </dsp:txXfrm>
    </dsp:sp>
    <dsp:sp modelId="{B682662B-E4D0-4E9E-8004-A6FEF92CCD7E}">
      <dsp:nvSpPr>
        <dsp:cNvPr id="0" name=""/>
        <dsp:cNvSpPr/>
      </dsp:nvSpPr>
      <dsp:spPr>
        <a:xfrm>
          <a:off x="1485244" y="2985581"/>
          <a:ext cx="1158297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프로그래밍 표준</a:t>
          </a:r>
          <a:endParaRPr lang="ko-KR" altLang="en-US" sz="900" kern="1200" dirty="0"/>
        </a:p>
      </dsp:txBody>
      <dsp:txXfrm>
        <a:off x="1500451" y="3000788"/>
        <a:ext cx="1127883" cy="488787"/>
      </dsp:txXfrm>
    </dsp:sp>
    <dsp:sp modelId="{C30AAD14-33E0-4989-AD33-54D9E1E78185}">
      <dsp:nvSpPr>
        <dsp:cNvPr id="0" name=""/>
        <dsp:cNvSpPr/>
      </dsp:nvSpPr>
      <dsp:spPr>
        <a:xfrm rot="18289469">
          <a:off x="2487549" y="2937928"/>
          <a:ext cx="727345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727345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833039" y="2928457"/>
        <a:ext cx="36367" cy="36367"/>
      </dsp:txXfrm>
    </dsp:sp>
    <dsp:sp modelId="{173D20DA-E349-4500-B7C7-04DE8B7F1BB3}">
      <dsp:nvSpPr>
        <dsp:cNvPr id="0" name=""/>
        <dsp:cNvSpPr/>
      </dsp:nvSpPr>
      <dsp:spPr>
        <a:xfrm>
          <a:off x="3058903" y="2388499"/>
          <a:ext cx="1038403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코드의 </a:t>
          </a:r>
          <a:r>
            <a:rPr lang="ko-KR" altLang="en-US" sz="900" kern="1200" dirty="0" smtClean="0"/>
            <a:t>문서화</a:t>
          </a:r>
          <a:endParaRPr lang="en-US" altLang="ko-KR" sz="900" kern="1200" dirty="0" smtClean="0"/>
        </a:p>
        <a:p>
          <a:pPr lvl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(</a:t>
          </a:r>
          <a:r>
            <a:rPr lang="ko-KR" altLang="en-US" sz="900" kern="1200" dirty="0" smtClean="0"/>
            <a:t>주석</a:t>
          </a:r>
          <a:r>
            <a:rPr lang="en-US" altLang="ko-KR" sz="900" kern="1200" dirty="0" smtClean="0"/>
            <a:t>)</a:t>
          </a:r>
          <a:endParaRPr lang="ko-KR" altLang="en-US" sz="900" kern="1200" dirty="0"/>
        </a:p>
      </dsp:txBody>
      <dsp:txXfrm>
        <a:off x="3074110" y="2403706"/>
        <a:ext cx="1007989" cy="488787"/>
      </dsp:txXfrm>
    </dsp:sp>
    <dsp:sp modelId="{5BF94619-D2C4-4489-91FA-C36811A635D3}">
      <dsp:nvSpPr>
        <dsp:cNvPr id="0" name=""/>
        <dsp:cNvSpPr/>
      </dsp:nvSpPr>
      <dsp:spPr>
        <a:xfrm>
          <a:off x="2643542" y="3236469"/>
          <a:ext cx="41536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415361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840838" y="3234797"/>
        <a:ext cx="20768" cy="20768"/>
      </dsp:txXfrm>
    </dsp:sp>
    <dsp:sp modelId="{3E665425-05CE-48AC-99B5-702E11DD5D6D}">
      <dsp:nvSpPr>
        <dsp:cNvPr id="0" name=""/>
        <dsp:cNvSpPr/>
      </dsp:nvSpPr>
      <dsp:spPr>
        <a:xfrm>
          <a:off x="3058903" y="2985581"/>
          <a:ext cx="1038403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코드의 간결성</a:t>
          </a:r>
          <a:endParaRPr lang="ko-KR" altLang="en-US" sz="900" kern="1200" dirty="0"/>
        </a:p>
      </dsp:txBody>
      <dsp:txXfrm>
        <a:off x="3074110" y="3000788"/>
        <a:ext cx="1007989" cy="488787"/>
      </dsp:txXfrm>
    </dsp:sp>
    <dsp:sp modelId="{E43B761B-6599-488D-888A-52192DB533FE}">
      <dsp:nvSpPr>
        <dsp:cNvPr id="0" name=""/>
        <dsp:cNvSpPr/>
      </dsp:nvSpPr>
      <dsp:spPr>
        <a:xfrm rot="3310531">
          <a:off x="2487549" y="3535010"/>
          <a:ext cx="727345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727345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833039" y="3525539"/>
        <a:ext cx="36367" cy="36367"/>
      </dsp:txXfrm>
    </dsp:sp>
    <dsp:sp modelId="{AC720374-9680-4688-BAE5-67940186D312}">
      <dsp:nvSpPr>
        <dsp:cNvPr id="0" name=""/>
        <dsp:cNvSpPr/>
      </dsp:nvSpPr>
      <dsp:spPr>
        <a:xfrm>
          <a:off x="3058903" y="3582662"/>
          <a:ext cx="1038403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코드의 </a:t>
          </a:r>
          <a:r>
            <a:rPr lang="ko-KR" altLang="en-US" sz="900" kern="1200" dirty="0" smtClean="0"/>
            <a:t>명확성</a:t>
          </a:r>
          <a:endParaRPr lang="en-US" altLang="ko-KR" sz="900" kern="1200" dirty="0" smtClean="0"/>
        </a:p>
        <a:p>
          <a:pPr lvl="0" algn="ctr" defTabSz="40005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(</a:t>
          </a:r>
          <a:r>
            <a:rPr lang="ko-KR" altLang="en-US" sz="900" kern="1200" dirty="0" smtClean="0"/>
            <a:t>예외사항처리</a:t>
          </a:r>
          <a:r>
            <a:rPr lang="en-US" altLang="ko-KR" sz="900" kern="1200" dirty="0" smtClean="0"/>
            <a:t>)</a:t>
          </a:r>
          <a:endParaRPr lang="ko-KR" altLang="en-US" sz="900" kern="1200" dirty="0"/>
        </a:p>
      </dsp:txBody>
      <dsp:txXfrm>
        <a:off x="3074110" y="3597869"/>
        <a:ext cx="1007989" cy="488787"/>
      </dsp:txXfrm>
    </dsp:sp>
    <dsp:sp modelId="{13E857EC-1E9B-4C5E-936F-D8DF15137040}">
      <dsp:nvSpPr>
        <dsp:cNvPr id="0" name=""/>
        <dsp:cNvSpPr/>
      </dsp:nvSpPr>
      <dsp:spPr>
        <a:xfrm rot="4016903">
          <a:off x="431825" y="3919712"/>
          <a:ext cx="2097358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2097358" y="871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1428070" y="3875990"/>
        <a:ext cx="104867" cy="104867"/>
      </dsp:txXfrm>
    </dsp:sp>
    <dsp:sp modelId="{E12C602F-4BBA-4693-82EC-CED8D0618307}">
      <dsp:nvSpPr>
        <dsp:cNvPr id="0" name=""/>
        <dsp:cNvSpPr/>
      </dsp:nvSpPr>
      <dsp:spPr>
        <a:xfrm>
          <a:off x="1891125" y="4633768"/>
          <a:ext cx="1610542" cy="5192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객체지향프로그래밍</a:t>
          </a:r>
          <a:endParaRPr lang="ko-KR" altLang="en-US" sz="900" kern="1200" dirty="0"/>
        </a:p>
      </dsp:txBody>
      <dsp:txXfrm>
        <a:off x="1906332" y="4648975"/>
        <a:ext cx="1580128" cy="488787"/>
      </dsp:txXfrm>
    </dsp:sp>
    <dsp:sp modelId="{FC22F9A7-CC72-4C93-9226-B6ED432E26BE}">
      <dsp:nvSpPr>
        <dsp:cNvPr id="0" name=""/>
        <dsp:cNvSpPr/>
      </dsp:nvSpPr>
      <dsp:spPr>
        <a:xfrm rot="19496733">
          <a:off x="3433911" y="4670115"/>
          <a:ext cx="74707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747071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88770" y="4660150"/>
        <a:ext cx="37353" cy="37353"/>
      </dsp:txXfrm>
    </dsp:sp>
    <dsp:sp modelId="{EA90C06D-FA04-4DF2-82B8-9882E5B9E50A}">
      <dsp:nvSpPr>
        <dsp:cNvPr id="0" name=""/>
        <dsp:cNvSpPr/>
      </dsp:nvSpPr>
      <dsp:spPr>
        <a:xfrm>
          <a:off x="4113225" y="4292972"/>
          <a:ext cx="1038403" cy="3426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재사용성</a:t>
          </a:r>
          <a:endParaRPr lang="ko-KR" altLang="en-US" sz="900" kern="1200" dirty="0"/>
        </a:p>
      </dsp:txBody>
      <dsp:txXfrm>
        <a:off x="4123260" y="4303007"/>
        <a:ext cx="1018333" cy="322556"/>
      </dsp:txXfrm>
    </dsp:sp>
    <dsp:sp modelId="{5CDF2D4A-FCDD-4D06-9B05-810764F71DD4}">
      <dsp:nvSpPr>
        <dsp:cNvPr id="0" name=""/>
        <dsp:cNvSpPr/>
      </dsp:nvSpPr>
      <dsp:spPr>
        <a:xfrm rot="21238961">
          <a:off x="3499974" y="4852425"/>
          <a:ext cx="614945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614945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92073" y="4845763"/>
        <a:ext cx="30747" cy="30747"/>
      </dsp:txXfrm>
    </dsp:sp>
    <dsp:sp modelId="{33DCC478-86A9-4FE7-A916-7C967F628C5D}">
      <dsp:nvSpPr>
        <dsp:cNvPr id="0" name=""/>
        <dsp:cNvSpPr/>
      </dsp:nvSpPr>
      <dsp:spPr>
        <a:xfrm>
          <a:off x="4113225" y="4657592"/>
          <a:ext cx="1038403" cy="3426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확장성</a:t>
          </a:r>
          <a:endParaRPr lang="ko-KR" altLang="en-US" sz="900" kern="1200" dirty="0"/>
        </a:p>
      </dsp:txBody>
      <dsp:txXfrm>
        <a:off x="4123260" y="4667627"/>
        <a:ext cx="1018333" cy="322556"/>
      </dsp:txXfrm>
    </dsp:sp>
    <dsp:sp modelId="{CBFDEDEA-12B9-4133-B1F9-2FEA78516AF4}">
      <dsp:nvSpPr>
        <dsp:cNvPr id="0" name=""/>
        <dsp:cNvSpPr/>
      </dsp:nvSpPr>
      <dsp:spPr>
        <a:xfrm rot="1562710">
          <a:off x="3467105" y="5034093"/>
          <a:ext cx="68068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680681" y="8712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790429" y="5025789"/>
        <a:ext cx="34034" cy="34034"/>
      </dsp:txXfrm>
    </dsp:sp>
    <dsp:sp modelId="{96FC12DE-744A-48F7-8296-B310A2A876FA}">
      <dsp:nvSpPr>
        <dsp:cNvPr id="0" name=""/>
        <dsp:cNvSpPr/>
      </dsp:nvSpPr>
      <dsp:spPr>
        <a:xfrm>
          <a:off x="4113225" y="5020929"/>
          <a:ext cx="1038403" cy="3426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유지보수성</a:t>
          </a:r>
          <a:endParaRPr lang="ko-KR" altLang="en-US" sz="900" kern="1200" dirty="0"/>
        </a:p>
      </dsp:txBody>
      <dsp:txXfrm>
        <a:off x="4123260" y="5030964"/>
        <a:ext cx="1018333" cy="322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6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7FC4-6931-4A27-8ED9-EEAA024EFE0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EDF6-66E1-48DF-ADD2-0B0B22547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58" y="2808137"/>
            <a:ext cx="3222863" cy="1524372"/>
          </a:xfrm>
          <a:prstGeom prst="rect">
            <a:avLst/>
          </a:prstGeom>
        </p:spPr>
      </p:pic>
      <p:pic>
        <p:nvPicPr>
          <p:cNvPr id="39" name="내용 개체 틀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2065" y="3784598"/>
            <a:ext cx="2045312" cy="2436600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3482714133"/>
              </p:ext>
            </p:extLst>
          </p:nvPr>
        </p:nvGraphicFramePr>
        <p:xfrm>
          <a:off x="6190141" y="276629"/>
          <a:ext cx="6093229" cy="637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3" name="다이어그램 32"/>
          <p:cNvGraphicFramePr/>
          <p:nvPr>
            <p:extLst>
              <p:ext uri="{D42A27DB-BD31-4B8C-83A1-F6EECF244321}">
                <p14:modId xmlns:p14="http://schemas.microsoft.com/office/powerpoint/2010/main" val="2011399301"/>
              </p:ext>
            </p:extLst>
          </p:nvPr>
        </p:nvGraphicFramePr>
        <p:xfrm>
          <a:off x="62974" y="382392"/>
          <a:ext cx="5747616" cy="536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152302" y="5092807"/>
            <a:ext cx="164549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rgbClr val="FF0000"/>
                </a:solidFill>
              </a:rPr>
              <a:t>코드검사</a:t>
            </a:r>
            <a:r>
              <a:rPr lang="ko-KR" altLang="en-US" sz="1050" dirty="0" smtClean="0">
                <a:solidFill>
                  <a:srgbClr val="FF0000"/>
                </a:solidFill>
              </a:rPr>
              <a:t> 오류 기록일지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7798" y="1848294"/>
            <a:ext cx="2935419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신명조"/>
              </a:rPr>
              <a:t>코드 검사</a:t>
            </a:r>
            <a:r>
              <a:rPr lang="en-US" altLang="ko-KR" sz="1050" dirty="0">
                <a:latin typeface="신명조"/>
              </a:rPr>
              <a:t>(code inspection</a:t>
            </a:r>
            <a:r>
              <a:rPr lang="en-US" altLang="ko-KR" sz="1050" dirty="0" smtClean="0">
                <a:latin typeface="신명조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latin typeface="신명조"/>
              </a:rPr>
              <a:t>소프트웨어의 </a:t>
            </a:r>
            <a:r>
              <a:rPr lang="ko-KR" altLang="en-US" sz="1050" dirty="0">
                <a:latin typeface="신명조"/>
              </a:rPr>
              <a:t>오류를 발견하여 </a:t>
            </a:r>
            <a:endParaRPr lang="en-US" altLang="ko-KR" sz="1050" dirty="0" smtClean="0">
              <a:latin typeface="신명조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latin typeface="신명조"/>
              </a:rPr>
              <a:t>제거함으로써 </a:t>
            </a:r>
            <a:endParaRPr lang="en-US" altLang="ko-KR" sz="1050" dirty="0" smtClean="0">
              <a:latin typeface="신명조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latin typeface="신명조"/>
              </a:rPr>
              <a:t>높은 </a:t>
            </a:r>
            <a:r>
              <a:rPr lang="ko-KR" altLang="en-US" sz="1050" dirty="0">
                <a:latin typeface="신명조"/>
              </a:rPr>
              <a:t>품질의 </a:t>
            </a:r>
            <a:r>
              <a:rPr lang="en-US" altLang="ko-KR" sz="1050" dirty="0" smtClean="0">
                <a:latin typeface="신명조"/>
              </a:rPr>
              <a:t>S/W</a:t>
            </a:r>
            <a:r>
              <a:rPr lang="ko-KR" altLang="en-US" sz="1050" dirty="0" smtClean="0">
                <a:latin typeface="신명조"/>
              </a:rPr>
              <a:t>를 </a:t>
            </a:r>
            <a:r>
              <a:rPr lang="ko-KR" altLang="en-US" sz="1050" dirty="0">
                <a:latin typeface="신명조"/>
              </a:rPr>
              <a:t>얻기 위한 </a:t>
            </a:r>
            <a:r>
              <a:rPr lang="ko-KR" altLang="en-US" sz="1050" dirty="0" smtClean="0">
                <a:latin typeface="신명조"/>
              </a:rPr>
              <a:t>활동으로</a:t>
            </a:r>
            <a:endParaRPr lang="en-US" altLang="ko-KR" sz="1050" dirty="0" smtClean="0">
              <a:latin typeface="신명조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latin typeface="신명조"/>
              </a:rPr>
              <a:t>프로그램 </a:t>
            </a:r>
            <a:r>
              <a:rPr lang="ko-KR" altLang="en-US" sz="1050" dirty="0">
                <a:latin typeface="신명조"/>
              </a:rPr>
              <a:t>후 이에 대한 검사를 수행하는 </a:t>
            </a:r>
            <a:r>
              <a:rPr lang="ko-KR" altLang="en-US" sz="1050" dirty="0" smtClean="0">
                <a:latin typeface="신명조"/>
              </a:rPr>
              <a:t>것</a:t>
            </a:r>
            <a:endParaRPr lang="en-US" altLang="ko-KR" sz="1050" dirty="0" smtClean="0">
              <a:latin typeface="신명조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err="1" smtClean="0">
                <a:latin typeface="신명조"/>
              </a:rPr>
              <a:t>검사팀</a:t>
            </a:r>
            <a:r>
              <a:rPr lang="ko-KR" altLang="en-US" sz="1050" dirty="0" smtClean="0">
                <a:latin typeface="신명조"/>
              </a:rPr>
              <a:t> 구성</a:t>
            </a:r>
            <a:endParaRPr lang="en-US" altLang="ko-KR" sz="1050" dirty="0" smtClean="0">
              <a:latin typeface="신명조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latin typeface="신명조"/>
              </a:rPr>
              <a:t>코드</a:t>
            </a:r>
            <a:r>
              <a:rPr lang="en-US" altLang="ko-KR" sz="1050" dirty="0" smtClean="0">
                <a:latin typeface="신명조"/>
              </a:rPr>
              <a:t> </a:t>
            </a:r>
            <a:r>
              <a:rPr lang="ko-KR" altLang="en-US" sz="1050" dirty="0" smtClean="0">
                <a:latin typeface="신명조"/>
              </a:rPr>
              <a:t>검사 훈련 필요</a:t>
            </a:r>
            <a:r>
              <a:rPr lang="en-US" altLang="ko-KR" sz="1050" dirty="0" smtClean="0">
                <a:latin typeface="신명조"/>
              </a:rPr>
              <a:t> 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3093" y="5882977"/>
            <a:ext cx="3907670" cy="8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166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신명조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352</cp:revision>
  <dcterms:created xsi:type="dcterms:W3CDTF">2020-04-14T07:40:00Z</dcterms:created>
  <dcterms:modified xsi:type="dcterms:W3CDTF">2020-06-05T03:01:26Z</dcterms:modified>
</cp:coreProperties>
</file>