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vml" ContentType="application/vnd.openxmlformats-officedocument.vmlDrawing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5175" autoAdjust="0"/>
  </p:normalViewPr>
  <p:slideViewPr>
    <p:cSldViewPr snapToGrid="0">
      <p:cViewPr varScale="1">
        <p:scale>
          <a:sx n="82" d="100"/>
          <a:sy n="82" d="100"/>
        </p:scale>
        <p:origin x="-10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0C584-697E-4DE3-A2E8-FA9C1287C339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91D3EF70-97D9-4D95-9B1D-3B52E7D8F44D}">
      <dgm:prSet phldrT="[텍스트]" custT="1"/>
      <dgm:spPr/>
      <dgm:t>
        <a:bodyPr/>
        <a:lstStyle/>
        <a:p>
          <a:pPr latinLnBrk="1"/>
          <a:r>
            <a:rPr lang="ko-KR" altLang="en-US" sz="2400" b="1" dirty="0" smtClean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소프트웨어 시스템</a:t>
          </a:r>
          <a:endParaRPr lang="ko-KR" altLang="en-US" sz="2400" b="1" dirty="0">
            <a:solidFill>
              <a:schemeClr val="tx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07896B0E-2FB2-4EEE-864F-A089BD1820BB}" type="parTrans" cxnId="{2D7E05D4-19F8-477D-97B2-48D38CDBB465}">
      <dgm:prSet/>
      <dgm:spPr/>
      <dgm:t>
        <a:bodyPr/>
        <a:lstStyle/>
        <a:p>
          <a:pPr latinLnBrk="1"/>
          <a:endParaRPr lang="ko-KR" altLang="en-US" sz="1400"/>
        </a:p>
      </dgm:t>
    </dgm:pt>
    <dgm:pt modelId="{56C39CFF-2042-4119-AC73-98B6B8768650}" type="sibTrans" cxnId="{2D7E05D4-19F8-477D-97B2-48D38CDBB465}">
      <dgm:prSet/>
      <dgm:spPr/>
      <dgm:t>
        <a:bodyPr/>
        <a:lstStyle/>
        <a:p>
          <a:pPr latinLnBrk="1"/>
          <a:endParaRPr lang="ko-KR" altLang="en-US" sz="1400"/>
        </a:p>
      </dgm:t>
    </dgm:pt>
    <dgm:pt modelId="{66749F11-A543-461A-961F-AA9EEA6E277A}">
      <dgm:prSet phldrT="[텍스트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28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관점</a:t>
          </a:r>
          <a:endParaRPr lang="en-US" altLang="ko-KR" sz="28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atinLnBrk="1"/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모델링</a:t>
          </a:r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C17F4E97-19A0-43E8-B473-D5C75F1F9496}" type="parTrans" cxnId="{55A228D9-1E20-421B-99B7-4ECAEDED7AE4}">
      <dgm:prSet/>
      <dgm:spPr/>
      <dgm:t>
        <a:bodyPr/>
        <a:lstStyle/>
        <a:p>
          <a:pPr latinLnBrk="1"/>
          <a:endParaRPr lang="ko-KR" altLang="en-US" sz="1400"/>
        </a:p>
      </dgm:t>
    </dgm:pt>
    <dgm:pt modelId="{F953CBAF-548A-4BA4-8C64-4A719A45650E}" type="sibTrans" cxnId="{55A228D9-1E20-421B-99B7-4ECAEDED7AE4}">
      <dgm:prSet/>
      <dgm:spPr/>
      <dgm:t>
        <a:bodyPr/>
        <a:lstStyle/>
        <a:p>
          <a:pPr latinLnBrk="1"/>
          <a:endParaRPr lang="ko-KR" altLang="en-US" sz="1400"/>
        </a:p>
      </dgm:t>
    </dgm:pt>
    <dgm:pt modelId="{0862C0B6-95DF-4B37-B933-C00D3303C350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관점</a:t>
          </a:r>
          <a:endParaRPr lang="en-US" altLang="ko-KR" sz="28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atinLnBrk="1"/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모델링</a:t>
          </a:r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F3E5AD35-041C-47C5-9AA8-46C1D6760772}" type="parTrans" cxnId="{6D239FC1-A02B-4296-849B-7F09D9F12BCB}">
      <dgm:prSet/>
      <dgm:spPr/>
      <dgm:t>
        <a:bodyPr/>
        <a:lstStyle/>
        <a:p>
          <a:pPr latinLnBrk="1"/>
          <a:endParaRPr lang="ko-KR" altLang="en-US" sz="1400"/>
        </a:p>
      </dgm:t>
    </dgm:pt>
    <dgm:pt modelId="{AA22001E-231B-40AD-80CF-0E1E9661754B}" type="sibTrans" cxnId="{6D239FC1-A02B-4296-849B-7F09D9F12BCB}">
      <dgm:prSet/>
      <dgm:spPr/>
      <dgm:t>
        <a:bodyPr/>
        <a:lstStyle/>
        <a:p>
          <a:pPr latinLnBrk="1"/>
          <a:endParaRPr lang="ko-KR" altLang="en-US" sz="1400"/>
        </a:p>
      </dgm:t>
    </dgm:pt>
    <dgm:pt modelId="{2A50F271-6D24-4B02-A65D-EC6125E6D2AC}">
      <dgm:prSet phldrT="[텍스트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28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 관점</a:t>
          </a:r>
          <a:endParaRPr lang="en-US" altLang="ko-KR" sz="28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atinLnBrk="1"/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dirty="0" err="1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기능모델링</a:t>
          </a:r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0B41D2D8-71B3-4881-A910-332A6DB71DB6}" type="parTrans" cxnId="{3BC18C07-6B8E-4C4F-8B85-50D2CC192DA1}">
      <dgm:prSet/>
      <dgm:spPr/>
      <dgm:t>
        <a:bodyPr/>
        <a:lstStyle/>
        <a:p>
          <a:pPr latinLnBrk="1"/>
          <a:endParaRPr lang="ko-KR" altLang="en-US" sz="1400"/>
        </a:p>
      </dgm:t>
    </dgm:pt>
    <dgm:pt modelId="{53F5BF9F-C569-4815-922F-FF02A71FA1E7}" type="sibTrans" cxnId="{3BC18C07-6B8E-4C4F-8B85-50D2CC192DA1}">
      <dgm:prSet/>
      <dgm:spPr/>
      <dgm:t>
        <a:bodyPr/>
        <a:lstStyle/>
        <a:p>
          <a:pPr latinLnBrk="1"/>
          <a:endParaRPr lang="ko-KR" altLang="en-US" sz="1400"/>
        </a:p>
      </dgm:t>
    </dgm:pt>
    <dgm:pt modelId="{DDA2928F-AEA8-44AD-92CC-120AD07DA713}" type="pres">
      <dgm:prSet presAssocID="{C2A0C584-697E-4DE3-A2E8-FA9C1287C33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10D26-F054-4C32-9EC8-3FC7BD3F7C32}" type="pres">
      <dgm:prSet presAssocID="{91D3EF70-97D9-4D95-9B1D-3B52E7D8F44D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F9A5010-5AE1-447F-A515-02FB03867A31}" type="pres">
      <dgm:prSet presAssocID="{C17F4E97-19A0-43E8-B473-D5C75F1F9496}" presName="parTrans" presStyleLbl="bg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5F07274-23C5-4CBC-986A-A1077F1C4726}" type="pres">
      <dgm:prSet presAssocID="{66749F11-A543-461A-961F-AA9EEA6E277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419839-38E4-4D92-A648-12E9EA1C11A4}" type="pres">
      <dgm:prSet presAssocID="{F3E5AD35-041C-47C5-9AA8-46C1D6760772}" presName="parTrans" presStyleLbl="bg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9089F6A-FD2C-44C1-A826-F0B98E225F78}" type="pres">
      <dgm:prSet presAssocID="{0862C0B6-95DF-4B37-B933-C00D3303C3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AF4BAD-830C-4969-8066-06BD3D22F5B4}" type="pres">
      <dgm:prSet presAssocID="{0B41D2D8-71B3-4881-A910-332A6DB71DB6}" presName="parTrans" presStyleLbl="bg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28F6020-FAE2-4633-8CF9-C9305902FD10}" type="pres">
      <dgm:prSet presAssocID="{2A50F271-6D24-4B02-A65D-EC6125E6D2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D7E05D4-19F8-477D-97B2-48D38CDBB465}" srcId="{C2A0C584-697E-4DE3-A2E8-FA9C1287C339}" destId="{91D3EF70-97D9-4D95-9B1D-3B52E7D8F44D}" srcOrd="0" destOrd="0" parTransId="{07896B0E-2FB2-4EEE-864F-A089BD1820BB}" sibTransId="{56C39CFF-2042-4119-AC73-98B6B8768650}"/>
    <dgm:cxn modelId="{01B08036-0227-47C5-AAA4-B73709661B76}" type="presOf" srcId="{F3E5AD35-041C-47C5-9AA8-46C1D6760772}" destId="{FC419839-38E4-4D92-A648-12E9EA1C11A4}" srcOrd="0" destOrd="0" presId="urn:microsoft.com/office/officeart/2005/8/layout/radial4"/>
    <dgm:cxn modelId="{980BCEDA-823A-4958-AC1E-5F8F67AC666B}" type="presOf" srcId="{91D3EF70-97D9-4D95-9B1D-3B52E7D8F44D}" destId="{7A610D26-F054-4C32-9EC8-3FC7BD3F7C32}" srcOrd="0" destOrd="0" presId="urn:microsoft.com/office/officeart/2005/8/layout/radial4"/>
    <dgm:cxn modelId="{A47B0612-A86D-4255-A728-02F4C5D5AD9D}" type="presOf" srcId="{2A50F271-6D24-4B02-A65D-EC6125E6D2AC}" destId="{728F6020-FAE2-4633-8CF9-C9305902FD10}" srcOrd="0" destOrd="0" presId="urn:microsoft.com/office/officeart/2005/8/layout/radial4"/>
    <dgm:cxn modelId="{7B0001F7-5C63-4E1E-A8F7-B1F28D7AF3EE}" type="presOf" srcId="{0862C0B6-95DF-4B37-B933-C00D3303C350}" destId="{29089F6A-FD2C-44C1-A826-F0B98E225F78}" srcOrd="0" destOrd="0" presId="urn:microsoft.com/office/officeart/2005/8/layout/radial4"/>
    <dgm:cxn modelId="{3BC18C07-6B8E-4C4F-8B85-50D2CC192DA1}" srcId="{91D3EF70-97D9-4D95-9B1D-3B52E7D8F44D}" destId="{2A50F271-6D24-4B02-A65D-EC6125E6D2AC}" srcOrd="2" destOrd="0" parTransId="{0B41D2D8-71B3-4881-A910-332A6DB71DB6}" sibTransId="{53F5BF9F-C569-4815-922F-FF02A71FA1E7}"/>
    <dgm:cxn modelId="{B3C06980-D8C9-4A38-BC01-9641C8A2AFE5}" type="presOf" srcId="{66749F11-A543-461A-961F-AA9EEA6E277A}" destId="{15F07274-23C5-4CBC-986A-A1077F1C4726}" srcOrd="0" destOrd="0" presId="urn:microsoft.com/office/officeart/2005/8/layout/radial4"/>
    <dgm:cxn modelId="{6C619F19-CE00-42F0-B83F-1808967357A6}" type="presOf" srcId="{0B41D2D8-71B3-4881-A910-332A6DB71DB6}" destId="{7BAF4BAD-830C-4969-8066-06BD3D22F5B4}" srcOrd="0" destOrd="0" presId="urn:microsoft.com/office/officeart/2005/8/layout/radial4"/>
    <dgm:cxn modelId="{6D239FC1-A02B-4296-849B-7F09D9F12BCB}" srcId="{91D3EF70-97D9-4D95-9B1D-3B52E7D8F44D}" destId="{0862C0B6-95DF-4B37-B933-C00D3303C350}" srcOrd="1" destOrd="0" parTransId="{F3E5AD35-041C-47C5-9AA8-46C1D6760772}" sibTransId="{AA22001E-231B-40AD-80CF-0E1E9661754B}"/>
    <dgm:cxn modelId="{77CCEB6A-32DE-4E65-9AA4-9DB29870F60F}" type="presOf" srcId="{C17F4E97-19A0-43E8-B473-D5C75F1F9496}" destId="{FF9A5010-5AE1-447F-A515-02FB03867A31}" srcOrd="0" destOrd="0" presId="urn:microsoft.com/office/officeart/2005/8/layout/radial4"/>
    <dgm:cxn modelId="{55A228D9-1E20-421B-99B7-4ECAEDED7AE4}" srcId="{91D3EF70-97D9-4D95-9B1D-3B52E7D8F44D}" destId="{66749F11-A543-461A-961F-AA9EEA6E277A}" srcOrd="0" destOrd="0" parTransId="{C17F4E97-19A0-43E8-B473-D5C75F1F9496}" sibTransId="{F953CBAF-548A-4BA4-8C64-4A719A45650E}"/>
    <dgm:cxn modelId="{D2710707-3D36-4A62-AAAF-B5459DD524FB}" type="presOf" srcId="{C2A0C584-697E-4DE3-A2E8-FA9C1287C339}" destId="{DDA2928F-AEA8-44AD-92CC-120AD07DA713}" srcOrd="0" destOrd="0" presId="urn:microsoft.com/office/officeart/2005/8/layout/radial4"/>
    <dgm:cxn modelId="{74CAC8F9-7B76-4D89-8271-CD36D0BCB2FC}" type="presParOf" srcId="{DDA2928F-AEA8-44AD-92CC-120AD07DA713}" destId="{7A610D26-F054-4C32-9EC8-3FC7BD3F7C32}" srcOrd="0" destOrd="0" presId="urn:microsoft.com/office/officeart/2005/8/layout/radial4"/>
    <dgm:cxn modelId="{8AFB21E3-A673-4DC1-A390-B126E80EA9C1}" type="presParOf" srcId="{DDA2928F-AEA8-44AD-92CC-120AD07DA713}" destId="{FF9A5010-5AE1-447F-A515-02FB03867A31}" srcOrd="1" destOrd="0" presId="urn:microsoft.com/office/officeart/2005/8/layout/radial4"/>
    <dgm:cxn modelId="{21464F3D-2CF0-4A55-B42A-D77208B783F2}" type="presParOf" srcId="{DDA2928F-AEA8-44AD-92CC-120AD07DA713}" destId="{15F07274-23C5-4CBC-986A-A1077F1C4726}" srcOrd="2" destOrd="0" presId="urn:microsoft.com/office/officeart/2005/8/layout/radial4"/>
    <dgm:cxn modelId="{44B3084F-A047-4749-80F3-1A93A4B2794F}" type="presParOf" srcId="{DDA2928F-AEA8-44AD-92CC-120AD07DA713}" destId="{FC419839-38E4-4D92-A648-12E9EA1C11A4}" srcOrd="3" destOrd="0" presId="urn:microsoft.com/office/officeart/2005/8/layout/radial4"/>
    <dgm:cxn modelId="{D33C8BA4-EFDD-4720-851D-7CF3D946FAF0}" type="presParOf" srcId="{DDA2928F-AEA8-44AD-92CC-120AD07DA713}" destId="{29089F6A-FD2C-44C1-A826-F0B98E225F78}" srcOrd="4" destOrd="0" presId="urn:microsoft.com/office/officeart/2005/8/layout/radial4"/>
    <dgm:cxn modelId="{2A7F82C7-E6D1-41BB-8166-BAA658CFB1A2}" type="presParOf" srcId="{DDA2928F-AEA8-44AD-92CC-120AD07DA713}" destId="{7BAF4BAD-830C-4969-8066-06BD3D22F5B4}" srcOrd="5" destOrd="0" presId="urn:microsoft.com/office/officeart/2005/8/layout/radial4"/>
    <dgm:cxn modelId="{4940D32A-BE49-4D45-B5BF-7E9B6B1D6128}" type="presParOf" srcId="{DDA2928F-AEA8-44AD-92CC-120AD07DA713}" destId="{728F6020-FAE2-4633-8CF9-C9305902FD1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6AAA4-DC6A-476C-B18D-17D72064C71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0EDD1ED-BC83-4C2D-9D3B-5A65ED00EC59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+mn-ea"/>
              <a:ea typeface="+mn-ea"/>
            </a:rPr>
            <a:t>동적</a:t>
          </a:r>
          <a:endParaRPr lang="en-US" altLang="ko-KR" sz="4000" dirty="0" smtClean="0">
            <a:latin typeface="+mn-ea"/>
            <a:ea typeface="+mn-ea"/>
          </a:endParaRPr>
        </a:p>
        <a:p>
          <a:pPr latinLnBrk="1"/>
          <a:r>
            <a:rPr lang="ko-KR" altLang="en-US" sz="4000" dirty="0" smtClean="0">
              <a:latin typeface="+mn-ea"/>
              <a:ea typeface="+mn-ea"/>
            </a:rPr>
            <a:t>모델링</a:t>
          </a:r>
          <a:endParaRPr lang="ko-KR" altLang="en-US" sz="4000" dirty="0">
            <a:latin typeface="+mn-ea"/>
            <a:ea typeface="+mn-ea"/>
          </a:endParaRPr>
        </a:p>
      </dgm:t>
    </dgm:pt>
    <dgm:pt modelId="{CB3C9DB7-B8AB-4A9D-83BF-E3E10E2C4B0A}" type="parTrans" cxnId="{38624F1A-DED9-45C7-87BC-28BCA22A3C9D}">
      <dgm:prSet/>
      <dgm:spPr/>
      <dgm:t>
        <a:bodyPr/>
        <a:lstStyle/>
        <a:p>
          <a:pPr latinLnBrk="1"/>
          <a:endParaRPr lang="ko-KR" altLang="en-US"/>
        </a:p>
      </dgm:t>
    </dgm:pt>
    <dgm:pt modelId="{665CA25D-952C-433B-A646-5D413D62D569}" type="sibTrans" cxnId="{38624F1A-DED9-45C7-87BC-28BCA22A3C9D}">
      <dgm:prSet/>
      <dgm:spPr/>
      <dgm:t>
        <a:bodyPr/>
        <a:lstStyle/>
        <a:p>
          <a:pPr latinLnBrk="1"/>
          <a:endParaRPr lang="ko-KR" altLang="en-US"/>
        </a:p>
      </dgm:t>
    </dgm:pt>
    <dgm:pt modelId="{350CC0E7-B3BF-475F-B0C4-D47AF5BAD32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C651BD1-A6FB-4D75-9F6D-10C8AE17FA49}" type="parTrans" cxnId="{2E67D451-6A8A-493D-A1CC-41E6B78A5F38}">
      <dgm:prSet/>
      <dgm:spPr/>
      <dgm:t>
        <a:bodyPr/>
        <a:lstStyle/>
        <a:p>
          <a:pPr latinLnBrk="1"/>
          <a:endParaRPr lang="ko-KR" altLang="en-US"/>
        </a:p>
      </dgm:t>
    </dgm:pt>
    <dgm:pt modelId="{53D0FFD9-E2F6-494A-B21F-25BFC3CCB20A}" type="sibTrans" cxnId="{2E67D451-6A8A-493D-A1CC-41E6B78A5F38}">
      <dgm:prSet/>
      <dgm:spPr/>
      <dgm:t>
        <a:bodyPr/>
        <a:lstStyle/>
        <a:p>
          <a:pPr latinLnBrk="1"/>
          <a:endParaRPr lang="ko-KR" altLang="en-US"/>
        </a:p>
      </dgm:t>
    </dgm:pt>
    <dgm:pt modelId="{7F318E9E-B42B-4777-A3AC-F3ECACF0476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724209C-5E81-41F3-A96C-202DD4CC785E}" type="parTrans" cxnId="{2C09271B-EC90-4C3C-B479-60049E01AC29}">
      <dgm:prSet/>
      <dgm:spPr/>
      <dgm:t>
        <a:bodyPr/>
        <a:lstStyle/>
        <a:p>
          <a:pPr latinLnBrk="1"/>
          <a:endParaRPr lang="ko-KR" altLang="en-US"/>
        </a:p>
      </dgm:t>
    </dgm:pt>
    <dgm:pt modelId="{D4B833FB-4C72-449B-AB8A-E348416EA526}" type="sibTrans" cxnId="{2C09271B-EC90-4C3C-B479-60049E01AC29}">
      <dgm:prSet/>
      <dgm:spPr/>
      <dgm:t>
        <a:bodyPr/>
        <a:lstStyle/>
        <a:p>
          <a:pPr latinLnBrk="1"/>
          <a:endParaRPr lang="ko-KR" altLang="en-US"/>
        </a:p>
      </dgm:t>
    </dgm:pt>
    <dgm:pt modelId="{A9AEFE67-DE85-4264-B9AF-142C898BF6CA}" type="pres">
      <dgm:prSet presAssocID="{5E36AAA4-DC6A-476C-B18D-17D72064C71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99B86C-D07D-4D4B-8B23-5C19F7CC43B7}" type="pres">
      <dgm:prSet presAssocID="{F0EDD1ED-BC83-4C2D-9D3B-5A65ED00EC59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252061-EE8D-4EDA-9C33-4F5803004516}" type="pres">
      <dgm:prSet presAssocID="{F0EDD1ED-BC83-4C2D-9D3B-5A65ED00EC59}" presName="Accent1" presStyleLbl="node1" presStyleIdx="0" presStyleCnt="13"/>
      <dgm:spPr/>
    </dgm:pt>
    <dgm:pt modelId="{2E20EB71-FE90-4482-9B4E-479B7BBC1BF2}" type="pres">
      <dgm:prSet presAssocID="{F0EDD1ED-BC83-4C2D-9D3B-5A65ED00EC59}" presName="Accent2" presStyleLbl="node1" presStyleIdx="1" presStyleCnt="13"/>
      <dgm:spPr/>
    </dgm:pt>
    <dgm:pt modelId="{92260E17-8639-42AF-828A-CB9EA74B3964}" type="pres">
      <dgm:prSet presAssocID="{F0EDD1ED-BC83-4C2D-9D3B-5A65ED00EC59}" presName="Accent3" presStyleLbl="node1" presStyleIdx="2" presStyleCnt="13"/>
      <dgm:spPr/>
    </dgm:pt>
    <dgm:pt modelId="{82B07616-6784-4815-83DB-56CEEB1F567A}" type="pres">
      <dgm:prSet presAssocID="{F0EDD1ED-BC83-4C2D-9D3B-5A65ED00EC59}" presName="Accent4" presStyleLbl="node1" presStyleIdx="3" presStyleCnt="13" custScaleX="355473" custScaleY="346693" custLinFactX="50502" custLinFactY="-28270" custLinFactNeighborX="100000" custLinFactNeighborY="-100000"/>
      <dgm:spPr/>
    </dgm:pt>
    <dgm:pt modelId="{CFFC664E-91A4-4C5A-9F0F-10F4E067E766}" type="pres">
      <dgm:prSet presAssocID="{F0EDD1ED-BC83-4C2D-9D3B-5A65ED00EC59}" presName="Accent5" presStyleLbl="node1" presStyleIdx="4" presStyleCnt="13"/>
      <dgm:spPr/>
    </dgm:pt>
    <dgm:pt modelId="{73C0A35D-DD44-4896-87EA-36870FB3AB5D}" type="pres">
      <dgm:prSet presAssocID="{F0EDD1ED-BC83-4C2D-9D3B-5A65ED00EC59}" presName="Accent6" presStyleLbl="node1" presStyleIdx="5" presStyleCnt="13"/>
      <dgm:spPr/>
    </dgm:pt>
    <dgm:pt modelId="{0FCDFCEF-6FCA-4816-B058-3E4CF3D34A16}" type="pres">
      <dgm:prSet presAssocID="{350CC0E7-B3BF-475F-B0C4-D47AF5BAD32C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25DA15-3018-4043-A938-4FED53D57604}" type="pres">
      <dgm:prSet presAssocID="{350CC0E7-B3BF-475F-B0C4-D47AF5BAD32C}" presName="Accent7" presStyleCnt="0"/>
      <dgm:spPr/>
    </dgm:pt>
    <dgm:pt modelId="{12D532E2-1160-4BC9-8C99-753CF98CAA86}" type="pres">
      <dgm:prSet presAssocID="{350CC0E7-B3BF-475F-B0C4-D47AF5BAD32C}" presName="AccentHold1" presStyleLbl="node1" presStyleIdx="7" presStyleCnt="13"/>
      <dgm:spPr/>
    </dgm:pt>
    <dgm:pt modelId="{1333993B-8E78-4364-A533-4BFCB401FBDD}" type="pres">
      <dgm:prSet presAssocID="{350CC0E7-B3BF-475F-B0C4-D47AF5BAD32C}" presName="Accent8" presStyleCnt="0"/>
      <dgm:spPr/>
    </dgm:pt>
    <dgm:pt modelId="{67E34921-D44B-42E6-B847-E8C7C379D1AB}" type="pres">
      <dgm:prSet presAssocID="{350CC0E7-B3BF-475F-B0C4-D47AF5BAD32C}" presName="AccentHold2" presStyleLbl="node1" presStyleIdx="8" presStyleCnt="13"/>
      <dgm:spPr/>
    </dgm:pt>
    <dgm:pt modelId="{E61B6664-457F-4DE7-A181-8AECB1276323}" type="pres">
      <dgm:prSet presAssocID="{7F318E9E-B42B-4777-A3AC-F3ECACF04761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298303-26C9-4B3D-9249-EB83A6A1FD98}" type="pres">
      <dgm:prSet presAssocID="{7F318E9E-B42B-4777-A3AC-F3ECACF04761}" presName="Accent9" presStyleCnt="0"/>
      <dgm:spPr/>
    </dgm:pt>
    <dgm:pt modelId="{E09E4CFC-2282-45FB-BF27-6BFE3C8017DA}" type="pres">
      <dgm:prSet presAssocID="{7F318E9E-B42B-4777-A3AC-F3ECACF04761}" presName="AccentHold1" presStyleLbl="node1" presStyleIdx="10" presStyleCnt="13"/>
      <dgm:spPr/>
    </dgm:pt>
    <dgm:pt modelId="{6D3753CE-AAAC-440E-ACFA-596264533304}" type="pres">
      <dgm:prSet presAssocID="{7F318E9E-B42B-4777-A3AC-F3ECACF04761}" presName="Accent10" presStyleCnt="0"/>
      <dgm:spPr/>
    </dgm:pt>
    <dgm:pt modelId="{3A4C0F63-246F-44AC-B733-32EC2D07FEE1}" type="pres">
      <dgm:prSet presAssocID="{7F318E9E-B42B-4777-A3AC-F3ECACF04761}" presName="AccentHold2" presStyleLbl="node1" presStyleIdx="11" presStyleCnt="13"/>
      <dgm:spPr/>
    </dgm:pt>
    <dgm:pt modelId="{970900ED-9559-4320-8E9E-9A81D1DEE40D}" type="pres">
      <dgm:prSet presAssocID="{7F318E9E-B42B-4777-A3AC-F3ECACF04761}" presName="Accent11" presStyleCnt="0"/>
      <dgm:spPr/>
    </dgm:pt>
    <dgm:pt modelId="{C9BEB4ED-A0F6-4495-A4E1-946545FE9DD0}" type="pres">
      <dgm:prSet presAssocID="{7F318E9E-B42B-4777-A3AC-F3ECACF04761}" presName="AccentHold3" presStyleLbl="node1" presStyleIdx="12" presStyleCnt="13"/>
      <dgm:spPr/>
    </dgm:pt>
  </dgm:ptLst>
  <dgm:cxnLst>
    <dgm:cxn modelId="{36CF7ADB-A93A-47A8-B06F-F56F8DCAF0F8}" type="presOf" srcId="{5E36AAA4-DC6A-476C-B18D-17D72064C712}" destId="{A9AEFE67-DE85-4264-B9AF-142C898BF6CA}" srcOrd="0" destOrd="0" presId="urn:microsoft.com/office/officeart/2009/3/layout/CircleRelationship"/>
    <dgm:cxn modelId="{1FCF0C08-EC7A-43AF-AE29-166E23264B10}" type="presOf" srcId="{7F318E9E-B42B-4777-A3AC-F3ECACF04761}" destId="{E61B6664-457F-4DE7-A181-8AECB1276323}" srcOrd="0" destOrd="0" presId="urn:microsoft.com/office/officeart/2009/3/layout/CircleRelationship"/>
    <dgm:cxn modelId="{2C09271B-EC90-4C3C-B479-60049E01AC29}" srcId="{F0EDD1ED-BC83-4C2D-9D3B-5A65ED00EC59}" destId="{7F318E9E-B42B-4777-A3AC-F3ECACF04761}" srcOrd="1" destOrd="0" parTransId="{4724209C-5E81-41F3-A96C-202DD4CC785E}" sibTransId="{D4B833FB-4C72-449B-AB8A-E348416EA526}"/>
    <dgm:cxn modelId="{E128AD23-0382-4747-A0C9-8DFB21653A11}" type="presOf" srcId="{F0EDD1ED-BC83-4C2D-9D3B-5A65ED00EC59}" destId="{DD99B86C-D07D-4D4B-8B23-5C19F7CC43B7}" srcOrd="0" destOrd="0" presId="urn:microsoft.com/office/officeart/2009/3/layout/CircleRelationship"/>
    <dgm:cxn modelId="{C2D7E7D1-9EFC-4FF2-BBCF-B20E860407F1}" type="presOf" srcId="{350CC0E7-B3BF-475F-B0C4-D47AF5BAD32C}" destId="{0FCDFCEF-6FCA-4816-B058-3E4CF3D34A16}" srcOrd="0" destOrd="0" presId="urn:microsoft.com/office/officeart/2009/3/layout/CircleRelationship"/>
    <dgm:cxn modelId="{38624F1A-DED9-45C7-87BC-28BCA22A3C9D}" srcId="{5E36AAA4-DC6A-476C-B18D-17D72064C712}" destId="{F0EDD1ED-BC83-4C2D-9D3B-5A65ED00EC59}" srcOrd="0" destOrd="0" parTransId="{CB3C9DB7-B8AB-4A9D-83BF-E3E10E2C4B0A}" sibTransId="{665CA25D-952C-433B-A646-5D413D62D569}"/>
    <dgm:cxn modelId="{2E67D451-6A8A-493D-A1CC-41E6B78A5F38}" srcId="{F0EDD1ED-BC83-4C2D-9D3B-5A65ED00EC59}" destId="{350CC0E7-B3BF-475F-B0C4-D47AF5BAD32C}" srcOrd="0" destOrd="0" parTransId="{7C651BD1-A6FB-4D75-9F6D-10C8AE17FA49}" sibTransId="{53D0FFD9-E2F6-494A-B21F-25BFC3CCB20A}"/>
    <dgm:cxn modelId="{88E5DDB3-9E56-4E19-91DD-039E51DBB665}" type="presParOf" srcId="{A9AEFE67-DE85-4264-B9AF-142C898BF6CA}" destId="{DD99B86C-D07D-4D4B-8B23-5C19F7CC43B7}" srcOrd="0" destOrd="0" presId="urn:microsoft.com/office/officeart/2009/3/layout/CircleRelationship"/>
    <dgm:cxn modelId="{48F33AEF-B897-4568-BA22-BE01D31490D6}" type="presParOf" srcId="{A9AEFE67-DE85-4264-B9AF-142C898BF6CA}" destId="{9C252061-EE8D-4EDA-9C33-4F5803004516}" srcOrd="1" destOrd="0" presId="urn:microsoft.com/office/officeart/2009/3/layout/CircleRelationship"/>
    <dgm:cxn modelId="{C2121676-0F7E-4E2B-B3DE-A500525A349A}" type="presParOf" srcId="{A9AEFE67-DE85-4264-B9AF-142C898BF6CA}" destId="{2E20EB71-FE90-4482-9B4E-479B7BBC1BF2}" srcOrd="2" destOrd="0" presId="urn:microsoft.com/office/officeart/2009/3/layout/CircleRelationship"/>
    <dgm:cxn modelId="{2E1FBE98-3353-4DAA-9D94-2DD63EE44A4F}" type="presParOf" srcId="{A9AEFE67-DE85-4264-B9AF-142C898BF6CA}" destId="{92260E17-8639-42AF-828A-CB9EA74B3964}" srcOrd="3" destOrd="0" presId="urn:microsoft.com/office/officeart/2009/3/layout/CircleRelationship"/>
    <dgm:cxn modelId="{0291AC43-6C5C-41F8-A84F-0D9FE4087C7F}" type="presParOf" srcId="{A9AEFE67-DE85-4264-B9AF-142C898BF6CA}" destId="{82B07616-6784-4815-83DB-56CEEB1F567A}" srcOrd="4" destOrd="0" presId="urn:microsoft.com/office/officeart/2009/3/layout/CircleRelationship"/>
    <dgm:cxn modelId="{2535C4F2-9E71-48EE-986B-5CEFDDD2E4E0}" type="presParOf" srcId="{A9AEFE67-DE85-4264-B9AF-142C898BF6CA}" destId="{CFFC664E-91A4-4C5A-9F0F-10F4E067E766}" srcOrd="5" destOrd="0" presId="urn:microsoft.com/office/officeart/2009/3/layout/CircleRelationship"/>
    <dgm:cxn modelId="{9043C585-ABF0-4348-B2F3-80E754155283}" type="presParOf" srcId="{A9AEFE67-DE85-4264-B9AF-142C898BF6CA}" destId="{73C0A35D-DD44-4896-87EA-36870FB3AB5D}" srcOrd="6" destOrd="0" presId="urn:microsoft.com/office/officeart/2009/3/layout/CircleRelationship"/>
    <dgm:cxn modelId="{6BE9E3B0-AB05-4AFA-AA6F-7D01B2265FEE}" type="presParOf" srcId="{A9AEFE67-DE85-4264-B9AF-142C898BF6CA}" destId="{0FCDFCEF-6FCA-4816-B058-3E4CF3D34A16}" srcOrd="7" destOrd="0" presId="urn:microsoft.com/office/officeart/2009/3/layout/CircleRelationship"/>
    <dgm:cxn modelId="{5A2E2DD6-630A-4852-8C84-77CABDC21778}" type="presParOf" srcId="{A9AEFE67-DE85-4264-B9AF-142C898BF6CA}" destId="{DA25DA15-3018-4043-A938-4FED53D57604}" srcOrd="8" destOrd="0" presId="urn:microsoft.com/office/officeart/2009/3/layout/CircleRelationship"/>
    <dgm:cxn modelId="{77DDE529-30AE-41C5-8BF1-3C9528754859}" type="presParOf" srcId="{DA25DA15-3018-4043-A938-4FED53D57604}" destId="{12D532E2-1160-4BC9-8C99-753CF98CAA86}" srcOrd="0" destOrd="0" presId="urn:microsoft.com/office/officeart/2009/3/layout/CircleRelationship"/>
    <dgm:cxn modelId="{FE4F3AF0-2819-484C-A136-299E792EB0C5}" type="presParOf" srcId="{A9AEFE67-DE85-4264-B9AF-142C898BF6CA}" destId="{1333993B-8E78-4364-A533-4BFCB401FBDD}" srcOrd="9" destOrd="0" presId="urn:microsoft.com/office/officeart/2009/3/layout/CircleRelationship"/>
    <dgm:cxn modelId="{03948C59-7B4A-49D7-AFAD-F7DDC55CE107}" type="presParOf" srcId="{1333993B-8E78-4364-A533-4BFCB401FBDD}" destId="{67E34921-D44B-42E6-B847-E8C7C379D1AB}" srcOrd="0" destOrd="0" presId="urn:microsoft.com/office/officeart/2009/3/layout/CircleRelationship"/>
    <dgm:cxn modelId="{3F595036-60BB-4D28-A0D1-0B1E3B740891}" type="presParOf" srcId="{A9AEFE67-DE85-4264-B9AF-142C898BF6CA}" destId="{E61B6664-457F-4DE7-A181-8AECB1276323}" srcOrd="10" destOrd="0" presId="urn:microsoft.com/office/officeart/2009/3/layout/CircleRelationship"/>
    <dgm:cxn modelId="{8A94F03F-A39B-4394-B5B7-FB77C5B6FF4E}" type="presParOf" srcId="{A9AEFE67-DE85-4264-B9AF-142C898BF6CA}" destId="{1B298303-26C9-4B3D-9249-EB83A6A1FD98}" srcOrd="11" destOrd="0" presId="urn:microsoft.com/office/officeart/2009/3/layout/CircleRelationship"/>
    <dgm:cxn modelId="{D61D22EF-9B54-4F50-B780-D0F0CFA13F52}" type="presParOf" srcId="{1B298303-26C9-4B3D-9249-EB83A6A1FD98}" destId="{E09E4CFC-2282-45FB-BF27-6BFE3C8017DA}" srcOrd="0" destOrd="0" presId="urn:microsoft.com/office/officeart/2009/3/layout/CircleRelationship"/>
    <dgm:cxn modelId="{62640266-75E8-4F2C-B2F8-3ACEB8055D6B}" type="presParOf" srcId="{A9AEFE67-DE85-4264-B9AF-142C898BF6CA}" destId="{6D3753CE-AAAC-440E-ACFA-596264533304}" srcOrd="12" destOrd="0" presId="urn:microsoft.com/office/officeart/2009/3/layout/CircleRelationship"/>
    <dgm:cxn modelId="{2CA132FB-448E-4566-B3C8-C80B2051B830}" type="presParOf" srcId="{6D3753CE-AAAC-440E-ACFA-596264533304}" destId="{3A4C0F63-246F-44AC-B733-32EC2D07FEE1}" srcOrd="0" destOrd="0" presId="urn:microsoft.com/office/officeart/2009/3/layout/CircleRelationship"/>
    <dgm:cxn modelId="{75A1AB11-2979-4F38-A8C5-91EAA4F9EC3C}" type="presParOf" srcId="{A9AEFE67-DE85-4264-B9AF-142C898BF6CA}" destId="{970900ED-9559-4320-8E9E-9A81D1DEE40D}" srcOrd="13" destOrd="0" presId="urn:microsoft.com/office/officeart/2009/3/layout/CircleRelationship"/>
    <dgm:cxn modelId="{D31B1D96-C126-49D1-B77A-E932D3AE29A2}" type="presParOf" srcId="{970900ED-9559-4320-8E9E-9A81D1DEE40D}" destId="{C9BEB4ED-A0F6-4495-A4E1-946545FE9DD0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1E7CE-7192-46B6-A561-38A792795EA8}" type="doc">
      <dgm:prSet loTypeId="urn:microsoft.com/office/officeart/2005/8/layout/matrix1" loCatId="matrix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B7C57A73-9DEA-4A5E-97A9-D43608056F9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상태변화도</a:t>
          </a:r>
          <a:endParaRPr lang="ko-KR" altLang="en-US" dirty="0"/>
        </a:p>
      </dgm:t>
    </dgm:pt>
    <dgm:pt modelId="{9BBC689B-BA27-49A2-8E8F-840022D2B74D}" type="parTrans" cxnId="{E63E1585-9CAE-40D1-A8DB-081290BA9ECE}">
      <dgm:prSet/>
      <dgm:spPr/>
      <dgm:t>
        <a:bodyPr/>
        <a:lstStyle/>
        <a:p>
          <a:pPr latinLnBrk="1"/>
          <a:endParaRPr lang="ko-KR" altLang="en-US"/>
        </a:p>
      </dgm:t>
    </dgm:pt>
    <dgm:pt modelId="{BBC74BCA-FE26-411A-A942-99DB5AF35C0F}" type="sibTrans" cxnId="{E63E1585-9CAE-40D1-A8DB-081290BA9ECE}">
      <dgm:prSet/>
      <dgm:spPr/>
      <dgm:t>
        <a:bodyPr/>
        <a:lstStyle/>
        <a:p>
          <a:pPr latinLnBrk="1"/>
          <a:endParaRPr lang="ko-KR" altLang="en-US"/>
        </a:p>
      </dgm:t>
    </dgm:pt>
    <dgm:pt modelId="{B7E39F1F-D71D-4D3D-9AD5-5888D1DC2E7C}">
      <dgm:prSet phldrT="[텍스트]"/>
      <dgm:spPr/>
      <dgm:t>
        <a:bodyPr/>
        <a:lstStyle/>
        <a:p>
          <a:pPr latinLnBrk="1"/>
          <a:r>
            <a:rPr lang="ko-KR" altLang="en-US" dirty="0" smtClean="0"/>
            <a:t>상태</a:t>
          </a:r>
          <a:r>
            <a:rPr lang="en-US" altLang="ko-KR" dirty="0" smtClean="0"/>
            <a:t>state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속성값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C4434C57-739B-49CE-BC41-9360D178D735}" type="parTrans" cxnId="{CCC0255F-A630-44D7-AE9E-3E442974A09F}">
      <dgm:prSet/>
      <dgm:spPr/>
      <dgm:t>
        <a:bodyPr/>
        <a:lstStyle/>
        <a:p>
          <a:pPr latinLnBrk="1"/>
          <a:endParaRPr lang="ko-KR" altLang="en-US"/>
        </a:p>
      </dgm:t>
    </dgm:pt>
    <dgm:pt modelId="{FDE1E362-93CF-4830-8482-8218982CE6F2}" type="sibTrans" cxnId="{CCC0255F-A630-44D7-AE9E-3E442974A09F}">
      <dgm:prSet/>
      <dgm:spPr/>
      <dgm:t>
        <a:bodyPr/>
        <a:lstStyle/>
        <a:p>
          <a:pPr latinLnBrk="1"/>
          <a:endParaRPr lang="ko-KR" altLang="en-US"/>
        </a:p>
      </dgm:t>
    </dgm:pt>
    <dgm:pt modelId="{C0B8602E-AB52-4009-8049-BAA79754ABD7}">
      <dgm:prSet phldrT="[텍스트]"/>
      <dgm:spPr/>
      <dgm:t>
        <a:bodyPr/>
        <a:lstStyle/>
        <a:p>
          <a:pPr latinLnBrk="1"/>
          <a:r>
            <a:rPr lang="ko-KR" altLang="en-US" dirty="0" smtClean="0"/>
            <a:t>사건</a:t>
          </a:r>
          <a:r>
            <a:rPr lang="en-US" altLang="ko-KR" dirty="0" smtClean="0"/>
            <a:t>event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외부의 자극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98B13B86-B235-4850-8DB6-3F42FD6C97A7}" type="parTrans" cxnId="{DE9B8341-77FF-4497-9E74-9DC472279746}">
      <dgm:prSet/>
      <dgm:spPr/>
      <dgm:t>
        <a:bodyPr/>
        <a:lstStyle/>
        <a:p>
          <a:pPr latinLnBrk="1"/>
          <a:endParaRPr lang="ko-KR" altLang="en-US"/>
        </a:p>
      </dgm:t>
    </dgm:pt>
    <dgm:pt modelId="{4A95FB53-4A6F-4333-96A7-E991E204EEE3}" type="sibTrans" cxnId="{DE9B8341-77FF-4497-9E74-9DC472279746}">
      <dgm:prSet/>
      <dgm:spPr/>
      <dgm:t>
        <a:bodyPr/>
        <a:lstStyle/>
        <a:p>
          <a:pPr latinLnBrk="1"/>
          <a:endParaRPr lang="ko-KR" altLang="en-US"/>
        </a:p>
      </dgm:t>
    </dgm:pt>
    <dgm:pt modelId="{C37A5160-5B38-4592-8223-2A1A3312BF91}">
      <dgm:prSet phldrT="[텍스트]"/>
      <dgm:spPr/>
      <dgm:t>
        <a:bodyPr/>
        <a:lstStyle/>
        <a:p>
          <a:pPr latinLnBrk="1"/>
          <a:r>
            <a:rPr lang="ko-KR" altLang="en-US" dirty="0" smtClean="0"/>
            <a:t>시나리오</a:t>
          </a:r>
          <a:r>
            <a:rPr lang="en-US" altLang="ko-KR" dirty="0" smtClean="0"/>
            <a:t>(</a:t>
          </a:r>
          <a:r>
            <a:rPr lang="ko-KR" altLang="en-US" dirty="0" smtClean="0"/>
            <a:t>일반적</a:t>
          </a:r>
          <a:r>
            <a:rPr lang="en-US" altLang="ko-KR" dirty="0" smtClean="0"/>
            <a:t>+</a:t>
          </a:r>
          <a:r>
            <a:rPr lang="ko-KR" altLang="en-US" dirty="0" smtClean="0"/>
            <a:t>예외적</a:t>
          </a:r>
          <a:r>
            <a:rPr lang="en-US" altLang="ko-KR" dirty="0" smtClean="0"/>
            <a:t>)</a:t>
          </a:r>
          <a:r>
            <a:rPr lang="ko-KR" altLang="en-US" dirty="0" smtClean="0"/>
            <a:t> </a:t>
          </a:r>
          <a:endParaRPr lang="en-US" altLang="ko-KR" dirty="0" smtClean="0"/>
        </a:p>
        <a:p>
          <a:pPr latinLnBrk="1"/>
          <a:r>
            <a:rPr lang="ko-KR" altLang="en-US" dirty="0" err="1" smtClean="0"/>
            <a:t>사건추적도</a:t>
          </a:r>
          <a:r>
            <a:rPr lang="en-US" altLang="ko-KR" dirty="0" smtClean="0"/>
            <a:t>(</a:t>
          </a:r>
          <a:r>
            <a:rPr lang="ko-KR" altLang="en-US" dirty="0" smtClean="0"/>
            <a:t>그래픽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CB67533A-FF0E-45F8-9CE8-9B2F8625DED6}" type="parTrans" cxnId="{54CEAE0A-3F8D-4DC8-B5B1-4E32BB88CEC3}">
      <dgm:prSet/>
      <dgm:spPr/>
      <dgm:t>
        <a:bodyPr/>
        <a:lstStyle/>
        <a:p>
          <a:pPr latinLnBrk="1"/>
          <a:endParaRPr lang="ko-KR" altLang="en-US"/>
        </a:p>
      </dgm:t>
    </dgm:pt>
    <dgm:pt modelId="{CE78370B-616E-4422-8882-6FE83C1E7311}" type="sibTrans" cxnId="{54CEAE0A-3F8D-4DC8-B5B1-4E32BB88CEC3}">
      <dgm:prSet/>
      <dgm:spPr/>
      <dgm:t>
        <a:bodyPr/>
        <a:lstStyle/>
        <a:p>
          <a:pPr latinLnBrk="1"/>
          <a:endParaRPr lang="ko-KR" altLang="en-US"/>
        </a:p>
      </dgm:t>
    </dgm:pt>
    <dgm:pt modelId="{4BF69BF4-8BA8-48B4-BBFE-6FCC6D7315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동작</a:t>
          </a:r>
          <a:r>
            <a:rPr lang="en-US" altLang="ko-KR" dirty="0" smtClean="0">
              <a:solidFill>
                <a:schemeClr val="tx1"/>
              </a:solidFill>
            </a:rPr>
            <a:t>action</a:t>
          </a:r>
          <a:r>
            <a:rPr lang="ko-KR" altLang="en-US" dirty="0" smtClean="0">
              <a:solidFill>
                <a:schemeClr val="tx1"/>
              </a:solidFill>
            </a:rPr>
            <a:t> </a:t>
          </a:r>
          <a:endParaRPr lang="en-US" altLang="ko-KR" dirty="0" smtClean="0">
            <a:solidFill>
              <a:schemeClr val="tx1"/>
            </a:solidFill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</a:rPr>
            <a:t>활동</a:t>
          </a:r>
          <a:r>
            <a:rPr lang="en-US" altLang="ko-KR" dirty="0" smtClean="0">
              <a:solidFill>
                <a:schemeClr val="tx1"/>
              </a:solidFill>
            </a:rPr>
            <a:t>activity</a:t>
          </a:r>
        </a:p>
      </dgm:t>
    </dgm:pt>
    <dgm:pt modelId="{8783048C-8DC9-4BE2-818B-6C693B8F050A}" type="parTrans" cxnId="{9BF272AD-C73E-48E7-AA60-E08966AD6E4C}">
      <dgm:prSet/>
      <dgm:spPr/>
      <dgm:t>
        <a:bodyPr/>
        <a:lstStyle/>
        <a:p>
          <a:pPr latinLnBrk="1"/>
          <a:endParaRPr lang="ko-KR" altLang="en-US"/>
        </a:p>
      </dgm:t>
    </dgm:pt>
    <dgm:pt modelId="{B2282A50-4885-4D2E-B17C-683C88ABD1C0}" type="sibTrans" cxnId="{9BF272AD-C73E-48E7-AA60-E08966AD6E4C}">
      <dgm:prSet/>
      <dgm:spPr/>
      <dgm:t>
        <a:bodyPr/>
        <a:lstStyle/>
        <a:p>
          <a:pPr latinLnBrk="1"/>
          <a:endParaRPr lang="ko-KR" altLang="en-US"/>
        </a:p>
      </dgm:t>
    </dgm:pt>
    <dgm:pt modelId="{85549351-C9E9-491A-8C3F-60A2A8048204}" type="pres">
      <dgm:prSet presAssocID="{2F81E7CE-7192-46B6-A561-38A792795EA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16071-0366-4716-9F5C-8C6C8325EF2F}" type="pres">
      <dgm:prSet presAssocID="{2F81E7CE-7192-46B6-A561-38A792795EA8}" presName="matrix" presStyleCnt="0"/>
      <dgm:spPr/>
    </dgm:pt>
    <dgm:pt modelId="{59164909-47C0-4DEA-842C-4C21DDB179F8}" type="pres">
      <dgm:prSet presAssocID="{2F81E7CE-7192-46B6-A561-38A792795EA8}" presName="ti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42D06EB-DB50-4CF0-9715-74A7FF00E183}" type="pres">
      <dgm:prSet presAssocID="{2F81E7CE-7192-46B6-A561-38A792795EA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0BF6BD-9BC2-480C-9DBA-A36457426870}" type="pres">
      <dgm:prSet presAssocID="{2F81E7CE-7192-46B6-A561-38A792795EA8}" presName="ti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D6D87A6-52CD-4AC7-A720-6F2562FA35E1}" type="pres">
      <dgm:prSet presAssocID="{2F81E7CE-7192-46B6-A561-38A792795EA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F02114-7D8B-4FC9-B651-AD5D0CC7975A}" type="pres">
      <dgm:prSet presAssocID="{2F81E7CE-7192-46B6-A561-38A792795EA8}" presName="ti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86D6C42-1B81-4D23-AE27-B57CA67CFC01}" type="pres">
      <dgm:prSet presAssocID="{2F81E7CE-7192-46B6-A561-38A792795EA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214935-5172-44CC-B6F7-41A4AE1C4C87}" type="pres">
      <dgm:prSet presAssocID="{2F81E7CE-7192-46B6-A561-38A792795EA8}" presName="ti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61D0C93-9A63-4B29-82B5-9A329A30C26D}" type="pres">
      <dgm:prSet presAssocID="{2F81E7CE-7192-46B6-A561-38A792795EA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B491FC-D38E-4CB0-BFB9-FC8C72EBFB82}" type="pres">
      <dgm:prSet presAssocID="{2F81E7CE-7192-46B6-A561-38A792795EA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0D37597-FB04-4D2B-8BA0-C9EAB5D13BFF}" type="presOf" srcId="{C37A5160-5B38-4592-8223-2A1A3312BF91}" destId="{F86D6C42-1B81-4D23-AE27-B57CA67CFC01}" srcOrd="1" destOrd="0" presId="urn:microsoft.com/office/officeart/2005/8/layout/matrix1"/>
    <dgm:cxn modelId="{7F64DA67-3888-4F55-AD70-CEC927FE0753}" type="presOf" srcId="{C0B8602E-AB52-4009-8049-BAA79754ABD7}" destId="{FD6D87A6-52CD-4AC7-A720-6F2562FA35E1}" srcOrd="1" destOrd="0" presId="urn:microsoft.com/office/officeart/2005/8/layout/matrix1"/>
    <dgm:cxn modelId="{63441C22-1FEF-496C-8154-287F649155A1}" type="presOf" srcId="{B7E39F1F-D71D-4D3D-9AD5-5888D1DC2E7C}" destId="{59164909-47C0-4DEA-842C-4C21DDB179F8}" srcOrd="0" destOrd="0" presId="urn:microsoft.com/office/officeart/2005/8/layout/matrix1"/>
    <dgm:cxn modelId="{56345488-069B-49B6-AFDD-B2C682C0B28E}" type="presOf" srcId="{B7C57A73-9DEA-4A5E-97A9-D43608056F9B}" destId="{02B491FC-D38E-4CB0-BFB9-FC8C72EBFB82}" srcOrd="0" destOrd="0" presId="urn:microsoft.com/office/officeart/2005/8/layout/matrix1"/>
    <dgm:cxn modelId="{DE9B8341-77FF-4497-9E74-9DC472279746}" srcId="{B7C57A73-9DEA-4A5E-97A9-D43608056F9B}" destId="{C0B8602E-AB52-4009-8049-BAA79754ABD7}" srcOrd="1" destOrd="0" parTransId="{98B13B86-B235-4850-8DB6-3F42FD6C97A7}" sibTransId="{4A95FB53-4A6F-4333-96A7-E991E204EEE3}"/>
    <dgm:cxn modelId="{CCC0255F-A630-44D7-AE9E-3E442974A09F}" srcId="{B7C57A73-9DEA-4A5E-97A9-D43608056F9B}" destId="{B7E39F1F-D71D-4D3D-9AD5-5888D1DC2E7C}" srcOrd="0" destOrd="0" parTransId="{C4434C57-739B-49CE-BC41-9360D178D735}" sibTransId="{FDE1E362-93CF-4830-8482-8218982CE6F2}"/>
    <dgm:cxn modelId="{E63E1585-9CAE-40D1-A8DB-081290BA9ECE}" srcId="{2F81E7CE-7192-46B6-A561-38A792795EA8}" destId="{B7C57A73-9DEA-4A5E-97A9-D43608056F9B}" srcOrd="0" destOrd="0" parTransId="{9BBC689B-BA27-49A2-8E8F-840022D2B74D}" sibTransId="{BBC74BCA-FE26-411A-A942-99DB5AF35C0F}"/>
    <dgm:cxn modelId="{020D55AE-1F50-4A88-88DA-C5943FAD8BD4}" type="presOf" srcId="{2F81E7CE-7192-46B6-A561-38A792795EA8}" destId="{85549351-C9E9-491A-8C3F-60A2A8048204}" srcOrd="0" destOrd="0" presId="urn:microsoft.com/office/officeart/2005/8/layout/matrix1"/>
    <dgm:cxn modelId="{24C48C85-402F-47F7-A0C7-53618DFFA6E2}" type="presOf" srcId="{C37A5160-5B38-4592-8223-2A1A3312BF91}" destId="{DFF02114-7D8B-4FC9-B651-AD5D0CC7975A}" srcOrd="0" destOrd="0" presId="urn:microsoft.com/office/officeart/2005/8/layout/matrix1"/>
    <dgm:cxn modelId="{D9D737F6-41F7-4867-8B2E-41938E94BAC3}" type="presOf" srcId="{C0B8602E-AB52-4009-8049-BAA79754ABD7}" destId="{9E0BF6BD-9BC2-480C-9DBA-A36457426870}" srcOrd="0" destOrd="0" presId="urn:microsoft.com/office/officeart/2005/8/layout/matrix1"/>
    <dgm:cxn modelId="{F4DBCBED-BBB8-4698-8DB4-1234A0C0185E}" type="presOf" srcId="{4BF69BF4-8BA8-48B4-BBFE-6FCC6D7315AE}" destId="{061D0C93-9A63-4B29-82B5-9A329A30C26D}" srcOrd="1" destOrd="0" presId="urn:microsoft.com/office/officeart/2005/8/layout/matrix1"/>
    <dgm:cxn modelId="{9BF272AD-C73E-48E7-AA60-E08966AD6E4C}" srcId="{B7C57A73-9DEA-4A5E-97A9-D43608056F9B}" destId="{4BF69BF4-8BA8-48B4-BBFE-6FCC6D7315AE}" srcOrd="3" destOrd="0" parTransId="{8783048C-8DC9-4BE2-818B-6C693B8F050A}" sibTransId="{B2282A50-4885-4D2E-B17C-683C88ABD1C0}"/>
    <dgm:cxn modelId="{54CEAE0A-3F8D-4DC8-B5B1-4E32BB88CEC3}" srcId="{B7C57A73-9DEA-4A5E-97A9-D43608056F9B}" destId="{C37A5160-5B38-4592-8223-2A1A3312BF91}" srcOrd="2" destOrd="0" parTransId="{CB67533A-FF0E-45F8-9CE8-9B2F8625DED6}" sibTransId="{CE78370B-616E-4422-8882-6FE83C1E7311}"/>
    <dgm:cxn modelId="{EFFF414C-0530-42AE-AE48-279CACE499D7}" type="presOf" srcId="{4BF69BF4-8BA8-48B4-BBFE-6FCC6D7315AE}" destId="{47214935-5172-44CC-B6F7-41A4AE1C4C87}" srcOrd="0" destOrd="0" presId="urn:microsoft.com/office/officeart/2005/8/layout/matrix1"/>
    <dgm:cxn modelId="{8F618AA0-12EF-4331-92DE-A399EA306412}" type="presOf" srcId="{B7E39F1F-D71D-4D3D-9AD5-5888D1DC2E7C}" destId="{242D06EB-DB50-4CF0-9715-74A7FF00E183}" srcOrd="1" destOrd="0" presId="urn:microsoft.com/office/officeart/2005/8/layout/matrix1"/>
    <dgm:cxn modelId="{3E2A4438-9199-4C20-984F-4E198E951FAC}" type="presParOf" srcId="{85549351-C9E9-491A-8C3F-60A2A8048204}" destId="{C7516071-0366-4716-9F5C-8C6C8325EF2F}" srcOrd="0" destOrd="0" presId="urn:microsoft.com/office/officeart/2005/8/layout/matrix1"/>
    <dgm:cxn modelId="{AA904EE1-F905-40BA-A32D-E5D6C4C75FBF}" type="presParOf" srcId="{C7516071-0366-4716-9F5C-8C6C8325EF2F}" destId="{59164909-47C0-4DEA-842C-4C21DDB179F8}" srcOrd="0" destOrd="0" presId="urn:microsoft.com/office/officeart/2005/8/layout/matrix1"/>
    <dgm:cxn modelId="{A0F60B3B-51CD-4038-975B-FC5B092CE76A}" type="presParOf" srcId="{C7516071-0366-4716-9F5C-8C6C8325EF2F}" destId="{242D06EB-DB50-4CF0-9715-74A7FF00E183}" srcOrd="1" destOrd="0" presId="urn:microsoft.com/office/officeart/2005/8/layout/matrix1"/>
    <dgm:cxn modelId="{DC33C79E-148A-4BD4-9A4A-B67CB9B796D8}" type="presParOf" srcId="{C7516071-0366-4716-9F5C-8C6C8325EF2F}" destId="{9E0BF6BD-9BC2-480C-9DBA-A36457426870}" srcOrd="2" destOrd="0" presId="urn:microsoft.com/office/officeart/2005/8/layout/matrix1"/>
    <dgm:cxn modelId="{C69F7ECF-5588-46DD-A321-6A1FF8D13124}" type="presParOf" srcId="{C7516071-0366-4716-9F5C-8C6C8325EF2F}" destId="{FD6D87A6-52CD-4AC7-A720-6F2562FA35E1}" srcOrd="3" destOrd="0" presId="urn:microsoft.com/office/officeart/2005/8/layout/matrix1"/>
    <dgm:cxn modelId="{92FC720D-D475-422A-BF98-2E0B1BFDFE54}" type="presParOf" srcId="{C7516071-0366-4716-9F5C-8C6C8325EF2F}" destId="{DFF02114-7D8B-4FC9-B651-AD5D0CC7975A}" srcOrd="4" destOrd="0" presId="urn:microsoft.com/office/officeart/2005/8/layout/matrix1"/>
    <dgm:cxn modelId="{0F8E0E30-22D6-4ECE-9D95-02233D55203C}" type="presParOf" srcId="{C7516071-0366-4716-9F5C-8C6C8325EF2F}" destId="{F86D6C42-1B81-4D23-AE27-B57CA67CFC01}" srcOrd="5" destOrd="0" presId="urn:microsoft.com/office/officeart/2005/8/layout/matrix1"/>
    <dgm:cxn modelId="{CA3DD001-6F34-4F7F-B69A-D0B3EE61CAE8}" type="presParOf" srcId="{C7516071-0366-4716-9F5C-8C6C8325EF2F}" destId="{47214935-5172-44CC-B6F7-41A4AE1C4C87}" srcOrd="6" destOrd="0" presId="urn:microsoft.com/office/officeart/2005/8/layout/matrix1"/>
    <dgm:cxn modelId="{F252C992-986F-4EC8-BCB2-D27DE513841F}" type="presParOf" srcId="{C7516071-0366-4716-9F5C-8C6C8325EF2F}" destId="{061D0C93-9A63-4B29-82B5-9A329A30C26D}" srcOrd="7" destOrd="0" presId="urn:microsoft.com/office/officeart/2005/8/layout/matrix1"/>
    <dgm:cxn modelId="{5A91F462-96E6-4E5E-985F-03342A86356B}" type="presParOf" srcId="{85549351-C9E9-491A-8C3F-60A2A8048204}" destId="{02B491FC-D38E-4CB0-BFB9-FC8C72EBFB8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81E7CE-7192-46B6-A561-38A792795EA8}" type="doc">
      <dgm:prSet loTypeId="urn:microsoft.com/office/officeart/2005/8/layout/matrix1" loCatId="matrix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B7C57A73-9DEA-4A5E-97A9-D43608056F9B}">
      <dgm:prSet phldrT="[텍스트]" custT="1"/>
      <dgm:spPr/>
      <dgm:t>
        <a:bodyPr/>
        <a:lstStyle/>
        <a:p>
          <a:pPr latinLnBrk="1"/>
          <a:r>
            <a:rPr lang="ko-KR" altLang="en-US" sz="2400" b="1" dirty="0" err="1" smtClean="0">
              <a:solidFill>
                <a:srgbClr val="FF0000"/>
              </a:solidFill>
              <a:latin typeface="+mn-ea"/>
              <a:ea typeface="+mn-ea"/>
            </a:rPr>
            <a:t>제어명세서</a:t>
          </a:r>
          <a:endParaRPr lang="en-US" altLang="ko-KR" sz="2400" b="1" dirty="0" smtClean="0">
            <a:solidFill>
              <a:srgbClr val="FF0000"/>
            </a:solidFill>
            <a:latin typeface="+mn-ea"/>
            <a:ea typeface="+mn-ea"/>
          </a:endParaRPr>
        </a:p>
        <a:p>
          <a:pPr latinLnBrk="1"/>
          <a:r>
            <a:rPr lang="en-US" altLang="ko-KR" sz="1600" b="0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600" b="0" dirty="0" smtClean="0">
              <a:solidFill>
                <a:schemeClr val="tx1"/>
              </a:solidFill>
              <a:latin typeface="+mn-ea"/>
            </a:rPr>
            <a:t>Control </a:t>
          </a:r>
          <a:r>
            <a:rPr lang="en-US" altLang="ko-KR" sz="1600" dirty="0" smtClean="0">
              <a:latin typeface="+mn-ea"/>
            </a:rPr>
            <a:t>Specification)</a:t>
          </a:r>
          <a:endParaRPr lang="en-US" altLang="ko-KR" sz="1600" b="1" dirty="0" smtClean="0">
            <a:solidFill>
              <a:srgbClr val="FF0000"/>
            </a:solidFill>
            <a:latin typeface="+mn-ea"/>
            <a:ea typeface="+mn-ea"/>
          </a:endParaRPr>
        </a:p>
      </dgm:t>
    </dgm:pt>
    <dgm:pt modelId="{9BBC689B-BA27-49A2-8E8F-840022D2B74D}" type="parTrans" cxnId="{E63E1585-9CAE-40D1-A8DB-081290BA9ECE}">
      <dgm:prSet/>
      <dgm:spPr/>
      <dgm:t>
        <a:bodyPr/>
        <a:lstStyle/>
        <a:p>
          <a:pPr latinLnBrk="1"/>
          <a:endParaRPr lang="ko-KR" altLang="en-US"/>
        </a:p>
      </dgm:t>
    </dgm:pt>
    <dgm:pt modelId="{BBC74BCA-FE26-411A-A942-99DB5AF35C0F}" type="sibTrans" cxnId="{E63E1585-9CAE-40D1-A8DB-081290BA9ECE}">
      <dgm:prSet/>
      <dgm:spPr/>
      <dgm:t>
        <a:bodyPr/>
        <a:lstStyle/>
        <a:p>
          <a:pPr latinLnBrk="1"/>
          <a:endParaRPr lang="ko-KR" altLang="en-US"/>
        </a:p>
      </dgm:t>
    </dgm:pt>
    <dgm:pt modelId="{B7E39F1F-D71D-4D3D-9AD5-5888D1DC2E7C}">
      <dgm:prSet phldrT="[텍스트]" custT="1"/>
      <dgm:spPr>
        <a:solidFill>
          <a:schemeClr val="accent1">
            <a:lumMod val="75000"/>
            <a:alpha val="25000"/>
          </a:schemeClr>
        </a:solidFill>
      </dgm:spPr>
      <dgm:t>
        <a:bodyPr/>
        <a:lstStyle/>
        <a:p>
          <a:pPr latinLnBrk="1"/>
          <a:endParaRPr lang="en-US" altLang="ko-KR" sz="1800" b="1" dirty="0" smtClean="0">
            <a:solidFill>
              <a:schemeClr val="tx1"/>
            </a:solidFill>
            <a:latin typeface="+mn-ea"/>
            <a:ea typeface="+mn-ea"/>
          </a:endParaRPr>
        </a:p>
        <a:p>
          <a:pPr latinLnBrk="1"/>
          <a:endParaRPr lang="en-US" altLang="ko-KR" sz="1800" b="1" dirty="0" smtClean="0">
            <a:solidFill>
              <a:schemeClr val="tx1"/>
            </a:solidFill>
            <a:latin typeface="+mn-ea"/>
            <a:ea typeface="+mn-ea"/>
          </a:endParaRPr>
        </a:p>
        <a:p>
          <a:pPr latinLnBrk="1"/>
          <a:r>
            <a:rPr lang="ko-KR" altLang="en-US" sz="1800" b="1" dirty="0" smtClean="0">
              <a:solidFill>
                <a:schemeClr val="tx1"/>
              </a:solidFill>
              <a:latin typeface="+mn-ea"/>
              <a:ea typeface="+mn-ea"/>
            </a:rPr>
            <a:t>프로세스활성표</a:t>
          </a:r>
          <a:endParaRPr lang="en-US" altLang="ko-KR" sz="1800" b="1" dirty="0" smtClean="0">
            <a:solidFill>
              <a:schemeClr val="tx1"/>
            </a:solidFill>
            <a:latin typeface="+mn-ea"/>
            <a:ea typeface="+mn-ea"/>
          </a:endParaRPr>
        </a:p>
        <a:p>
          <a:pPr latinLnBrk="1"/>
          <a:r>
            <a:rPr lang="en-US" altLang="ko-KR" sz="1800" b="1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800" b="1" dirty="0" err="1" smtClean="0">
              <a:solidFill>
                <a:schemeClr val="tx1"/>
              </a:solidFill>
              <a:latin typeface="+mn-ea"/>
              <a:ea typeface="+mn-ea"/>
            </a:rPr>
            <a:t>PAT:Process</a:t>
          </a:r>
          <a:r>
            <a:rPr lang="en-US" altLang="ko-KR" sz="1800" b="1" dirty="0" smtClean="0">
              <a:solidFill>
                <a:schemeClr val="tx1"/>
              </a:solidFill>
              <a:latin typeface="+mn-ea"/>
              <a:ea typeface="+mn-ea"/>
            </a:rPr>
            <a:t> Activation Table)</a:t>
          </a:r>
          <a:endParaRPr lang="en-US" altLang="ko-KR" sz="1400" dirty="0" smtClean="0"/>
        </a:p>
        <a:p>
          <a:pPr latinLnBrk="1"/>
          <a:endParaRPr lang="ko-KR" altLang="en-US" sz="1400" dirty="0"/>
        </a:p>
      </dgm:t>
    </dgm:pt>
    <dgm:pt modelId="{C4434C57-739B-49CE-BC41-9360D178D735}" type="parTrans" cxnId="{CCC0255F-A630-44D7-AE9E-3E442974A09F}">
      <dgm:prSet/>
      <dgm:spPr/>
      <dgm:t>
        <a:bodyPr/>
        <a:lstStyle/>
        <a:p>
          <a:pPr latinLnBrk="1"/>
          <a:endParaRPr lang="ko-KR" altLang="en-US"/>
        </a:p>
      </dgm:t>
    </dgm:pt>
    <dgm:pt modelId="{FDE1E362-93CF-4830-8482-8218982CE6F2}" type="sibTrans" cxnId="{CCC0255F-A630-44D7-AE9E-3E442974A09F}">
      <dgm:prSet/>
      <dgm:spPr/>
      <dgm:t>
        <a:bodyPr/>
        <a:lstStyle/>
        <a:p>
          <a:pPr latinLnBrk="1"/>
          <a:endParaRPr lang="ko-KR" altLang="en-US"/>
        </a:p>
      </dgm:t>
    </dgm:pt>
    <dgm:pt modelId="{C0B8602E-AB52-4009-8049-BAA79754ABD7}">
      <dgm:prSet phldrT="[텍스트]" custT="1"/>
      <dgm:spPr>
        <a:solidFill>
          <a:schemeClr val="accent5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pPr latinLnBrk="1"/>
          <a:endParaRPr lang="en-US" altLang="ko-KR" sz="1000" dirty="0" smtClean="0">
            <a:solidFill>
              <a:schemeClr val="tx1"/>
            </a:solidFill>
          </a:endParaRPr>
        </a:p>
        <a:p>
          <a:pPr latinLnBrk="1"/>
          <a:endParaRPr lang="en-US" altLang="ko-KR" sz="1000" dirty="0" smtClean="0">
            <a:solidFill>
              <a:schemeClr val="tx1"/>
            </a:solidFill>
          </a:endParaRPr>
        </a:p>
        <a:p>
          <a:pPr latinLnBrk="1"/>
          <a:r>
            <a:rPr lang="ko-KR" altLang="en-US" sz="1800" b="1" dirty="0" err="1" smtClean="0">
              <a:solidFill>
                <a:schemeClr val="tx1"/>
              </a:solidFill>
              <a:latin typeface="+mn-ea"/>
              <a:ea typeface="+mn-ea"/>
            </a:rPr>
            <a:t>결정표</a:t>
          </a:r>
          <a:endParaRPr lang="en-US" altLang="ko-KR" sz="1800" b="1" dirty="0" smtClean="0">
            <a:solidFill>
              <a:schemeClr val="tx1"/>
            </a:solidFill>
            <a:latin typeface="+mn-ea"/>
            <a:ea typeface="+mn-ea"/>
          </a:endParaRPr>
        </a:p>
        <a:p>
          <a:pPr latinLnBrk="1"/>
          <a:r>
            <a:rPr lang="en-US" altLang="ko-KR" sz="1800" b="1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800" b="1" dirty="0" err="1" smtClean="0">
              <a:solidFill>
                <a:schemeClr val="tx1"/>
              </a:solidFill>
              <a:latin typeface="+mn-ea"/>
              <a:ea typeface="+mn-ea"/>
            </a:rPr>
            <a:t>DT:Decision</a:t>
          </a:r>
          <a:r>
            <a:rPr lang="en-US" altLang="ko-KR" sz="1800" b="1" dirty="0" smtClean="0">
              <a:solidFill>
                <a:schemeClr val="tx1"/>
              </a:solidFill>
              <a:latin typeface="+mn-ea"/>
              <a:ea typeface="+mn-ea"/>
            </a:rPr>
            <a:t> Table)</a:t>
          </a:r>
          <a:endParaRPr lang="ko-KR" altLang="en-US" sz="1050" dirty="0"/>
        </a:p>
      </dgm:t>
    </dgm:pt>
    <dgm:pt modelId="{98B13B86-B235-4850-8DB6-3F42FD6C97A7}" type="parTrans" cxnId="{DE9B8341-77FF-4497-9E74-9DC472279746}">
      <dgm:prSet/>
      <dgm:spPr/>
      <dgm:t>
        <a:bodyPr/>
        <a:lstStyle/>
        <a:p>
          <a:pPr latinLnBrk="1"/>
          <a:endParaRPr lang="ko-KR" altLang="en-US"/>
        </a:p>
      </dgm:t>
    </dgm:pt>
    <dgm:pt modelId="{4A95FB53-4A6F-4333-96A7-E991E204EEE3}" type="sibTrans" cxnId="{DE9B8341-77FF-4497-9E74-9DC472279746}">
      <dgm:prSet/>
      <dgm:spPr/>
      <dgm:t>
        <a:bodyPr/>
        <a:lstStyle/>
        <a:p>
          <a:pPr latinLnBrk="1"/>
          <a:endParaRPr lang="ko-KR" altLang="en-US"/>
        </a:p>
      </dgm:t>
    </dgm:pt>
    <dgm:pt modelId="{C37A5160-5B38-4592-8223-2A1A3312BF91}">
      <dgm:prSet phldrT="[텍스트]" custT="1"/>
      <dgm:spPr>
        <a:solidFill>
          <a:schemeClr val="accent1">
            <a:alpha val="33000"/>
          </a:schemeClr>
        </a:solidFill>
      </dgm:spPr>
      <dgm:t>
        <a:bodyPr/>
        <a:lstStyle/>
        <a:p>
          <a:pPr latinLnBrk="1"/>
          <a:r>
            <a:rPr lang="ko-KR" altLang="en-US" sz="1800" b="1" dirty="0" err="1" smtClean="0">
              <a:solidFill>
                <a:schemeClr val="tx1"/>
              </a:solidFill>
              <a:latin typeface="+mn-ea"/>
              <a:ea typeface="+mn-ea"/>
            </a:rPr>
            <a:t>상태사건표</a:t>
          </a:r>
          <a:endParaRPr lang="en-US" altLang="ko-KR" sz="1800" b="1" dirty="0" smtClean="0">
            <a:solidFill>
              <a:schemeClr val="tx1"/>
            </a:solidFill>
            <a:latin typeface="+mn-ea"/>
            <a:ea typeface="+mn-ea"/>
          </a:endParaRPr>
        </a:p>
        <a:p>
          <a:pPr latinLnBrk="1"/>
          <a:r>
            <a:rPr lang="en-US" altLang="ko-KR" sz="1800" b="1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800" b="1" dirty="0" err="1" smtClean="0">
              <a:solidFill>
                <a:schemeClr val="tx1"/>
              </a:solidFill>
              <a:latin typeface="+mn-ea"/>
              <a:ea typeface="+mn-ea"/>
            </a:rPr>
            <a:t>SEM:State</a:t>
          </a:r>
          <a:r>
            <a:rPr lang="en-US" altLang="ko-KR" sz="1800" b="1" dirty="0" smtClean="0">
              <a:solidFill>
                <a:schemeClr val="tx1"/>
              </a:solidFill>
              <a:latin typeface="+mn-ea"/>
              <a:ea typeface="+mn-ea"/>
            </a:rPr>
            <a:t> Event Matrix)</a:t>
          </a:r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ko-KR" altLang="en-US" sz="1400" dirty="0"/>
        </a:p>
      </dgm:t>
    </dgm:pt>
    <dgm:pt modelId="{CB67533A-FF0E-45F8-9CE8-9B2F8625DED6}" type="parTrans" cxnId="{54CEAE0A-3F8D-4DC8-B5B1-4E32BB88CEC3}">
      <dgm:prSet/>
      <dgm:spPr/>
      <dgm:t>
        <a:bodyPr/>
        <a:lstStyle/>
        <a:p>
          <a:pPr latinLnBrk="1"/>
          <a:endParaRPr lang="ko-KR" altLang="en-US"/>
        </a:p>
      </dgm:t>
    </dgm:pt>
    <dgm:pt modelId="{CE78370B-616E-4422-8882-6FE83C1E7311}" type="sibTrans" cxnId="{54CEAE0A-3F8D-4DC8-B5B1-4E32BB88CEC3}">
      <dgm:prSet/>
      <dgm:spPr/>
      <dgm:t>
        <a:bodyPr/>
        <a:lstStyle/>
        <a:p>
          <a:pPr latinLnBrk="1"/>
          <a:endParaRPr lang="ko-KR" altLang="en-US"/>
        </a:p>
      </dgm:t>
    </dgm:pt>
    <dgm:pt modelId="{4BF69BF4-8BA8-48B4-BBFE-6FCC6D7315AE}">
      <dgm:prSet phldrT="[텍스트]" custT="1"/>
      <dgm:spPr>
        <a:solidFill>
          <a:schemeClr val="bg1">
            <a:lumMod val="65000"/>
            <a:alpha val="31000"/>
          </a:schemeClr>
        </a:solidFill>
      </dgm:spPr>
      <dgm:t>
        <a:bodyPr/>
        <a:lstStyle/>
        <a:p>
          <a:pPr latinLnBrk="1"/>
          <a:r>
            <a:rPr lang="ko-KR" altLang="en-US" sz="1800" b="1" dirty="0" err="1" smtClean="0">
              <a:solidFill>
                <a:schemeClr val="tx1"/>
              </a:solidFill>
              <a:latin typeface="+mn-ea"/>
              <a:ea typeface="+mn-ea"/>
            </a:rPr>
            <a:t>상태변화도</a:t>
          </a:r>
          <a:endParaRPr lang="en-US" altLang="ko-KR" sz="1800" b="1" dirty="0" smtClean="0">
            <a:solidFill>
              <a:schemeClr val="tx1"/>
            </a:solidFill>
            <a:latin typeface="+mn-ea"/>
            <a:ea typeface="+mn-ea"/>
          </a:endParaRPr>
        </a:p>
        <a:p>
          <a:pPr latinLnBrk="1"/>
          <a:r>
            <a:rPr lang="en-US" altLang="ko-KR" sz="1800" b="1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800" b="1" dirty="0" err="1" smtClean="0">
              <a:solidFill>
                <a:schemeClr val="tx1"/>
              </a:solidFill>
              <a:latin typeface="+mn-ea"/>
              <a:ea typeface="+mn-ea"/>
            </a:rPr>
            <a:t>STD:State</a:t>
          </a:r>
          <a:r>
            <a:rPr lang="en-US" altLang="ko-KR" sz="1800" b="1" dirty="0" smtClean="0">
              <a:solidFill>
                <a:schemeClr val="tx1"/>
              </a:solidFill>
              <a:latin typeface="+mn-ea"/>
              <a:ea typeface="+mn-ea"/>
            </a:rPr>
            <a:t> Transition Diagram)</a:t>
          </a:r>
          <a:endParaRPr lang="en-US" altLang="ko-KR" sz="1600" dirty="0" smtClean="0"/>
        </a:p>
        <a:p>
          <a:pPr latinLnBrk="1"/>
          <a:endParaRPr lang="en-US" altLang="ko-KR" sz="1600" dirty="0" smtClean="0"/>
        </a:p>
      </dgm:t>
    </dgm:pt>
    <dgm:pt modelId="{8783048C-8DC9-4BE2-818B-6C693B8F050A}" type="parTrans" cxnId="{9BF272AD-C73E-48E7-AA60-E08966AD6E4C}">
      <dgm:prSet/>
      <dgm:spPr/>
      <dgm:t>
        <a:bodyPr/>
        <a:lstStyle/>
        <a:p>
          <a:pPr latinLnBrk="1"/>
          <a:endParaRPr lang="ko-KR" altLang="en-US"/>
        </a:p>
      </dgm:t>
    </dgm:pt>
    <dgm:pt modelId="{B2282A50-4885-4D2E-B17C-683C88ABD1C0}" type="sibTrans" cxnId="{9BF272AD-C73E-48E7-AA60-E08966AD6E4C}">
      <dgm:prSet/>
      <dgm:spPr/>
      <dgm:t>
        <a:bodyPr/>
        <a:lstStyle/>
        <a:p>
          <a:pPr latinLnBrk="1"/>
          <a:endParaRPr lang="ko-KR" altLang="en-US"/>
        </a:p>
      </dgm:t>
    </dgm:pt>
    <dgm:pt modelId="{85549351-C9E9-491A-8C3F-60A2A8048204}" type="pres">
      <dgm:prSet presAssocID="{2F81E7CE-7192-46B6-A561-38A792795EA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16071-0366-4716-9F5C-8C6C8325EF2F}" type="pres">
      <dgm:prSet presAssocID="{2F81E7CE-7192-46B6-A561-38A792795EA8}" presName="matrix" presStyleCnt="0"/>
      <dgm:spPr/>
    </dgm:pt>
    <dgm:pt modelId="{59164909-47C0-4DEA-842C-4C21DDB179F8}" type="pres">
      <dgm:prSet presAssocID="{2F81E7CE-7192-46B6-A561-38A792795EA8}" presName="ti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42D06EB-DB50-4CF0-9715-74A7FF00E183}" type="pres">
      <dgm:prSet presAssocID="{2F81E7CE-7192-46B6-A561-38A792795EA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0BF6BD-9BC2-480C-9DBA-A36457426870}" type="pres">
      <dgm:prSet presAssocID="{2F81E7CE-7192-46B6-A561-38A792795EA8}" presName="ti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D6D87A6-52CD-4AC7-A720-6F2562FA35E1}" type="pres">
      <dgm:prSet presAssocID="{2F81E7CE-7192-46B6-A561-38A792795EA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F02114-7D8B-4FC9-B651-AD5D0CC7975A}" type="pres">
      <dgm:prSet presAssocID="{2F81E7CE-7192-46B6-A561-38A792795EA8}" presName="ti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86D6C42-1B81-4D23-AE27-B57CA67CFC01}" type="pres">
      <dgm:prSet presAssocID="{2F81E7CE-7192-46B6-A561-38A792795EA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214935-5172-44CC-B6F7-41A4AE1C4C87}" type="pres">
      <dgm:prSet presAssocID="{2F81E7CE-7192-46B6-A561-38A792795EA8}" presName="tile4" presStyleLbl="node1" presStyleIdx="3" presStyleCnt="4" custLinFactNeighborX="106" custLinFactNeighborY="0"/>
      <dgm:spPr/>
      <dgm:t>
        <a:bodyPr/>
        <a:lstStyle/>
        <a:p>
          <a:pPr latinLnBrk="1"/>
          <a:endParaRPr lang="ko-KR" altLang="en-US"/>
        </a:p>
      </dgm:t>
    </dgm:pt>
    <dgm:pt modelId="{061D0C93-9A63-4B29-82B5-9A329A30C26D}" type="pres">
      <dgm:prSet presAssocID="{2F81E7CE-7192-46B6-A561-38A792795EA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B491FC-D38E-4CB0-BFB9-FC8C72EBFB82}" type="pres">
      <dgm:prSet presAssocID="{2F81E7CE-7192-46B6-A561-38A792795EA8}" presName="centerTile" presStyleLbl="fgShp" presStyleIdx="0" presStyleCnt="1" custScaleY="10098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0D37597-FB04-4D2B-8BA0-C9EAB5D13BFF}" type="presOf" srcId="{C37A5160-5B38-4592-8223-2A1A3312BF91}" destId="{F86D6C42-1B81-4D23-AE27-B57CA67CFC01}" srcOrd="1" destOrd="0" presId="urn:microsoft.com/office/officeart/2005/8/layout/matrix1"/>
    <dgm:cxn modelId="{7F64DA67-3888-4F55-AD70-CEC927FE0753}" type="presOf" srcId="{C0B8602E-AB52-4009-8049-BAA79754ABD7}" destId="{FD6D87A6-52CD-4AC7-A720-6F2562FA35E1}" srcOrd="1" destOrd="0" presId="urn:microsoft.com/office/officeart/2005/8/layout/matrix1"/>
    <dgm:cxn modelId="{63441C22-1FEF-496C-8154-287F649155A1}" type="presOf" srcId="{B7E39F1F-D71D-4D3D-9AD5-5888D1DC2E7C}" destId="{59164909-47C0-4DEA-842C-4C21DDB179F8}" srcOrd="0" destOrd="0" presId="urn:microsoft.com/office/officeart/2005/8/layout/matrix1"/>
    <dgm:cxn modelId="{56345488-069B-49B6-AFDD-B2C682C0B28E}" type="presOf" srcId="{B7C57A73-9DEA-4A5E-97A9-D43608056F9B}" destId="{02B491FC-D38E-4CB0-BFB9-FC8C72EBFB82}" srcOrd="0" destOrd="0" presId="urn:microsoft.com/office/officeart/2005/8/layout/matrix1"/>
    <dgm:cxn modelId="{DE9B8341-77FF-4497-9E74-9DC472279746}" srcId="{B7C57A73-9DEA-4A5E-97A9-D43608056F9B}" destId="{C0B8602E-AB52-4009-8049-BAA79754ABD7}" srcOrd="1" destOrd="0" parTransId="{98B13B86-B235-4850-8DB6-3F42FD6C97A7}" sibTransId="{4A95FB53-4A6F-4333-96A7-E991E204EEE3}"/>
    <dgm:cxn modelId="{CCC0255F-A630-44D7-AE9E-3E442974A09F}" srcId="{B7C57A73-9DEA-4A5E-97A9-D43608056F9B}" destId="{B7E39F1F-D71D-4D3D-9AD5-5888D1DC2E7C}" srcOrd="0" destOrd="0" parTransId="{C4434C57-739B-49CE-BC41-9360D178D735}" sibTransId="{FDE1E362-93CF-4830-8482-8218982CE6F2}"/>
    <dgm:cxn modelId="{E63E1585-9CAE-40D1-A8DB-081290BA9ECE}" srcId="{2F81E7CE-7192-46B6-A561-38A792795EA8}" destId="{B7C57A73-9DEA-4A5E-97A9-D43608056F9B}" srcOrd="0" destOrd="0" parTransId="{9BBC689B-BA27-49A2-8E8F-840022D2B74D}" sibTransId="{BBC74BCA-FE26-411A-A942-99DB5AF35C0F}"/>
    <dgm:cxn modelId="{020D55AE-1F50-4A88-88DA-C5943FAD8BD4}" type="presOf" srcId="{2F81E7CE-7192-46B6-A561-38A792795EA8}" destId="{85549351-C9E9-491A-8C3F-60A2A8048204}" srcOrd="0" destOrd="0" presId="urn:microsoft.com/office/officeart/2005/8/layout/matrix1"/>
    <dgm:cxn modelId="{24C48C85-402F-47F7-A0C7-53618DFFA6E2}" type="presOf" srcId="{C37A5160-5B38-4592-8223-2A1A3312BF91}" destId="{DFF02114-7D8B-4FC9-B651-AD5D0CC7975A}" srcOrd="0" destOrd="0" presId="urn:microsoft.com/office/officeart/2005/8/layout/matrix1"/>
    <dgm:cxn modelId="{D9D737F6-41F7-4867-8B2E-41938E94BAC3}" type="presOf" srcId="{C0B8602E-AB52-4009-8049-BAA79754ABD7}" destId="{9E0BF6BD-9BC2-480C-9DBA-A36457426870}" srcOrd="0" destOrd="0" presId="urn:microsoft.com/office/officeart/2005/8/layout/matrix1"/>
    <dgm:cxn modelId="{F4DBCBED-BBB8-4698-8DB4-1234A0C0185E}" type="presOf" srcId="{4BF69BF4-8BA8-48B4-BBFE-6FCC6D7315AE}" destId="{061D0C93-9A63-4B29-82B5-9A329A30C26D}" srcOrd="1" destOrd="0" presId="urn:microsoft.com/office/officeart/2005/8/layout/matrix1"/>
    <dgm:cxn modelId="{9BF272AD-C73E-48E7-AA60-E08966AD6E4C}" srcId="{B7C57A73-9DEA-4A5E-97A9-D43608056F9B}" destId="{4BF69BF4-8BA8-48B4-BBFE-6FCC6D7315AE}" srcOrd="3" destOrd="0" parTransId="{8783048C-8DC9-4BE2-818B-6C693B8F050A}" sibTransId="{B2282A50-4885-4D2E-B17C-683C88ABD1C0}"/>
    <dgm:cxn modelId="{54CEAE0A-3F8D-4DC8-B5B1-4E32BB88CEC3}" srcId="{B7C57A73-9DEA-4A5E-97A9-D43608056F9B}" destId="{C37A5160-5B38-4592-8223-2A1A3312BF91}" srcOrd="2" destOrd="0" parTransId="{CB67533A-FF0E-45F8-9CE8-9B2F8625DED6}" sibTransId="{CE78370B-616E-4422-8882-6FE83C1E7311}"/>
    <dgm:cxn modelId="{EFFF414C-0530-42AE-AE48-279CACE499D7}" type="presOf" srcId="{4BF69BF4-8BA8-48B4-BBFE-6FCC6D7315AE}" destId="{47214935-5172-44CC-B6F7-41A4AE1C4C87}" srcOrd="0" destOrd="0" presId="urn:microsoft.com/office/officeart/2005/8/layout/matrix1"/>
    <dgm:cxn modelId="{8F618AA0-12EF-4331-92DE-A399EA306412}" type="presOf" srcId="{B7E39F1F-D71D-4D3D-9AD5-5888D1DC2E7C}" destId="{242D06EB-DB50-4CF0-9715-74A7FF00E183}" srcOrd="1" destOrd="0" presId="urn:microsoft.com/office/officeart/2005/8/layout/matrix1"/>
    <dgm:cxn modelId="{3E2A4438-9199-4C20-984F-4E198E951FAC}" type="presParOf" srcId="{85549351-C9E9-491A-8C3F-60A2A8048204}" destId="{C7516071-0366-4716-9F5C-8C6C8325EF2F}" srcOrd="0" destOrd="0" presId="urn:microsoft.com/office/officeart/2005/8/layout/matrix1"/>
    <dgm:cxn modelId="{AA904EE1-F905-40BA-A32D-E5D6C4C75FBF}" type="presParOf" srcId="{C7516071-0366-4716-9F5C-8C6C8325EF2F}" destId="{59164909-47C0-4DEA-842C-4C21DDB179F8}" srcOrd="0" destOrd="0" presId="urn:microsoft.com/office/officeart/2005/8/layout/matrix1"/>
    <dgm:cxn modelId="{A0F60B3B-51CD-4038-975B-FC5B092CE76A}" type="presParOf" srcId="{C7516071-0366-4716-9F5C-8C6C8325EF2F}" destId="{242D06EB-DB50-4CF0-9715-74A7FF00E183}" srcOrd="1" destOrd="0" presId="urn:microsoft.com/office/officeart/2005/8/layout/matrix1"/>
    <dgm:cxn modelId="{DC33C79E-148A-4BD4-9A4A-B67CB9B796D8}" type="presParOf" srcId="{C7516071-0366-4716-9F5C-8C6C8325EF2F}" destId="{9E0BF6BD-9BC2-480C-9DBA-A36457426870}" srcOrd="2" destOrd="0" presId="urn:microsoft.com/office/officeart/2005/8/layout/matrix1"/>
    <dgm:cxn modelId="{C69F7ECF-5588-46DD-A321-6A1FF8D13124}" type="presParOf" srcId="{C7516071-0366-4716-9F5C-8C6C8325EF2F}" destId="{FD6D87A6-52CD-4AC7-A720-6F2562FA35E1}" srcOrd="3" destOrd="0" presId="urn:microsoft.com/office/officeart/2005/8/layout/matrix1"/>
    <dgm:cxn modelId="{92FC720D-D475-422A-BF98-2E0B1BFDFE54}" type="presParOf" srcId="{C7516071-0366-4716-9F5C-8C6C8325EF2F}" destId="{DFF02114-7D8B-4FC9-B651-AD5D0CC7975A}" srcOrd="4" destOrd="0" presId="urn:microsoft.com/office/officeart/2005/8/layout/matrix1"/>
    <dgm:cxn modelId="{0F8E0E30-22D6-4ECE-9D95-02233D55203C}" type="presParOf" srcId="{C7516071-0366-4716-9F5C-8C6C8325EF2F}" destId="{F86D6C42-1B81-4D23-AE27-B57CA67CFC01}" srcOrd="5" destOrd="0" presId="urn:microsoft.com/office/officeart/2005/8/layout/matrix1"/>
    <dgm:cxn modelId="{CA3DD001-6F34-4F7F-B69A-D0B3EE61CAE8}" type="presParOf" srcId="{C7516071-0366-4716-9F5C-8C6C8325EF2F}" destId="{47214935-5172-44CC-B6F7-41A4AE1C4C87}" srcOrd="6" destOrd="0" presId="urn:microsoft.com/office/officeart/2005/8/layout/matrix1"/>
    <dgm:cxn modelId="{F252C992-986F-4EC8-BCB2-D27DE513841F}" type="presParOf" srcId="{C7516071-0366-4716-9F5C-8C6C8325EF2F}" destId="{061D0C93-9A63-4B29-82B5-9A329A30C26D}" srcOrd="7" destOrd="0" presId="urn:microsoft.com/office/officeart/2005/8/layout/matrix1"/>
    <dgm:cxn modelId="{5A91F462-96E6-4E5E-985F-03342A86356B}" type="presParOf" srcId="{85549351-C9E9-491A-8C3F-60A2A8048204}" destId="{02B491FC-D38E-4CB0-BFB9-FC8C72EBFB8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610D26-F054-4C32-9EC8-3FC7BD3F7C32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소프트웨어 시스템</a:t>
          </a:r>
          <a:endParaRPr lang="ko-KR" altLang="en-US" sz="2400" b="1" kern="1200" dirty="0">
            <a:solidFill>
              <a:schemeClr val="tx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2874010" y="3036805"/>
        <a:ext cx="2379980" cy="2379980"/>
      </dsp:txXfrm>
    </dsp:sp>
    <dsp:sp modelId="{FF9A5010-5AE1-447F-A515-02FB03867A31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07274-23C5-4CBC-986A-A1077F1C472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관점</a:t>
          </a:r>
          <a:endParaRPr lang="en-US" altLang="ko-KR" sz="2800" kern="12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모델링</a:t>
          </a: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kern="12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213498" y="1417830"/>
        <a:ext cx="2260981" cy="1808784"/>
      </dsp:txXfrm>
    </dsp:sp>
    <dsp:sp modelId="{FC419839-38E4-4D92-A648-12E9EA1C11A4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89F6A-FD2C-44C1-A826-F0B98E225F78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관점</a:t>
          </a:r>
          <a:endParaRPr lang="en-US" altLang="ko-KR" sz="2800" kern="12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모델링</a:t>
          </a: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kern="12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2933509" y="1881"/>
        <a:ext cx="2260981" cy="1808784"/>
      </dsp:txXfrm>
    </dsp:sp>
    <dsp:sp modelId="{7BAF4BAD-830C-4969-8066-06BD3D22F5B4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F6020-FAE2-4633-8CF9-C9305902FD10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 관점</a:t>
          </a:r>
          <a:endParaRPr lang="en-US" altLang="ko-KR" sz="2800" kern="12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kern="1200" dirty="0" err="1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기능모델링</a:t>
          </a: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kern="12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5653520" y="1417830"/>
        <a:ext cx="2260981" cy="18087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99B86C-D07D-4D4B-8B23-5C19F7CC43B7}">
      <dsp:nvSpPr>
        <dsp:cNvPr id="0" name=""/>
        <dsp:cNvSpPr/>
      </dsp:nvSpPr>
      <dsp:spPr>
        <a:xfrm>
          <a:off x="1532940" y="55924"/>
          <a:ext cx="4370425" cy="4370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+mn-ea"/>
              <a:ea typeface="+mn-ea"/>
            </a:rPr>
            <a:t>동적</a:t>
          </a:r>
          <a:endParaRPr lang="en-US" altLang="ko-KR" sz="4000" kern="1200" dirty="0" smtClean="0">
            <a:latin typeface="+mn-ea"/>
            <a:ea typeface="+mn-ea"/>
          </a:endParaRPr>
        </a:p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+mn-ea"/>
              <a:ea typeface="+mn-ea"/>
            </a:rPr>
            <a:t>모델링</a:t>
          </a:r>
          <a:endParaRPr lang="ko-KR" altLang="en-US" sz="4000" kern="1200" dirty="0">
            <a:latin typeface="+mn-ea"/>
            <a:ea typeface="+mn-ea"/>
          </a:endParaRPr>
        </a:p>
      </dsp:txBody>
      <dsp:txXfrm>
        <a:off x="1532940" y="55924"/>
        <a:ext cx="4370425" cy="4370331"/>
      </dsp:txXfrm>
    </dsp:sp>
    <dsp:sp modelId="{9C252061-EE8D-4EDA-9C33-4F5803004516}">
      <dsp:nvSpPr>
        <dsp:cNvPr id="0" name=""/>
        <dsp:cNvSpPr/>
      </dsp:nvSpPr>
      <dsp:spPr>
        <a:xfrm>
          <a:off x="4026611" y="-143190"/>
          <a:ext cx="486054" cy="4860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0EB71-FE90-4482-9B4E-479B7BBC1BF2}">
      <dsp:nvSpPr>
        <dsp:cNvPr id="0" name=""/>
        <dsp:cNvSpPr/>
      </dsp:nvSpPr>
      <dsp:spPr>
        <a:xfrm>
          <a:off x="2875686" y="4101544"/>
          <a:ext cx="351942" cy="352281"/>
        </a:xfrm>
        <a:prstGeom prst="ellipse">
          <a:avLst/>
        </a:prstGeom>
        <a:solidFill>
          <a:schemeClr val="accent5">
            <a:hueOff val="-612779"/>
            <a:satOff val="-852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60E17-8639-42AF-828A-CB9EA74B3964}">
      <dsp:nvSpPr>
        <dsp:cNvPr id="0" name=""/>
        <dsp:cNvSpPr/>
      </dsp:nvSpPr>
      <dsp:spPr>
        <a:xfrm>
          <a:off x="6184595" y="1829585"/>
          <a:ext cx="351942" cy="352281"/>
        </a:xfrm>
        <a:prstGeom prst="ellipse">
          <a:avLst/>
        </a:prstGeom>
        <a:solidFill>
          <a:schemeClr val="accent5">
            <a:hueOff val="-1225558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07616-6784-4815-83DB-56CEEB1F567A}">
      <dsp:nvSpPr>
        <dsp:cNvPr id="0" name=""/>
        <dsp:cNvSpPr/>
      </dsp:nvSpPr>
      <dsp:spPr>
        <a:xfrm>
          <a:off x="4611126" y="3253318"/>
          <a:ext cx="1727792" cy="168508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C664E-91A4-4C5A-9F0F-10F4E067E766}">
      <dsp:nvSpPr>
        <dsp:cNvPr id="0" name=""/>
        <dsp:cNvSpPr/>
      </dsp:nvSpPr>
      <dsp:spPr>
        <a:xfrm>
          <a:off x="2975660" y="547587"/>
          <a:ext cx="351942" cy="352281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0A35D-DD44-4896-87EA-36870FB3AB5D}">
      <dsp:nvSpPr>
        <dsp:cNvPr id="0" name=""/>
        <dsp:cNvSpPr/>
      </dsp:nvSpPr>
      <dsp:spPr>
        <a:xfrm>
          <a:off x="1866188" y="2562738"/>
          <a:ext cx="351942" cy="352281"/>
        </a:xfrm>
        <a:prstGeom prst="ellipse">
          <a:avLst/>
        </a:prstGeom>
        <a:solidFill>
          <a:schemeClr val="accent5">
            <a:hueOff val="-3063894"/>
            <a:satOff val="-4262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DFCEF-6FCA-4816-B058-3E4CF3D34A16}">
      <dsp:nvSpPr>
        <dsp:cNvPr id="0" name=""/>
        <dsp:cNvSpPr/>
      </dsp:nvSpPr>
      <dsp:spPr>
        <a:xfrm>
          <a:off x="167436" y="844728"/>
          <a:ext cx="1776780" cy="1776213"/>
        </a:xfrm>
        <a:prstGeom prst="ellipse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400" kern="1200" dirty="0"/>
        </a:p>
      </dsp:txBody>
      <dsp:txXfrm>
        <a:off x="167436" y="844728"/>
        <a:ext cx="1776780" cy="1776213"/>
      </dsp:txXfrm>
    </dsp:sp>
    <dsp:sp modelId="{12D532E2-1160-4BC9-8C99-753CF98CAA86}">
      <dsp:nvSpPr>
        <dsp:cNvPr id="0" name=""/>
        <dsp:cNvSpPr/>
      </dsp:nvSpPr>
      <dsp:spPr>
        <a:xfrm>
          <a:off x="3534867" y="562903"/>
          <a:ext cx="486054" cy="486046"/>
        </a:xfrm>
        <a:prstGeom prst="ellipse">
          <a:avLst/>
        </a:prstGeom>
        <a:solidFill>
          <a:schemeClr val="accent5">
            <a:hueOff val="-4289451"/>
            <a:satOff val="-5966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34921-D44B-42E6-B847-E8C7C379D1AB}">
      <dsp:nvSpPr>
        <dsp:cNvPr id="0" name=""/>
        <dsp:cNvSpPr/>
      </dsp:nvSpPr>
      <dsp:spPr>
        <a:xfrm>
          <a:off x="334060" y="3141705"/>
          <a:ext cx="878636" cy="878661"/>
        </a:xfrm>
        <a:prstGeom prst="ellips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B6664-457F-4DE7-A181-8AECB1276323}">
      <dsp:nvSpPr>
        <dsp:cNvPr id="0" name=""/>
        <dsp:cNvSpPr/>
      </dsp:nvSpPr>
      <dsp:spPr>
        <a:xfrm>
          <a:off x="6351219" y="8953"/>
          <a:ext cx="1776780" cy="1776213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400" kern="1200" dirty="0"/>
        </a:p>
      </dsp:txBody>
      <dsp:txXfrm>
        <a:off x="6351219" y="8953"/>
        <a:ext cx="1776780" cy="1776213"/>
      </dsp:txXfrm>
    </dsp:sp>
    <dsp:sp modelId="{E09E4CFC-2282-45FB-BF27-6BFE3C8017DA}">
      <dsp:nvSpPr>
        <dsp:cNvPr id="0" name=""/>
        <dsp:cNvSpPr/>
      </dsp:nvSpPr>
      <dsp:spPr>
        <a:xfrm>
          <a:off x="5558739" y="1235301"/>
          <a:ext cx="486054" cy="486046"/>
        </a:xfrm>
        <a:prstGeom prst="ellipse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C0F63-246F-44AC-B733-32EC2D07FEE1}">
      <dsp:nvSpPr>
        <dsp:cNvPr id="0" name=""/>
        <dsp:cNvSpPr/>
      </dsp:nvSpPr>
      <dsp:spPr>
        <a:xfrm>
          <a:off x="0" y="4187317"/>
          <a:ext cx="351942" cy="352281"/>
        </a:xfrm>
        <a:prstGeom prst="ellipse">
          <a:avLst/>
        </a:prstGeom>
        <a:solidFill>
          <a:schemeClr val="accent5">
            <a:hueOff val="-6740567"/>
            <a:satOff val="-9376"/>
            <a:lumOff val="-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EB4ED-A0F6-4495-A4E1-946545FE9DD0}">
      <dsp:nvSpPr>
        <dsp:cNvPr id="0" name=""/>
        <dsp:cNvSpPr/>
      </dsp:nvSpPr>
      <dsp:spPr>
        <a:xfrm>
          <a:off x="3509670" y="3685954"/>
          <a:ext cx="351942" cy="352281"/>
        </a:xfrm>
        <a:prstGeom prst="ellips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164909-47C0-4DEA-842C-4C21DDB179F8}">
      <dsp:nvSpPr>
        <dsp:cNvPr id="0" name=""/>
        <dsp:cNvSpPr/>
      </dsp:nvSpPr>
      <dsp:spPr>
        <a:xfrm rot="16200000">
          <a:off x="451509" y="-451509"/>
          <a:ext cx="1301210" cy="2204230"/>
        </a:xfrm>
        <a:prstGeom prst="round1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상태</a:t>
          </a:r>
          <a:r>
            <a:rPr lang="en-US" altLang="ko-KR" sz="1400" kern="1200" dirty="0" smtClean="0"/>
            <a:t>state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속성값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 rot="16200000">
        <a:off x="614161" y="-614161"/>
        <a:ext cx="975907" cy="2204230"/>
      </dsp:txXfrm>
    </dsp:sp>
    <dsp:sp modelId="{9E0BF6BD-9BC2-480C-9DBA-A36457426870}">
      <dsp:nvSpPr>
        <dsp:cNvPr id="0" name=""/>
        <dsp:cNvSpPr/>
      </dsp:nvSpPr>
      <dsp:spPr>
        <a:xfrm>
          <a:off x="2204230" y="0"/>
          <a:ext cx="2204230" cy="1301210"/>
        </a:xfrm>
        <a:prstGeom prst="round1Rect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사건</a:t>
          </a:r>
          <a:r>
            <a:rPr lang="en-US" altLang="ko-KR" sz="1400" kern="1200" dirty="0" smtClean="0"/>
            <a:t>event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외부의 자극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2204230" y="0"/>
        <a:ext cx="2204230" cy="975907"/>
      </dsp:txXfrm>
    </dsp:sp>
    <dsp:sp modelId="{DFF02114-7D8B-4FC9-B651-AD5D0CC7975A}">
      <dsp:nvSpPr>
        <dsp:cNvPr id="0" name=""/>
        <dsp:cNvSpPr/>
      </dsp:nvSpPr>
      <dsp:spPr>
        <a:xfrm rot="10800000">
          <a:off x="0" y="1301210"/>
          <a:ext cx="2204230" cy="1301210"/>
        </a:xfrm>
        <a:prstGeom prst="round1Rect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시나리오</a:t>
          </a: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일반적</a:t>
          </a:r>
          <a:r>
            <a:rPr lang="en-US" altLang="ko-KR" sz="1400" kern="1200" dirty="0" smtClean="0"/>
            <a:t>+</a:t>
          </a:r>
          <a:r>
            <a:rPr lang="ko-KR" altLang="en-US" sz="1400" kern="1200" dirty="0" smtClean="0"/>
            <a:t>예외적</a:t>
          </a:r>
          <a:r>
            <a:rPr lang="en-US" altLang="ko-KR" sz="1400" kern="1200" dirty="0" smtClean="0"/>
            <a:t>)</a:t>
          </a:r>
          <a:r>
            <a:rPr lang="ko-KR" altLang="en-US" sz="1400" kern="1200" dirty="0" smtClean="0"/>
            <a:t> 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사건추적도</a:t>
          </a: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그래픽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 rot="10800000">
        <a:off x="0" y="1626513"/>
        <a:ext cx="2204230" cy="975907"/>
      </dsp:txXfrm>
    </dsp:sp>
    <dsp:sp modelId="{47214935-5172-44CC-B6F7-41A4AE1C4C87}">
      <dsp:nvSpPr>
        <dsp:cNvPr id="0" name=""/>
        <dsp:cNvSpPr/>
      </dsp:nvSpPr>
      <dsp:spPr>
        <a:xfrm rot="5400000">
          <a:off x="2655739" y="849700"/>
          <a:ext cx="1301210" cy="2204230"/>
        </a:xfrm>
        <a:prstGeom prst="round1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/>
              </a:solidFill>
            </a:rPr>
            <a:t>동작</a:t>
          </a:r>
          <a:r>
            <a:rPr lang="en-US" altLang="ko-KR" sz="1400" kern="1200" dirty="0" smtClean="0">
              <a:solidFill>
                <a:schemeClr val="tx1"/>
              </a:solidFill>
            </a:rPr>
            <a:t>action</a:t>
          </a:r>
          <a:r>
            <a:rPr lang="ko-KR" altLang="en-US" sz="1400" kern="1200" dirty="0" smtClean="0">
              <a:solidFill>
                <a:schemeClr val="tx1"/>
              </a:solidFill>
            </a:rPr>
            <a:t> </a:t>
          </a:r>
          <a:endParaRPr lang="en-US" altLang="ko-KR" sz="1400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/>
              </a:solidFill>
            </a:rPr>
            <a:t>활동</a:t>
          </a:r>
          <a:r>
            <a:rPr lang="en-US" altLang="ko-KR" sz="1400" kern="1200" dirty="0" smtClean="0">
              <a:solidFill>
                <a:schemeClr val="tx1"/>
              </a:solidFill>
            </a:rPr>
            <a:t>activity</a:t>
          </a:r>
        </a:p>
      </dsp:txBody>
      <dsp:txXfrm rot="5400000">
        <a:off x="2818391" y="1012352"/>
        <a:ext cx="975907" cy="2204230"/>
      </dsp:txXfrm>
    </dsp:sp>
    <dsp:sp modelId="{02B491FC-D38E-4CB0-BFB9-FC8C72EBFB82}">
      <dsp:nvSpPr>
        <dsp:cNvPr id="0" name=""/>
        <dsp:cNvSpPr/>
      </dsp:nvSpPr>
      <dsp:spPr>
        <a:xfrm>
          <a:off x="1542960" y="975907"/>
          <a:ext cx="1322538" cy="650605"/>
        </a:xfrm>
        <a:prstGeom prst="roundRect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상태변화도</a:t>
          </a:r>
          <a:endParaRPr lang="ko-KR" altLang="en-US" sz="1400" kern="1200" dirty="0"/>
        </a:p>
      </dsp:txBody>
      <dsp:txXfrm>
        <a:off x="1542960" y="975907"/>
        <a:ext cx="1322538" cy="65060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164909-47C0-4DEA-842C-4C21DDB179F8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lumMod val="7500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chemeClr val="tx1"/>
              </a:solidFill>
              <a:latin typeface="+mn-ea"/>
              <a:ea typeface="+mn-ea"/>
            </a:rPr>
            <a:t>프로세스활성표</a:t>
          </a:r>
          <a:endParaRPr lang="en-US" altLang="ko-KR" sz="18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800" b="1" kern="1200" dirty="0" err="1" smtClean="0">
              <a:solidFill>
                <a:schemeClr val="tx1"/>
              </a:solidFill>
              <a:latin typeface="+mn-ea"/>
              <a:ea typeface="+mn-ea"/>
            </a:rPr>
            <a:t>PAT:Process</a:t>
          </a:r>
          <a:r>
            <a:rPr lang="en-US" altLang="ko-KR" sz="1800" b="1" kern="1200" dirty="0" smtClean="0">
              <a:solidFill>
                <a:schemeClr val="tx1"/>
              </a:solidFill>
              <a:latin typeface="+mn-ea"/>
              <a:ea typeface="+mn-ea"/>
            </a:rPr>
            <a:t> Activation Table)</a:t>
          </a:r>
          <a:endParaRPr lang="en-US" altLang="ko-KR" sz="14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 dirty="0"/>
        </a:p>
      </dsp:txBody>
      <dsp:txXfrm rot="16200000">
        <a:off x="1015999" y="-1015999"/>
        <a:ext cx="2032000" cy="4064000"/>
      </dsp:txXfrm>
    </dsp:sp>
    <dsp:sp modelId="{9E0BF6BD-9BC2-480C-9DBA-A36457426870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 val="1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000" kern="1200" dirty="0" smtClean="0">
            <a:solidFill>
              <a:schemeClr val="tx1"/>
            </a:solidFill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000" kern="1200" dirty="0" smtClean="0">
            <a:solidFill>
              <a:schemeClr val="tx1"/>
            </a:solidFill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>
              <a:solidFill>
                <a:schemeClr val="tx1"/>
              </a:solidFill>
              <a:latin typeface="+mn-ea"/>
              <a:ea typeface="+mn-ea"/>
            </a:rPr>
            <a:t>결정표</a:t>
          </a:r>
          <a:endParaRPr lang="en-US" altLang="ko-KR" sz="18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800" b="1" kern="1200" dirty="0" err="1" smtClean="0">
              <a:solidFill>
                <a:schemeClr val="tx1"/>
              </a:solidFill>
              <a:latin typeface="+mn-ea"/>
              <a:ea typeface="+mn-ea"/>
            </a:rPr>
            <a:t>DT:Decision</a:t>
          </a:r>
          <a:r>
            <a:rPr lang="en-US" altLang="ko-KR" sz="1800" b="1" kern="1200" dirty="0" smtClean="0">
              <a:solidFill>
                <a:schemeClr val="tx1"/>
              </a:solidFill>
              <a:latin typeface="+mn-ea"/>
              <a:ea typeface="+mn-ea"/>
            </a:rPr>
            <a:t> Table)</a:t>
          </a:r>
          <a:endParaRPr lang="ko-KR" altLang="en-US" sz="1050" kern="1200" dirty="0"/>
        </a:p>
      </dsp:txBody>
      <dsp:txXfrm>
        <a:off x="4064000" y="0"/>
        <a:ext cx="4064000" cy="2032000"/>
      </dsp:txXfrm>
    </dsp:sp>
    <dsp:sp modelId="{DFF02114-7D8B-4FC9-B651-AD5D0CC7975A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alpha val="3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>
              <a:solidFill>
                <a:schemeClr val="tx1"/>
              </a:solidFill>
              <a:latin typeface="+mn-ea"/>
              <a:ea typeface="+mn-ea"/>
            </a:rPr>
            <a:t>상태사건표</a:t>
          </a:r>
          <a:endParaRPr lang="en-US" altLang="ko-KR" sz="18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800" b="1" kern="1200" dirty="0" err="1" smtClean="0">
              <a:solidFill>
                <a:schemeClr val="tx1"/>
              </a:solidFill>
              <a:latin typeface="+mn-ea"/>
              <a:ea typeface="+mn-ea"/>
            </a:rPr>
            <a:t>SEM:State</a:t>
          </a:r>
          <a:r>
            <a:rPr lang="en-US" altLang="ko-KR" sz="1800" b="1" kern="1200" dirty="0" smtClean="0">
              <a:solidFill>
                <a:schemeClr val="tx1"/>
              </a:solidFill>
              <a:latin typeface="+mn-ea"/>
              <a:ea typeface="+mn-ea"/>
            </a:rPr>
            <a:t> Event Matrix)</a:t>
          </a:r>
          <a:endParaRPr lang="en-US" altLang="ko-KR" sz="14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 dirty="0"/>
        </a:p>
      </dsp:txBody>
      <dsp:txXfrm rot="10800000">
        <a:off x="0" y="3386666"/>
        <a:ext cx="4064000" cy="2032000"/>
      </dsp:txXfrm>
    </dsp:sp>
    <dsp:sp modelId="{47214935-5172-44CC-B6F7-41A4AE1C4C87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bg1">
            <a:lumMod val="65000"/>
            <a:alpha val="31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>
              <a:solidFill>
                <a:schemeClr val="tx1"/>
              </a:solidFill>
              <a:latin typeface="+mn-ea"/>
              <a:ea typeface="+mn-ea"/>
            </a:rPr>
            <a:t>상태변화도</a:t>
          </a:r>
          <a:endParaRPr lang="en-US" altLang="ko-KR" sz="18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800" b="1" kern="1200" dirty="0" err="1" smtClean="0">
              <a:solidFill>
                <a:schemeClr val="tx1"/>
              </a:solidFill>
              <a:latin typeface="+mn-ea"/>
              <a:ea typeface="+mn-ea"/>
            </a:rPr>
            <a:t>STD:State</a:t>
          </a:r>
          <a:r>
            <a:rPr lang="en-US" altLang="ko-KR" sz="1800" b="1" kern="1200" dirty="0" smtClean="0">
              <a:solidFill>
                <a:schemeClr val="tx1"/>
              </a:solidFill>
              <a:latin typeface="+mn-ea"/>
              <a:ea typeface="+mn-ea"/>
            </a:rPr>
            <a:t> Transition Diagram)</a:t>
          </a:r>
          <a:endParaRPr lang="en-US" altLang="ko-KR" sz="16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dirty="0" smtClean="0"/>
        </a:p>
      </dsp:txBody>
      <dsp:txXfrm rot="5400000">
        <a:off x="5079999" y="2370666"/>
        <a:ext cx="2032000" cy="4064000"/>
      </dsp:txXfrm>
    </dsp:sp>
    <dsp:sp modelId="{02B491FC-D38E-4CB0-BFB9-FC8C72EBFB82}">
      <dsp:nvSpPr>
        <dsp:cNvPr id="0" name=""/>
        <dsp:cNvSpPr/>
      </dsp:nvSpPr>
      <dsp:spPr>
        <a:xfrm>
          <a:off x="2844799" y="2025335"/>
          <a:ext cx="2438400" cy="1367996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err="1" smtClean="0">
              <a:solidFill>
                <a:srgbClr val="FF0000"/>
              </a:solidFill>
              <a:latin typeface="+mn-ea"/>
              <a:ea typeface="+mn-ea"/>
            </a:rPr>
            <a:t>제어명세서</a:t>
          </a:r>
          <a:endParaRPr lang="en-US" altLang="ko-KR" sz="2400" b="1" kern="1200" dirty="0" smtClean="0">
            <a:solidFill>
              <a:srgbClr val="FF0000"/>
            </a:solidFill>
            <a:latin typeface="+mn-ea"/>
            <a:ea typeface="+mn-ea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0" kern="1200" dirty="0" smtClean="0">
              <a:solidFill>
                <a:schemeClr val="tx1"/>
              </a:solidFill>
              <a:latin typeface="+mn-ea"/>
              <a:ea typeface="+mn-ea"/>
            </a:rPr>
            <a:t>(</a:t>
          </a:r>
          <a:r>
            <a:rPr lang="en-US" altLang="ko-KR" sz="1600" b="0" kern="1200" dirty="0" smtClean="0">
              <a:solidFill>
                <a:schemeClr val="tx1"/>
              </a:solidFill>
              <a:latin typeface="+mn-ea"/>
            </a:rPr>
            <a:t>Control </a:t>
          </a:r>
          <a:r>
            <a:rPr lang="en-US" altLang="ko-KR" sz="1600" kern="1200" dirty="0" smtClean="0">
              <a:latin typeface="+mn-ea"/>
            </a:rPr>
            <a:t>Specification)</a:t>
          </a:r>
          <a:endParaRPr lang="en-US" altLang="ko-KR" sz="1600" b="1" kern="1200" dirty="0" smtClean="0">
            <a:solidFill>
              <a:srgbClr val="FF0000"/>
            </a:solidFill>
            <a:latin typeface="+mn-ea"/>
            <a:ea typeface="+mn-ea"/>
          </a:endParaRPr>
        </a:p>
      </dsp:txBody>
      <dsp:txXfrm>
        <a:off x="2844799" y="2025335"/>
        <a:ext cx="2438400" cy="1367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87AD-A563-42A5-8916-09F1A764D640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F417E-AEE1-4211-9886-0D88115D79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기능관점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하향식으로 계층화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레벨화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되어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더 이상 나눠지지 않는 것들로 이루어진 것이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프로세스 명세서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 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어떤 기능이 </a:t>
            </a:r>
            <a:r>
              <a:rPr lang="ko-KR" altLang="en-US" baseline="0" dirty="0" err="1" smtClean="0"/>
              <a:t>있는지만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알면된다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시간에 의해 동작되는 것은 모르게 된다</a:t>
            </a:r>
            <a:r>
              <a:rPr lang="en-US" altLang="ko-KR" baseline="0" dirty="0" smtClean="0"/>
              <a:t>. -&gt; </a:t>
            </a:r>
            <a:r>
              <a:rPr lang="ko-KR" altLang="en-US" baseline="0" dirty="0" err="1" smtClean="0"/>
              <a:t>동적관점이</a:t>
            </a:r>
            <a:r>
              <a:rPr lang="ko-KR" altLang="en-US" baseline="0" dirty="0" smtClean="0"/>
              <a:t> 시간에 의해 동작하는 것을 설명한다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F417E-AEE1-4211-9886-0D88115D79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동적 모델링 </a:t>
            </a: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시간과 변화의 관점에서 그림으로 도식화한 것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실시간 시스템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동적 모델링  구조의 대표적인 것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동적 모델링 대표적인 도구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상태변화도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제어 흐름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동작 순서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상호작용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시간에 의해 동작한다는 것을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F417E-AEE1-4211-9886-0D88115D79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시나리오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전체적인 흐름을 알</a:t>
            </a:r>
            <a:r>
              <a:rPr lang="ko-KR" altLang="en-US" baseline="0" dirty="0" smtClean="0"/>
              <a:t> 수 있게 해주는 것</a:t>
            </a:r>
            <a:endParaRPr lang="en-US" altLang="ko-KR" baseline="0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상태변화도를</a:t>
            </a:r>
            <a:r>
              <a:rPr lang="ko-KR" altLang="en-US" dirty="0" smtClean="0"/>
              <a:t> 만들기 전에 꼭 시나리오를 만들어야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시나리오는 </a:t>
            </a:r>
            <a:r>
              <a:rPr lang="ko-KR" altLang="en-US" dirty="0" err="1" smtClean="0"/>
              <a:t>사건추적도에</a:t>
            </a:r>
            <a:r>
              <a:rPr lang="ko-KR" altLang="en-US" dirty="0" smtClean="0"/>
              <a:t> 의해 만들어진다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사건추적도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</a:t>
            </a:r>
            <a:r>
              <a:rPr lang="ko-KR" altLang="en-US" dirty="0" smtClean="0"/>
              <a:t> 시간에 의해 객체의 흐름을 볼 수 있게 나타내는 것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상태와 사건을 합해 </a:t>
            </a:r>
            <a:r>
              <a:rPr lang="ko-KR" altLang="en-US" dirty="0" err="1" smtClean="0"/>
              <a:t>상태변화도를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상태변화도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dirty="0" smtClean="0"/>
              <a:t>내가 하려고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시간에 의해 어떤 동작을 할 것이고 활동을 할 것인지를 그림으로 도식화 </a:t>
            </a:r>
            <a:r>
              <a:rPr lang="ko-KR" altLang="en-US" dirty="0" err="1" smtClean="0"/>
              <a:t>시킨것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F417E-AEE1-4211-9886-0D88115D79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제어명세서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모델링 </a:t>
            </a:r>
            <a:r>
              <a:rPr lang="ko-KR" altLang="en-US" dirty="0" err="1" smtClean="0"/>
              <a:t>도구중</a:t>
            </a:r>
            <a:r>
              <a:rPr lang="ko-KR" altLang="en-US" dirty="0" smtClean="0"/>
              <a:t> 하나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STD</a:t>
            </a:r>
            <a:r>
              <a:rPr lang="en-US" altLang="ko-KR" baseline="0" dirty="0" smtClean="0"/>
              <a:t> = </a:t>
            </a:r>
            <a:r>
              <a:rPr lang="ko-KR" altLang="en-US" baseline="0" dirty="0" smtClean="0"/>
              <a:t>상태변화도 </a:t>
            </a:r>
            <a:r>
              <a:rPr lang="en-US" altLang="ko-KR" baseline="0" dirty="0" smtClean="0"/>
              <a:t>-&gt; </a:t>
            </a:r>
          </a:p>
          <a:p>
            <a:r>
              <a:rPr lang="en-US" altLang="ko-KR" baseline="0" dirty="0" smtClean="0"/>
              <a:t>SEM = </a:t>
            </a:r>
            <a:r>
              <a:rPr lang="ko-KR" altLang="en-US" baseline="0" dirty="0" err="1" smtClean="0"/>
              <a:t>상태사건표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행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로 표시하는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PAT = </a:t>
            </a:r>
            <a:r>
              <a:rPr lang="ko-KR" altLang="en-US" baseline="0" dirty="0" err="1" smtClean="0"/>
              <a:t>프로세스활성표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어떤 입력 신호가 </a:t>
            </a:r>
            <a:r>
              <a:rPr lang="ko-KR" altLang="en-US" baseline="0" dirty="0" err="1" smtClean="0"/>
              <a:t>들어왔을때</a:t>
            </a:r>
            <a:r>
              <a:rPr lang="ko-KR" altLang="en-US" baseline="0" dirty="0" smtClean="0"/>
              <a:t> 활성화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비활성화 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할 수 있게 해주는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DT = </a:t>
            </a:r>
            <a:r>
              <a:rPr lang="ko-KR" altLang="en-US" baseline="0" dirty="0" err="1" smtClean="0"/>
              <a:t>결정표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어떤 </a:t>
            </a:r>
            <a:r>
              <a:rPr lang="ko-KR" altLang="en-US" baseline="0" dirty="0" err="1" smtClean="0"/>
              <a:t>입력값으로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부터</a:t>
            </a:r>
            <a:r>
              <a:rPr lang="ko-KR" altLang="en-US" baseline="0" dirty="0" smtClean="0"/>
              <a:t> 어떤 결과를 얻는지에 대해 </a:t>
            </a:r>
            <a:r>
              <a:rPr lang="ko-KR" altLang="en-US" baseline="0" smtClean="0"/>
              <a:t>나타낸 것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F417E-AEE1-4211-9886-0D88115D79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F417E-AEE1-4211-9886-0D88115D79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64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63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6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10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70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68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33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28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4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38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81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59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diagramData" Target="../diagrams/data4.xml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1.jpe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7.xml"/><Relationship Id="rId16" Type="http://schemas.openxmlformats.org/officeDocument/2006/relationships/diagramColors" Target="../diagrams/colors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5" Type="http://schemas.openxmlformats.org/officeDocument/2006/relationships/diagramQuickStyle" Target="../diagrams/quickStyle4.xml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jpeg"/><Relationship Id="rId1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44824" y="270590"/>
            <a:ext cx="8705462" cy="626084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요구</a:t>
            </a:r>
            <a:endParaRPr lang="en-US" altLang="ko-KR" sz="199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199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사항</a:t>
            </a:r>
            <a:endParaRPr lang="ko-KR" altLang="en-US" sz="199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:p14="http://schemas.microsoft.com/office/powerpoint/2010/main" xmlns="" val="739213560"/>
              </p:ext>
            </p:extLst>
          </p:nvPr>
        </p:nvGraphicFramePr>
        <p:xfrm>
          <a:off x="2048626" y="6282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줄무늬가 있는 오른쪽 화살표 2"/>
          <p:cNvSpPr/>
          <p:nvPr/>
        </p:nvSpPr>
        <p:spPr>
          <a:xfrm rot="3483429">
            <a:off x="1498293" y="1075267"/>
            <a:ext cx="1100667" cy="1024467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35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xmlns="" val="22325317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15695" y="443068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동작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순서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4743" y="443068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동작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순서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6509" y="204908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제어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흐름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2743" y="121809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상호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작용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0120" y="11264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시간에 종속적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265" y="76821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시간과 변화의 관점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1097" y="152539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실시간 시스템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1342" y="3539476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처리의 우선순위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40435" y="440787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 외 모델링 도구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41342" y="3093872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유한 상태 그래픽 표기법</a:t>
            </a:r>
            <a:r>
              <a:rPr lang="en-US" altLang="ko-KR" dirty="0" smtClean="0"/>
              <a:t>: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03493" y="4024839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모델링 도구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상태변화도</a:t>
            </a:r>
            <a:r>
              <a:rPr lang="en-US" altLang="ko-KR" dirty="0" smtClean="0"/>
              <a:t>(STD)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90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xmlns="" val="2452508002"/>
              </p:ext>
            </p:extLst>
          </p:nvPr>
        </p:nvGraphicFramePr>
        <p:xfrm>
          <a:off x="279919" y="265470"/>
          <a:ext cx="4408460" cy="260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505" y="3084023"/>
            <a:ext cx="3496517" cy="356633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0022" y="3671551"/>
            <a:ext cx="1829347" cy="89255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사건추적도</a:t>
            </a:r>
            <a:endParaRPr lang="en-US" altLang="ko-KR" sz="16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객체나 시스템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수직선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사건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수평선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객체의 흐름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화살표</a:t>
            </a: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31120" y="2654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상태변화도</a:t>
            </a:r>
            <a:endParaRPr lang="ko-KR" altLang="en-US" dirty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3716" y="925669"/>
            <a:ext cx="6323521" cy="55991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158453" y="4740167"/>
            <a:ext cx="1223811" cy="6068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상태와 사건을 종합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342424" y="4567106"/>
            <a:ext cx="2746265" cy="6001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동작</a:t>
            </a:r>
            <a:r>
              <a:rPr lang="en-US" altLang="ko-KR" sz="1100" dirty="0" smtClean="0"/>
              <a:t>/ : </a:t>
            </a:r>
            <a:r>
              <a:rPr lang="ko-KR" altLang="en-US" sz="1100" dirty="0" smtClean="0"/>
              <a:t>순식간에 일어나는 작용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활동</a:t>
            </a:r>
            <a:r>
              <a:rPr lang="en-US" altLang="ko-KR" sz="1100" dirty="0" smtClean="0"/>
              <a:t>do : </a:t>
            </a:r>
            <a:r>
              <a:rPr lang="ko-KR" altLang="en-US" sz="1100" dirty="0" smtClean="0"/>
              <a:t>시간을 가지며 일어나는 작용</a:t>
            </a:r>
            <a:r>
              <a:rPr lang="en-US" altLang="ko-KR" sz="1100" dirty="0" smtClean="0"/>
              <a:t>,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연속적인 작용 포함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6971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37530" y="4732436"/>
            <a:ext cx="2767013" cy="13954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6450" y="3464317"/>
            <a:ext cx="3409670" cy="1771171"/>
          </a:xfrm>
          <a:prstGeom prst="rect">
            <a:avLst/>
          </a:prstGeom>
        </p:spPr>
      </p:pic>
      <p:pic>
        <p:nvPicPr>
          <p:cNvPr id="1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2557" y="788712"/>
            <a:ext cx="2870138" cy="21041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19514362"/>
              </p:ext>
            </p:extLst>
          </p:nvPr>
        </p:nvGraphicFramePr>
        <p:xfrm>
          <a:off x="2313457" y="757403"/>
          <a:ext cx="2185060" cy="1502187"/>
        </p:xfrm>
        <a:graphic>
          <a:graphicData uri="http://schemas.openxmlformats.org/presentationml/2006/ole">
            <p:oleObj spid="_x0000_s1065" name="슬라이드" r:id="rId7" imgW="4572000" imgH="3429000" progId="PowerPoint.Slide.8">
              <p:embed/>
            </p:oleObj>
          </a:graphicData>
        </a:graphic>
      </p:graphicFrame>
      <p:pic>
        <p:nvPicPr>
          <p:cNvPr id="4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0891" y="788712"/>
            <a:ext cx="2097083" cy="159157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045" y="1122305"/>
            <a:ext cx="2820955" cy="230669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2557" y="4022337"/>
            <a:ext cx="2812438" cy="20821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5987" y="4351520"/>
            <a:ext cx="2690013" cy="17598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7452" y="1603989"/>
            <a:ext cx="2537069" cy="18250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xmlns="" val="28880003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86147" y="3079467"/>
            <a:ext cx="3079305" cy="954107"/>
          </a:xfrm>
          <a:prstGeom prst="rect">
            <a:avLst/>
          </a:prstGeom>
          <a:solidFill>
            <a:srgbClr val="FFC000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시스템의 행위와 동작을 기술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다양한 제어 흐름에 어떤 동작</a:t>
            </a:r>
            <a:endParaRPr lang="en-US" altLang="ko-KR" sz="1400" dirty="0" smtClean="0">
              <a:latin typeface="+mn-ea"/>
            </a:endParaRPr>
          </a:p>
          <a:p>
            <a:pPr lvl="0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err="1" smtClean="0">
                <a:latin typeface="+mn-ea"/>
              </a:rPr>
              <a:t>자료흐름도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뒤 </a:t>
            </a:r>
            <a:r>
              <a:rPr lang="en-US" altLang="ko-KR" sz="1400" dirty="0" smtClean="0">
                <a:latin typeface="+mn-ea"/>
              </a:rPr>
              <a:t>[ | ] </a:t>
            </a:r>
            <a:r>
              <a:rPr lang="ko-KR" altLang="en-US" sz="1400" dirty="0">
                <a:latin typeface="+mn-ea"/>
              </a:rPr>
              <a:t>기호 </a:t>
            </a:r>
            <a:r>
              <a:rPr lang="ko-KR" altLang="en-US" sz="1400" dirty="0" smtClean="0">
                <a:latin typeface="+mn-ea"/>
              </a:rPr>
              <a:t>사용</a:t>
            </a:r>
            <a:endParaRPr lang="en-US" altLang="ko-KR" sz="1400" dirty="0">
              <a:latin typeface="+mn-ea"/>
            </a:endParaRPr>
          </a:p>
          <a:p>
            <a:pPr lvl="0"/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err="1" smtClean="0">
                <a:latin typeface="+mn-ea"/>
              </a:rPr>
              <a:t>제어처리</a:t>
            </a:r>
            <a:r>
              <a:rPr lang="ko-KR" altLang="en-US" sz="1400" dirty="0" smtClean="0">
                <a:latin typeface="+mn-ea"/>
              </a:rPr>
              <a:t> 기법 </a:t>
            </a:r>
            <a:r>
              <a:rPr lang="en-US" altLang="ko-KR" sz="1400" dirty="0" smtClean="0">
                <a:latin typeface="+mn-ea"/>
              </a:rPr>
              <a:t>: PAT, DT, STD, SEM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3892" y="2380283"/>
            <a:ext cx="30604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테이블 형태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입력 제어 흐름 값 표시에 의한 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활성과 비활성 표시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0891" y="2442003"/>
            <a:ext cx="39068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테이블 형태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프로세스 수행 중 요구되는 결정과 조건 기술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21616" y="5214700"/>
            <a:ext cx="413927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테이블 형태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상태변화도에 표현된 정보를 테이블 구조로 표현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열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사건</a:t>
            </a:r>
            <a:r>
              <a:rPr lang="en-US" altLang="ko-KR" sz="1100" dirty="0" smtClean="0">
                <a:latin typeface="+mn-ea"/>
              </a:rPr>
              <a:t>), </a:t>
            </a:r>
            <a:r>
              <a:rPr lang="ko-KR" altLang="en-US" sz="1100" dirty="0" smtClean="0">
                <a:latin typeface="+mn-ea"/>
              </a:rPr>
              <a:t>행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상태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로 표시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9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8" y="0"/>
            <a:ext cx="4750521" cy="256315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3034" y="1476076"/>
            <a:ext cx="7927600" cy="53819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31353" y="101441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복합 제어 명세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31575" y="2656944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실시간 확장 모델 표시 기호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4707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447</Words>
  <Application>Microsoft Office PowerPoint</Application>
  <PresentationFormat>사용자 지정</PresentationFormat>
  <Paragraphs>91</Paragraphs>
  <Slides>5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슬라이드</vt:lpstr>
      <vt:lpstr>슬라이드 1</vt:lpstr>
      <vt:lpstr>슬라이드 2</vt:lpstr>
      <vt:lpstr>슬라이드 3</vt:lpstr>
      <vt:lpstr>슬라이드 4</vt:lpstr>
      <vt:lpstr>슬라이드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안원영</cp:lastModifiedBy>
  <cp:revision>162</cp:revision>
  <dcterms:created xsi:type="dcterms:W3CDTF">2020-04-14T07:40:00Z</dcterms:created>
  <dcterms:modified xsi:type="dcterms:W3CDTF">2020-05-22T07:58:33Z</dcterms:modified>
</cp:coreProperties>
</file>