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6" r:id="rId6"/>
    <p:sldId id="267" r:id="rId7"/>
    <p:sldId id="264" r:id="rId8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59"/>
            <p14:sldId id="260"/>
            <p14:sldId id="261"/>
            <p14:sldId id="266"/>
            <p14:sldId id="267"/>
            <p14:sldId id="264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55" d="100"/>
          <a:sy n="55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3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4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1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6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프로그래밍 개발 환경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(GNU cc) </a:t>
            </a:r>
            <a:r>
              <a:rPr lang="ko-KR" altLang="en-US" dirty="0"/>
              <a:t>컴파일러</a:t>
            </a:r>
            <a:r>
              <a:rPr lang="en-US" altLang="ko-KR" dirty="0"/>
              <a:t>	</a:t>
            </a:r>
            <a:r>
              <a:rPr lang="ko-KR" altLang="en-US" dirty="0"/>
              <a:t>상업용 </a:t>
            </a:r>
            <a:r>
              <a:rPr lang="en-US" altLang="ko-KR" dirty="0"/>
              <a:t>C </a:t>
            </a:r>
            <a:r>
              <a:rPr lang="ko-KR" altLang="en-US" dirty="0"/>
              <a:t>컴파일러</a:t>
            </a:r>
            <a:r>
              <a:rPr lang="en-US" altLang="ko-KR" dirty="0"/>
              <a:t>(cc)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[-</a:t>
            </a:r>
            <a:r>
              <a:rPr lang="ko-KR" altLang="en-US" sz="2000" dirty="0"/>
              <a:t>옵션</a:t>
            </a:r>
            <a:r>
              <a:rPr lang="en-US" altLang="ko-KR" sz="2000" dirty="0"/>
              <a:t>] </a:t>
            </a:r>
            <a:r>
              <a:rPr lang="ko-KR" altLang="en-US" sz="2000" dirty="0"/>
              <a:t>파일</a:t>
            </a:r>
            <a:r>
              <a:rPr lang="en-US" altLang="ko-KR" sz="2000" dirty="0"/>
              <a:t>		$ cc [-</a:t>
            </a:r>
            <a:r>
              <a:rPr lang="ko-KR" altLang="en-US" sz="2000" dirty="0"/>
              <a:t>옵션</a:t>
            </a:r>
            <a:r>
              <a:rPr lang="en-US" altLang="ko-KR" sz="2000" dirty="0"/>
              <a:t>]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pPr marL="1920240" lvl="8">
              <a:spcBef>
                <a:spcPts val="600"/>
              </a:spcBef>
              <a:buClr>
                <a:schemeClr val="accent1"/>
              </a:buClr>
            </a:pPr>
            <a:endParaRPr lang="en-US" altLang="ko-KR" dirty="0"/>
          </a:p>
          <a:p>
            <a:r>
              <a:rPr lang="ko-KR" altLang="en-US" dirty="0"/>
              <a:t>컴파일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long.c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a.out</a:t>
            </a:r>
            <a:r>
              <a:rPr lang="en-US" altLang="ko-KR" dirty="0"/>
              <a:t>		// </a:t>
            </a:r>
            <a:r>
              <a:rPr lang="ko-KR" altLang="en-US" dirty="0"/>
              <a:t>실행 파일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long.c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-o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long </a:t>
            </a:r>
            <a:r>
              <a:rPr lang="en-US" altLang="ko-KR" dirty="0" err="1"/>
              <a:t>long.o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ko-KR" altLang="en-US" dirty="0"/>
              <a:t>혹은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long </a:t>
            </a:r>
            <a:r>
              <a:rPr lang="en-US" altLang="ko-KR" dirty="0" err="1"/>
              <a:t>long.c</a:t>
            </a:r>
            <a:endParaRPr lang="en-US" altLang="ko-KR" dirty="0"/>
          </a:p>
          <a:p>
            <a:pPr lvl="1">
              <a:buNone/>
            </a:pPr>
            <a:r>
              <a:rPr lang="en-US" altLang="ko-KR" sz="2000" dirty="0"/>
              <a:t>$ long		// </a:t>
            </a:r>
            <a:r>
              <a:rPr lang="ko-KR" altLang="en-US" sz="2000" dirty="0"/>
              <a:t>실행 파일</a:t>
            </a:r>
            <a:endParaRPr lang="en-US" altLang="ko-KR" sz="20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모듈 프로그램</a:t>
            </a:r>
            <a:r>
              <a:rPr lang="en-US" altLang="ko-KR" dirty="0"/>
              <a:t>:</a:t>
            </a:r>
            <a:r>
              <a:rPr lang="en-US" altLang="ko-KR" dirty="0" err="1"/>
              <a:t>long.c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#include &lt;</a:t>
            </a:r>
            <a:r>
              <a:rPr lang="en-US" altLang="ko-KR" sz="1600" dirty="0" err="1">
                <a:latin typeface="+mn-ea"/>
                <a:ea typeface="+mn-ea"/>
              </a:rPr>
              <a:t>stdio.h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#define MAXLINE 100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void copy(char from[], char to[]);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char line[MAXLINE]; // </a:t>
            </a:r>
            <a:r>
              <a:rPr lang="ko-KR" altLang="en-US" sz="1600" dirty="0">
                <a:latin typeface="+mn-ea"/>
                <a:ea typeface="+mn-ea"/>
              </a:rPr>
              <a:t>입력 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char longest[MAXLINE]; // </a:t>
            </a:r>
            <a:r>
              <a:rPr lang="ko-KR" altLang="en-US" sz="1600" dirty="0">
                <a:latin typeface="+mn-ea"/>
                <a:ea typeface="+mn-ea"/>
              </a:rPr>
              <a:t>가장 긴 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/*</a:t>
            </a:r>
            <a:r>
              <a:rPr lang="ko-KR" altLang="en-US" sz="1600" dirty="0">
                <a:latin typeface="+mn-ea"/>
                <a:ea typeface="+mn-ea"/>
              </a:rPr>
              <a:t>입력 줄 가운데 가장 긴 줄 프린트 </a:t>
            </a:r>
            <a:r>
              <a:rPr lang="en-US" altLang="ko-KR" sz="1600" dirty="0">
                <a:latin typeface="+mn-ea"/>
                <a:ea typeface="+mn-ea"/>
              </a:rPr>
              <a:t>*/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main()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max;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max = 0;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while (gets(line) != NULL)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strlen</a:t>
            </a:r>
            <a:r>
              <a:rPr lang="en-US" altLang="ko-KR" sz="1600" dirty="0">
                <a:latin typeface="+mn-ea"/>
                <a:ea typeface="+mn-ea"/>
              </a:rPr>
              <a:t>(line);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if (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 &gt; max)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   max =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   copy(line, longest);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276850" y="1825625"/>
            <a:ext cx="386715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if (max &gt; 0) // </a:t>
            </a:r>
            <a:r>
              <a:rPr lang="ko-KR" altLang="en-US" sz="1600" dirty="0">
                <a:latin typeface="+mn-ea"/>
                <a:ea typeface="+mn-ea"/>
              </a:rPr>
              <a:t>입력 줄이 있었다면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   </a:t>
            </a:r>
            <a:r>
              <a:rPr lang="en-US" altLang="ko-KR" sz="1600" dirty="0" err="1">
                <a:latin typeface="+mn-ea"/>
                <a:ea typeface="+mn-ea"/>
              </a:rPr>
              <a:t>printf</a:t>
            </a:r>
            <a:r>
              <a:rPr lang="en-US" altLang="ko-KR" sz="1600" dirty="0">
                <a:latin typeface="+mn-ea"/>
                <a:ea typeface="+mn-ea"/>
              </a:rPr>
              <a:t>("%s", longest);</a:t>
            </a:r>
          </a:p>
          <a:p>
            <a:pPr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return 0;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/* copy: from</a:t>
            </a:r>
            <a:r>
              <a:rPr lang="ko-KR" altLang="en-US" sz="1600" dirty="0">
                <a:latin typeface="+mn-ea"/>
                <a:ea typeface="+mn-ea"/>
              </a:rPr>
              <a:t>을 </a:t>
            </a:r>
            <a:r>
              <a:rPr lang="en-US" altLang="ko-KR" sz="1600" dirty="0">
                <a:latin typeface="+mn-ea"/>
                <a:ea typeface="+mn-ea"/>
              </a:rPr>
              <a:t>to</a:t>
            </a:r>
            <a:r>
              <a:rPr lang="ko-KR" altLang="en-US" sz="1600" dirty="0">
                <a:latin typeface="+mn-ea"/>
                <a:ea typeface="+mn-ea"/>
              </a:rPr>
              <a:t>에 복사</a:t>
            </a:r>
            <a:r>
              <a:rPr lang="en-US" altLang="ko-KR" sz="1600" dirty="0">
                <a:latin typeface="+mn-ea"/>
                <a:ea typeface="+mn-ea"/>
              </a:rPr>
              <a:t>; to</a:t>
            </a:r>
            <a:r>
              <a:rPr lang="ko-KR" altLang="en-US" sz="1600" dirty="0">
                <a:latin typeface="+mn-ea"/>
                <a:ea typeface="+mn-ea"/>
              </a:rPr>
              <a:t>가 충분히 크다고 가정*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while ((to[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] = from[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]) != '\0')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   ++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모듈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모듈 프로그램 </a:t>
            </a:r>
            <a:endParaRPr lang="en-US" altLang="ko-KR" dirty="0"/>
          </a:p>
          <a:p>
            <a:pPr lvl="1"/>
            <a:r>
              <a:rPr lang="ko-KR" altLang="en-US" dirty="0"/>
              <a:t>코드의 재사용</a:t>
            </a:r>
            <a:r>
              <a:rPr lang="en-US" altLang="ko-KR" dirty="0"/>
              <a:t>(reuse)</a:t>
            </a:r>
            <a:r>
              <a:rPr lang="ko-KR" altLang="en-US" dirty="0"/>
              <a:t>이 어렵고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여러 사람이 참여하는 프로그래밍이 어렵다</a:t>
            </a:r>
            <a:endParaRPr lang="en-US" altLang="ko-KR" dirty="0"/>
          </a:p>
          <a:p>
            <a:pPr lvl="1"/>
            <a:r>
              <a:rPr lang="ko-KR" altLang="en-US" dirty="0"/>
              <a:t>예를 들어 다른 프로그램에서 </a:t>
            </a:r>
            <a:r>
              <a:rPr lang="en-US" altLang="ko-KR" dirty="0"/>
              <a:t>copy </a:t>
            </a:r>
            <a:r>
              <a:rPr lang="ko-KR" altLang="en-US" dirty="0"/>
              <a:t>함수를 재사용하기 힘들다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다중 모듈 프로그램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.c </a:t>
            </a:r>
            <a:r>
              <a:rPr lang="ko-KR" altLang="en-US" dirty="0"/>
              <a:t>파일들로 이루어진 프로그램</a:t>
            </a:r>
            <a:endParaRPr lang="en-US" altLang="ko-KR" dirty="0"/>
          </a:p>
          <a:p>
            <a:pPr lvl="1"/>
            <a:r>
              <a:rPr lang="ko-KR" altLang="en-US" dirty="0"/>
              <a:t>일반적으로 복잡하며 대단위 프로그램인 경우에 적합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06921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모듈 프로그램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프로그램과</a:t>
            </a:r>
            <a:r>
              <a:rPr lang="en-US" altLang="ko-KR" dirty="0"/>
              <a:t> copy </a:t>
            </a:r>
            <a:r>
              <a:rPr lang="ko-KR" altLang="en-US" dirty="0"/>
              <a:t>함수를 분리하여 별도 파일로 작성</a:t>
            </a:r>
            <a:endParaRPr lang="en-US" altLang="ko-KR" dirty="0"/>
          </a:p>
          <a:p>
            <a:pPr lvl="1"/>
            <a:r>
              <a:rPr lang="en-US" altLang="ko-KR" dirty="0" err="1"/>
              <a:t>main.c</a:t>
            </a:r>
            <a:endParaRPr lang="en-US" altLang="ko-KR" dirty="0"/>
          </a:p>
          <a:p>
            <a:pPr lvl="1"/>
            <a:r>
              <a:rPr lang="en-US" altLang="ko-KR" dirty="0" err="1"/>
              <a:t>copy.c</a:t>
            </a:r>
            <a:endParaRPr lang="en-US" altLang="ko-KR" dirty="0"/>
          </a:p>
          <a:p>
            <a:pPr lvl="1"/>
            <a:r>
              <a:rPr lang="en-US" altLang="ko-KR" dirty="0" err="1"/>
              <a:t>copy.h</a:t>
            </a:r>
            <a:r>
              <a:rPr lang="en-US" altLang="ko-KR" dirty="0"/>
              <a:t>  // </a:t>
            </a:r>
            <a:r>
              <a:rPr lang="ko-KR" altLang="en-US" dirty="0"/>
              <a:t>함수의 </a:t>
            </a:r>
            <a:r>
              <a:rPr lang="ko-KR" altLang="en-US" dirty="0" err="1"/>
              <a:t>프로토타입을</a:t>
            </a:r>
            <a:r>
              <a:rPr lang="ko-KR" altLang="en-US" dirty="0"/>
              <a:t> 포함하는 헤더 파일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컴파일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main.o</a:t>
            </a:r>
            <a:r>
              <a:rPr lang="en-US" altLang="ko-KR" dirty="0"/>
              <a:t> </a:t>
            </a:r>
            <a:r>
              <a:rPr lang="en-US" altLang="ko-KR" dirty="0" err="1"/>
              <a:t>copy.o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#include &lt;</a:t>
            </a:r>
            <a:r>
              <a:rPr lang="en-US" altLang="ko-KR" sz="1600" dirty="0" err="1">
                <a:latin typeface="+mn-ea"/>
                <a:ea typeface="+mn-ea"/>
              </a:rPr>
              <a:t>stdio.h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#include "</a:t>
            </a:r>
            <a:r>
              <a:rPr lang="en-US" altLang="ko-KR" sz="1600" dirty="0" err="1">
                <a:latin typeface="+mn-ea"/>
                <a:ea typeface="+mn-ea"/>
              </a:rPr>
              <a:t>copy.h</a:t>
            </a:r>
            <a:r>
              <a:rPr lang="en-US" altLang="ko-KR" sz="1600" dirty="0">
                <a:latin typeface="+mn-ea"/>
                <a:ea typeface="+mn-ea"/>
              </a:rPr>
              <a:t>"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char line[MAXLINE]; // </a:t>
            </a:r>
            <a:r>
              <a:rPr lang="ko-KR" altLang="en-US" sz="1600" dirty="0">
                <a:latin typeface="+mn-ea"/>
                <a:ea typeface="+mn-ea"/>
              </a:rPr>
              <a:t>입력 줄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char longest[MAXLINE]; // </a:t>
            </a:r>
            <a:r>
              <a:rPr lang="ko-KR" altLang="en-US" sz="1600" dirty="0">
                <a:latin typeface="+mn-ea"/>
                <a:ea typeface="+mn-ea"/>
              </a:rPr>
              <a:t>가장 긴 줄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/*</a:t>
            </a:r>
            <a:r>
              <a:rPr lang="ko-KR" altLang="en-US" sz="1600" dirty="0">
                <a:latin typeface="+mn-ea"/>
                <a:ea typeface="+mn-ea"/>
              </a:rPr>
              <a:t>입력 줄 가운데 가장 긴 줄 프린트</a:t>
            </a:r>
            <a:r>
              <a:rPr lang="en-US" altLang="ko-KR" sz="1600" dirty="0">
                <a:latin typeface="+mn-ea"/>
                <a:ea typeface="+mn-ea"/>
              </a:rPr>
              <a:t> */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main()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max;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max = 0;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while (gets(line) != NULL)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strlen</a:t>
            </a:r>
            <a:r>
              <a:rPr lang="en-US" altLang="ko-KR" sz="1600" dirty="0">
                <a:latin typeface="+mn-ea"/>
                <a:ea typeface="+mn-ea"/>
              </a:rPr>
              <a:t>(line);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if (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 &gt; max)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   max = 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   copy(line, longest);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600" dirty="0">
                <a:latin typeface="+mn-ea"/>
                <a:ea typeface="+mn-ea"/>
              </a:rPr>
              <a:t>   }</a:t>
            </a:r>
          </a:p>
          <a:p>
            <a:pPr>
              <a:spcBef>
                <a:spcPts val="300"/>
              </a:spcBef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276850" y="1825625"/>
            <a:ext cx="38671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if (max &gt; 0) // </a:t>
            </a:r>
            <a:r>
              <a:rPr lang="ko-KR" altLang="en-US" sz="1600" dirty="0">
                <a:latin typeface="+mn-ea"/>
                <a:ea typeface="+mn-ea"/>
              </a:rPr>
              <a:t>입력 줄이 있었다면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printf</a:t>
            </a:r>
            <a:r>
              <a:rPr lang="en-US" altLang="ko-KR" sz="1600" dirty="0">
                <a:latin typeface="+mn-ea"/>
                <a:ea typeface="+mn-ea"/>
              </a:rPr>
              <a:t>("%s", longest);</a:t>
            </a:r>
          </a:p>
          <a:p>
            <a:pPr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   return 0;</a:t>
            </a:r>
          </a:p>
          <a:p>
            <a:pPr>
              <a:buNone/>
            </a:pP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copy.c</a:t>
            </a:r>
            <a:r>
              <a:rPr lang="en-US" altLang="ko-KR" dirty="0"/>
              <a:t>				</a:t>
            </a:r>
            <a:r>
              <a:rPr lang="en-US" altLang="ko-KR" dirty="0" err="1"/>
              <a:t>copy.h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#include &lt;</a:t>
            </a:r>
            <a:r>
              <a:rPr lang="en-US" altLang="ko-KR" sz="1800" dirty="0" err="1">
                <a:latin typeface="+mn-ea"/>
                <a:ea typeface="+mn-ea"/>
              </a:rPr>
              <a:t>stdio.h</a:t>
            </a:r>
            <a:r>
              <a:rPr lang="en-US" altLang="ko-KR" sz="1800" dirty="0">
                <a:latin typeface="+mn-ea"/>
                <a:ea typeface="+mn-ea"/>
              </a:rPr>
              <a:t>&gt;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#include "</a:t>
            </a:r>
            <a:r>
              <a:rPr lang="en-US" altLang="ko-KR" sz="1800" dirty="0" err="1">
                <a:latin typeface="+mn-ea"/>
                <a:ea typeface="+mn-ea"/>
              </a:rPr>
              <a:t>copy.h</a:t>
            </a:r>
            <a:r>
              <a:rPr lang="en-US" altLang="ko-KR" sz="1800" dirty="0">
                <a:latin typeface="+mn-ea"/>
                <a:ea typeface="+mn-ea"/>
              </a:rPr>
              <a:t>"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/* copy: from</a:t>
            </a:r>
            <a:r>
              <a:rPr lang="ko-KR" altLang="en-US" sz="1800" dirty="0">
                <a:latin typeface="+mn-ea"/>
                <a:ea typeface="+mn-ea"/>
              </a:rPr>
              <a:t>을 </a:t>
            </a:r>
            <a:r>
              <a:rPr lang="en-US" altLang="ko-KR" sz="1800" dirty="0">
                <a:latin typeface="+mn-ea"/>
                <a:ea typeface="+mn-ea"/>
              </a:rPr>
              <a:t>to</a:t>
            </a:r>
            <a:r>
              <a:rPr lang="ko-KR" altLang="en-US" sz="1800" dirty="0">
                <a:latin typeface="+mn-ea"/>
                <a:ea typeface="+mn-ea"/>
              </a:rPr>
              <a:t>에 복사</a:t>
            </a:r>
            <a:r>
              <a:rPr lang="en-US" altLang="ko-KR" sz="1800" dirty="0">
                <a:latin typeface="+mn-ea"/>
                <a:ea typeface="+mn-ea"/>
              </a:rPr>
              <a:t>; to</a:t>
            </a:r>
            <a:r>
              <a:rPr lang="ko-KR" altLang="en-US" sz="1800" dirty="0">
                <a:latin typeface="+mn-ea"/>
                <a:ea typeface="+mn-ea"/>
              </a:rPr>
              <a:t>가 충분히 크다고 가정*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   </a:t>
            </a:r>
            <a:r>
              <a:rPr lang="en-US" altLang="ko-KR" sz="1800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  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  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 != '\0')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     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276850" y="1825625"/>
            <a:ext cx="38671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#define MAXLINE 100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void copy(char from[], char to[]);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13342</TotalTime>
  <Words>460</Words>
  <Application>Microsoft Office PowerPoint</Application>
  <PresentationFormat>화면 슬라이드 쇼(4:3)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디자인 사용자 지정</vt:lpstr>
      <vt:lpstr>오픈소스 리눅스 실무</vt:lpstr>
      <vt:lpstr>gcc 컴파일러</vt:lpstr>
      <vt:lpstr>단일 모듈 프로그램:long.c</vt:lpstr>
      <vt:lpstr>다중 모듈 프로그램</vt:lpstr>
      <vt:lpstr>다중 모듈 프로그램: 예</vt:lpstr>
      <vt:lpstr>main.c</vt:lpstr>
      <vt:lpstr>copy.c    copy.h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kdh</cp:lastModifiedBy>
  <cp:revision>270</cp:revision>
  <cp:lastPrinted>2018-11-26T00:15:23Z</cp:lastPrinted>
  <dcterms:created xsi:type="dcterms:W3CDTF">2004-02-02T07:27:05Z</dcterms:created>
  <dcterms:modified xsi:type="dcterms:W3CDTF">2021-11-12T01:47:56Z</dcterms:modified>
</cp:coreProperties>
</file>