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C057-E531-402F-9216-50B27BAF4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F1BE0C-2104-4EE7-A7EB-66CB647CD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E2117-C58E-44E1-9745-EB4B13D4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753-E0C9-4256-A85D-A8F016D6C02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D3964-289A-4226-BD8C-BE3D96C4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79AF5-8EC7-45B1-8F1D-F36E6B4E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EB5-CDB5-43BC-8831-8E379C10D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5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3860-1AEC-4416-AF11-1C5944AE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8D287-0D89-44E2-8D72-50803C76C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446E4-BF59-4A81-98B0-FD738431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753-E0C9-4256-A85D-A8F016D6C02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CA2CE-7A95-4395-BBA4-87178607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4DB71-982D-4273-92C3-466D552E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EB5-CDB5-43BC-8831-8E379C10D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3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A01381-4ED4-4D5C-B4F2-B62A69539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EFCEEB-0319-49B8-B24C-A083D78CF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35770-5678-4B27-8DB3-B00FFEED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753-E0C9-4256-A85D-A8F016D6C02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3BFBC-FAAB-4B2E-885A-14BDDF43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14524-CD1C-4BC1-99BE-5B09C9C1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EB5-CDB5-43BC-8831-8E379C10D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8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31D1F-3A5F-4FA3-BE02-E4D22A62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58E049-8FED-4361-B82D-3071A879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BC2FE-B4E1-4302-A501-919EBFC7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753-E0C9-4256-A85D-A8F016D6C02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DA331-C3D0-4875-8B87-B408FED4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350FC-17C5-45DD-AB3E-41BCBF74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EB5-CDB5-43BC-8831-8E379C10D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4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C0C6B-E3C6-4C84-8174-CCAC3252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D44B3-42AF-4854-A1CF-1031C8F87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48639-ECED-492C-954C-988BF0B1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753-E0C9-4256-A85D-A8F016D6C02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B3134-0BEF-4F52-9F60-9E939A94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3324D-794B-47C8-B9FE-CE2930F8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EB5-CDB5-43BC-8831-8E379C10D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9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A853E-8E9B-4E4C-B49D-020B2041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CF60C-B221-43D0-9804-7109CA6DF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B7444C-2EFB-4D63-9E09-5A72374E0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8E7394-7596-4AD3-A516-16AE3B69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753-E0C9-4256-A85D-A8F016D6C02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D5432-ABA9-4911-AD1F-9BAAC4E4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9A43E-C5E8-4D0D-B137-806921C4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EB5-CDB5-43BC-8831-8E379C10D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3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68F73-76AA-47FF-A513-3EEEDE3E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064CF-8D58-4684-AB8D-ACD6BDDE0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92D1FF-7CED-434F-B46A-3135BB50A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51F467-E68C-4D21-8047-3EF0D07A1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182C11-E5FF-445D-A4F0-7F495826B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9AA53-3A4B-4435-95B3-6A8B437D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753-E0C9-4256-A85D-A8F016D6C02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0E1F22-7C3B-46FD-BDC1-65A8677E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9347F-D389-49A5-9FAD-9CA4D941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EB5-CDB5-43BC-8831-8E379C10D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0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97C90-E411-4A34-B5F2-54711176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36678-243B-47FB-ABDE-A06975B3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753-E0C9-4256-A85D-A8F016D6C02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507DF-4085-43FA-9E7D-EEBAF79C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06368B-A8F3-40F3-A351-343DBF39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EB5-CDB5-43BC-8831-8E379C10D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6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B5EBFE-5D86-404A-AA1A-0CE6E381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753-E0C9-4256-A85D-A8F016D6C02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15EF0B-AFCF-46AB-9D70-88A24AE7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AA32A9-CC6F-4B50-93B2-BAB840C2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EB5-CDB5-43BC-8831-8E379C10D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1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DDFB8-E818-402D-9888-6296FEA9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4F925-24B5-47B5-9EEE-CD914754D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9F2350-DF18-44C5-96EE-A91D0F0C5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C5145-5D59-4895-88BB-57805635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753-E0C9-4256-A85D-A8F016D6C02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2FA12-1646-4E0D-9FBA-BEADD41C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069E8-E90A-46FF-976F-C9E21DDC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EB5-CDB5-43BC-8831-8E379C10D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9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A608A-30BE-4BC4-85BC-71EBC006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1C2E73-C0ED-4A8C-A9FB-159E137F7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5B282A-AEF9-4174-8D2C-D35E119B9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E6449-6BEC-4F1D-B64F-53C61F85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3753-E0C9-4256-A85D-A8F016D6C02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912E5-9980-480E-AB42-63158C7C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245E8-362E-4A3F-BA73-96FC586C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EB5-CDB5-43BC-8831-8E379C10D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8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22EB8A-1EC1-403F-9B3B-8538CF3F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A258F0-3BA8-448B-A7CC-F0BFE3875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BB208-A1BC-4CCF-A463-792874432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B3753-E0C9-4256-A85D-A8F016D6C021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A4371-2E94-42C8-9E31-CA9EF7813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13C67-987E-4BDB-BCC7-2EC5F13E8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AEB5-CDB5-43BC-8831-8E379C10D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9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D99C-F199-4073-A35C-296C11435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오픈소스리눅스</a:t>
            </a:r>
            <a:br>
              <a:rPr lang="en-US" altLang="ko-KR" dirty="0"/>
            </a:br>
            <a:r>
              <a:rPr lang="en-US" altLang="ko-KR" dirty="0"/>
              <a:t>week12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54A6E2-42A8-450A-AC9F-75B14CE84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4" y="4749703"/>
            <a:ext cx="9144000" cy="1655762"/>
          </a:xfrm>
        </p:spPr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342911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4B07F-C44E-470A-B6AA-BB9108BF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A30AC1EA-EC40-47F5-8535-E2240D501C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4349"/>
            <a:ext cx="5181600" cy="3673889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16BD4E35-3CCD-4845-9ACF-7C7CB3D115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93782"/>
            <a:ext cx="5181600" cy="1815023"/>
          </a:xfrm>
        </p:spPr>
      </p:pic>
    </p:spTree>
    <p:extLst>
      <p:ext uri="{BB962C8B-B14F-4D97-AF65-F5344CB8AC3E}">
        <p14:creationId xmlns:p14="http://schemas.microsoft.com/office/powerpoint/2010/main" val="94980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4B07F-C44E-470A-B6AA-BB9108BF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내용 개체 틀 9" descr="텍스트, 화면, 어두운, 닫기이(가) 표시된 사진&#10;&#10;자동 생성된 설명">
            <a:extLst>
              <a:ext uri="{FF2B5EF4-FFF2-40B4-BE49-F238E27FC236}">
                <a16:creationId xmlns:a16="http://schemas.microsoft.com/office/drawing/2014/main" id="{8E147F2A-DF43-415A-B0A3-665B145762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2836"/>
            <a:ext cx="5181600" cy="2716916"/>
          </a:xfrm>
        </p:spPr>
      </p:pic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922673C0-87F8-4863-A3AB-64E5059F9A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452423"/>
            <a:ext cx="5181600" cy="1097741"/>
          </a:xfrm>
        </p:spPr>
      </p:pic>
    </p:spTree>
    <p:extLst>
      <p:ext uri="{BB962C8B-B14F-4D97-AF65-F5344CB8AC3E}">
        <p14:creationId xmlns:p14="http://schemas.microsoft.com/office/powerpoint/2010/main" val="238287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4B07F-C44E-470A-B6AA-BB9108BF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4" name="내용 개체 틀 13" descr="텍스트이(가) 표시된 사진&#10;&#10;자동 생성된 설명">
            <a:extLst>
              <a:ext uri="{FF2B5EF4-FFF2-40B4-BE49-F238E27FC236}">
                <a16:creationId xmlns:a16="http://schemas.microsoft.com/office/drawing/2014/main" id="{18C5BAC3-E713-46F7-A3E1-2D9210F0AA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71" y="4282868"/>
            <a:ext cx="3010161" cy="2364631"/>
          </a:xfrm>
        </p:spPr>
      </p:pic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4844E355-D0D7-4FDE-9C1F-E8501825BC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6" y="4170784"/>
            <a:ext cx="3698484" cy="2476715"/>
          </a:xfr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11E9710F-A522-4E32-A929-453B99BB5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6" y="1294815"/>
            <a:ext cx="5441152" cy="2875969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20CD9135-4421-4B5A-B677-35651713D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0241"/>
            <a:ext cx="5814564" cy="27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1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4B07F-C44E-470A-B6AA-BB9108BF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087" y="262059"/>
            <a:ext cx="2072951" cy="57726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0D13404A-5461-4C31-ABA5-5A5605B05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98" y="3965510"/>
            <a:ext cx="4629871" cy="2529901"/>
          </a:xfrm>
        </p:spPr>
      </p:pic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C56FE8BC-FBF9-4626-AFC8-5EC66F285D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12" y="839326"/>
            <a:ext cx="3397905" cy="899238"/>
          </a:xfr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971DFB0-C57B-4BAB-876B-62E00F8C3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3" y="711016"/>
            <a:ext cx="4629871" cy="3148665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5CDF2F3-A3CD-4ADF-8753-5FA332C2D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13" y="1884750"/>
            <a:ext cx="5315835" cy="47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5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오픈소스리눅스 week12</vt:lpstr>
      <vt:lpstr>실습1</vt:lpstr>
      <vt:lpstr>실습2</vt:lpstr>
      <vt:lpstr>실습3</vt:lpstr>
      <vt:lpstr>실습4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오픈소스리눅스 week12</dc:title>
  <dc:creator>안원영</dc:creator>
  <cp:lastModifiedBy>안원영</cp:lastModifiedBy>
  <cp:revision>8</cp:revision>
  <dcterms:created xsi:type="dcterms:W3CDTF">2021-11-17T11:59:34Z</dcterms:created>
  <dcterms:modified xsi:type="dcterms:W3CDTF">2021-11-17T12:03:06Z</dcterms:modified>
</cp:coreProperties>
</file>