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A96F9-E4C0-4D5D-A8A5-36073A67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42B2F-4A94-4A7E-8A37-A229B77D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1E3B1-6A93-4449-8D4D-8B09A2CD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73A7-56CC-4A9D-B8EC-8A411312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DC035-7EC0-40D7-B31A-B33942A4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3E5E8-25CE-4E5D-86CB-41C13C53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F07FD-427D-4F25-B947-74B067C5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367-33B1-4357-A516-A8E95E96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F65A8-E835-4BB9-BB7C-DC234A6F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CFC9-8C94-4032-84ED-187CC75C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12024D-DB14-4667-A32D-8C28B82E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84DE9-9CD5-4D02-B6D0-75E938B68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C7117-8529-46FC-AF2E-91DAFA17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D6032-0D22-4095-9F23-2A4A5B70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6E8F4-A5B0-4197-824C-1155B647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BD1C-E321-4C2C-A4E5-0C6BF949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868B2-FA9F-4E4E-A0FA-DDEA28D8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11D37-8CE9-48ED-9016-5A026BA0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42715-62AE-4221-9DD5-14F7059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CFF8-49F5-4762-9C70-AC87A86E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3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E36B0-2E19-45C3-AA74-2927C9AB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220E7-ECD9-4CEA-8DC1-0048B4CD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799C7-3F9F-49DF-83AF-717730CF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F59E-0959-4C0B-B3F4-0E629C4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25C9C-9019-47E2-9470-72F56001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4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C725F-63E9-40C9-82D8-EF6CEE6B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14889-3F49-4AEA-AD82-4683AB60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D19E6-420B-4286-B717-C4B0E993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64974-26D1-4CFF-9DDB-8373DF07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511F7-9CE9-4689-810E-22662C05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CC2AE-8C79-4428-9530-E38A1798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0C1FE-1D69-4EE0-816B-8CFDE6B4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846BA-68FF-4656-A185-9E793E73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F8C59-ED9C-4BD9-BC16-ED019E62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521F9-2988-49A6-B5D9-D8E14ADB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F4481-60D1-4215-A4E9-CD8C35A8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1297C-665F-4ADD-BD67-A09A628F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629154-F30C-4B8B-B1A2-C8C29024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84B77D-F16E-4BBA-9935-C2D7F1E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EFEFD-44D8-4546-92BB-C4575DFC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1120D-5067-4022-9FBE-6CBDEA1C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22F1E-DDA1-4FC6-91D9-ED4EE852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F8AA9-32C6-45D8-A38C-909C7138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BC69F6-B084-404B-BF9C-963413C7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C0543B-9B27-4102-B41A-E96B6B27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44820-7CB8-4777-A05D-A4F1C378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EFF31-F984-40FC-A8E1-F86F7E6B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50EA5-403D-45FF-80C3-A491E6BC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FD5BC-18CA-49BA-B76C-06F4A036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BF28C-C51F-4FC1-9A5A-2345291A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90EC2-3FBD-4A43-8D3C-BA64684E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4C0C4-7157-4CA9-85A7-F8496D53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89DC-20D0-470C-A2E8-206EC771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635B9F-A5E6-4512-B0E5-E77027808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FE57F-3A1B-47F1-A609-C80941B8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382DD-9971-43B5-B0E8-7A0421F6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38A90-6F2C-46A3-B2C9-597408B4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B82BF-D42F-4EC0-9D29-30664A73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25BFB1-6F1D-4B05-B12D-632A7B88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314E-B45B-4527-B897-A7484C2F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ACC17-5726-411F-BF82-EEB3413DC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2818-C286-42D3-8053-0EA5E12427E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BE3AF-7599-46E8-BFFD-338B6791A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B18C5-1A33-489D-981C-6FC50D62F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9087-25B2-460A-A134-BBF35EA8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4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6AC4D-B409-4EE6-BA61-6D53D9AF5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br>
              <a:rPr lang="en-US" altLang="ko-KR" dirty="0"/>
            </a:br>
            <a:r>
              <a:rPr lang="en-US" altLang="ko-KR" dirty="0"/>
              <a:t>week13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9222B-A0E3-48FC-BDB8-91732AB81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947"/>
            <a:ext cx="9144000" cy="1655762"/>
          </a:xfrm>
        </p:spPr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6403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E101-1E62-4BC8-8B4C-05D3B2D6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65" y="119530"/>
            <a:ext cx="1148080" cy="226002"/>
          </a:xfrm>
        </p:spPr>
        <p:txBody>
          <a:bodyPr>
            <a:normAutofit fontScale="90000"/>
          </a:bodyPr>
          <a:lstStyle/>
          <a:p>
            <a:r>
              <a:rPr lang="ko-KR" altLang="en-US" sz="1500" dirty="0"/>
              <a:t>실습 </a:t>
            </a:r>
            <a:r>
              <a:rPr lang="en-US" altLang="ko-KR" sz="1500" dirty="0"/>
              <a:t>1</a:t>
            </a:r>
            <a:endParaRPr lang="ko-KR" altLang="en-US" sz="15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460D4E5-20EF-4424-A805-FBF66D9D9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" y="620151"/>
            <a:ext cx="2235049" cy="2564540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32B6C63-7B07-4188-91EA-3788D7CD4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90" y="381295"/>
            <a:ext cx="2892160" cy="857141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D0FAF91-3A39-4D75-A9A1-31EA93FE2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90" y="1606386"/>
            <a:ext cx="4354171" cy="487031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7379358-5C9B-4396-8235-7A67BC2C3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12" y="620151"/>
            <a:ext cx="3012900" cy="150939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C1185B3-977D-4FE8-AA88-82B43A049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12" y="2291589"/>
            <a:ext cx="2956816" cy="845893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09BFF73-75C8-43C6-95C7-EB8BDADCD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4" y="3225489"/>
            <a:ext cx="5513263" cy="32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E101-1E62-4BC8-8B4C-05D3B2D6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65" y="119530"/>
            <a:ext cx="1148080" cy="226002"/>
          </a:xfrm>
        </p:spPr>
        <p:txBody>
          <a:bodyPr>
            <a:normAutofit fontScale="90000"/>
          </a:bodyPr>
          <a:lstStyle/>
          <a:p>
            <a:r>
              <a:rPr lang="ko-KR" altLang="en-US" sz="1500" dirty="0"/>
              <a:t>실습 </a:t>
            </a:r>
            <a:r>
              <a:rPr lang="en-US" altLang="ko-KR" sz="1500" dirty="0"/>
              <a:t>2 ~ 3</a:t>
            </a:r>
            <a:endParaRPr lang="ko-KR" altLang="en-US" sz="1500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05CD7A26-F070-4EE5-A65F-8BF30245C1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6" y="569426"/>
            <a:ext cx="4480503" cy="1420368"/>
          </a:xfrm>
        </p:spPr>
      </p:pic>
      <p:pic>
        <p:nvPicPr>
          <p:cNvPr id="15" name="내용 개체 틀 14" descr="텍스트이(가) 표시된 사진&#10;&#10;자동 생성된 설명">
            <a:extLst>
              <a:ext uri="{FF2B5EF4-FFF2-40B4-BE49-F238E27FC236}">
                <a16:creationId xmlns:a16="http://schemas.microsoft.com/office/drawing/2014/main" id="{A92F86F8-B597-4490-8B5F-7115727C7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6" y="1978202"/>
            <a:ext cx="4480503" cy="2430448"/>
          </a:xfr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5C1CE05C-1A2F-4757-B327-007B7E554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6" y="4408650"/>
            <a:ext cx="4480503" cy="2200579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D2B0143-A496-411B-B98C-87804B299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57" y="4135152"/>
            <a:ext cx="6782388" cy="1508891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A2E85F2-9FB2-4ACB-AB1F-380FC4028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56" y="3499198"/>
            <a:ext cx="3208298" cy="579170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64DE7B08-9503-4ABA-9887-3B6DDFEFA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56" y="569426"/>
            <a:ext cx="6782388" cy="287298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98C9F9-AC80-40B0-BFD6-B9EC4CA5AE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56" y="5763336"/>
            <a:ext cx="5189670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3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E101-1E62-4BC8-8B4C-05D3B2D6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65" y="119530"/>
            <a:ext cx="1148080" cy="226002"/>
          </a:xfrm>
        </p:spPr>
        <p:txBody>
          <a:bodyPr>
            <a:normAutofit fontScale="90000"/>
          </a:bodyPr>
          <a:lstStyle/>
          <a:p>
            <a:r>
              <a:rPr lang="ko-KR" altLang="en-US" sz="1500" dirty="0"/>
              <a:t>실습 </a:t>
            </a:r>
            <a:r>
              <a:rPr lang="en-US" altLang="ko-KR" sz="1500" dirty="0"/>
              <a:t>4~6</a:t>
            </a:r>
            <a:endParaRPr lang="ko-KR" altLang="en-US" sz="15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D4B68CC-1FDC-4D88-8532-978E0FDF5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3" y="679211"/>
            <a:ext cx="5181600" cy="1627348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CB81A39-50EF-440E-90EE-C9C62A4C2D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3" y="2431336"/>
            <a:ext cx="5181600" cy="1070351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1942551-34FC-496C-A41B-034E29A99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3" y="3703781"/>
            <a:ext cx="5181600" cy="277434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29AF95D-2685-4A89-94AC-2BD142052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35" y="345532"/>
            <a:ext cx="5316745" cy="2295794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04CE912-8CE5-4AD5-BDAE-71C5155F9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36" y="2975005"/>
            <a:ext cx="5316745" cy="35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E101-1E62-4BC8-8B4C-05D3B2D6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65" y="119530"/>
            <a:ext cx="1148080" cy="226002"/>
          </a:xfrm>
        </p:spPr>
        <p:txBody>
          <a:bodyPr>
            <a:normAutofit fontScale="90000"/>
          </a:bodyPr>
          <a:lstStyle/>
          <a:p>
            <a:r>
              <a:rPr lang="ko-KR" altLang="en-US" sz="1500" dirty="0"/>
              <a:t>실습 </a:t>
            </a:r>
            <a:r>
              <a:rPr lang="en-US" altLang="ko-KR" sz="1500" dirty="0"/>
              <a:t>7~9</a:t>
            </a:r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2D4C95-75A6-4DAF-A891-8B78AA4BC8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94172"/>
            <a:ext cx="5052162" cy="1702694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FC7AC4E-2E60-4E68-A7C4-6B8ED6E425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53" y="871698"/>
            <a:ext cx="3498778" cy="2343278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AAC781-3D57-4907-B384-84EF20114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0" y="3822053"/>
            <a:ext cx="5455160" cy="17770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375C37-8905-44EC-A1C3-262B7182E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531"/>
            <a:ext cx="5052162" cy="1941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092147-2FE2-4D06-9CC9-DEFAC5820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0843"/>
            <a:ext cx="5052161" cy="17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리눅스 week13</vt:lpstr>
      <vt:lpstr>실습 1</vt:lpstr>
      <vt:lpstr>실습 2 ~ 3</vt:lpstr>
      <vt:lpstr>실습 4~6</vt:lpstr>
      <vt:lpstr>실습 7~9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week13</dc:title>
  <dc:creator>안원영</dc:creator>
  <cp:lastModifiedBy>안원영</cp:lastModifiedBy>
  <cp:revision>18</cp:revision>
  <dcterms:created xsi:type="dcterms:W3CDTF">2021-11-24T14:58:16Z</dcterms:created>
  <dcterms:modified xsi:type="dcterms:W3CDTF">2021-11-24T15:07:09Z</dcterms:modified>
</cp:coreProperties>
</file>