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21"/>
  </p:notesMasterIdLst>
  <p:sldIdLst>
    <p:sldId id="256" r:id="rId2"/>
    <p:sldId id="270" r:id="rId3"/>
    <p:sldId id="272" r:id="rId4"/>
    <p:sldId id="297" r:id="rId5"/>
    <p:sldId id="273" r:id="rId6"/>
    <p:sldId id="278" r:id="rId7"/>
    <p:sldId id="281" r:id="rId8"/>
    <p:sldId id="279" r:id="rId9"/>
    <p:sldId id="280" r:id="rId10"/>
    <p:sldId id="276" r:id="rId11"/>
    <p:sldId id="298" r:id="rId12"/>
    <p:sldId id="299" r:id="rId13"/>
    <p:sldId id="304" r:id="rId14"/>
    <p:sldId id="300" r:id="rId15"/>
    <p:sldId id="301" r:id="rId16"/>
    <p:sldId id="302" r:id="rId17"/>
    <p:sldId id="303" r:id="rId18"/>
    <p:sldId id="305" r:id="rId19"/>
    <p:sldId id="306" r:id="rId20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70"/>
            <p14:sldId id="272"/>
            <p14:sldId id="297"/>
            <p14:sldId id="273"/>
            <p14:sldId id="278"/>
            <p14:sldId id="281"/>
            <p14:sldId id="279"/>
            <p14:sldId id="280"/>
            <p14:sldId id="276"/>
            <p14:sldId id="298"/>
            <p14:sldId id="299"/>
            <p14:sldId id="304"/>
            <p14:sldId id="300"/>
            <p14:sldId id="301"/>
            <p14:sldId id="302"/>
            <p14:sldId id="303"/>
            <p14:sldId id="305"/>
            <p14:sldId id="306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55" d="100"/>
          <a:sy n="55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1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7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5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1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7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39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6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5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9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1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6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3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1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5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1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프로그래밍 개발 환경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Breakpoint 1, copy (from=0x8049b60 "Happy New Year !", 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to=0x8049760 "Merry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!") at copy.c:9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9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from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$3 = 0x8049b60 "Happy New Year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10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])!='\0')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11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276850" y="1825625"/>
            <a:ext cx="38671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to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$4 = 0x8049760 "</a:t>
            </a:r>
            <a:r>
              <a:rPr lang="en-US" altLang="ko-KR" sz="1800" dirty="0" err="1">
                <a:latin typeface="+mn-ea"/>
                <a:ea typeface="+mn-ea"/>
              </a:rPr>
              <a:t>Herry</a:t>
            </a:r>
            <a:r>
              <a:rPr lang="en-US" altLang="ko-KR" sz="1800" dirty="0">
                <a:latin typeface="+mn-ea"/>
                <a:ea typeface="+mn-ea"/>
              </a:rPr>
              <a:t>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Program exited normally.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dirty="0"/>
              <a:t>컴파일러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class</a:t>
            </a:r>
            <a:r>
              <a:rPr lang="ko-KR" altLang="en-US" smtClean="0"/>
              <a:t> 생성 </a:t>
            </a:r>
            <a:r>
              <a:rPr lang="en-US" altLang="ko-KR" smtClean="0"/>
              <a:t>( </a:t>
            </a:r>
            <a:r>
              <a:rPr lang="ko-KR" altLang="en-US" smtClean="0"/>
              <a:t>컴파일</a:t>
            </a:r>
            <a:r>
              <a:rPr lang="en-US" altLang="ko-KR" smtClean="0"/>
              <a:t> 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javac </a:t>
            </a:r>
            <a:r>
              <a:rPr lang="ko-KR" altLang="en-US" smtClean="0"/>
              <a:t>자바 소스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Ex) javac Example.java</a:t>
            </a:r>
          </a:p>
          <a:p>
            <a:pPr>
              <a:lnSpc>
                <a:spcPct val="200000"/>
              </a:lnSpc>
            </a:pPr>
            <a:r>
              <a:rPr lang="en-US" altLang="ko-KR" sz="2000" smtClean="0"/>
              <a:t>class</a:t>
            </a:r>
            <a:r>
              <a:rPr lang="ko-KR" altLang="en-US" sz="2000" smtClean="0"/>
              <a:t> 를 </a:t>
            </a:r>
            <a:r>
              <a:rPr lang="en-US" altLang="ko-KR" sz="2000" smtClean="0"/>
              <a:t>JVM</a:t>
            </a:r>
            <a:r>
              <a:rPr lang="ko-KR" altLang="en-US" sz="2000" smtClean="0"/>
              <a:t>을 통해 실행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java </a:t>
            </a:r>
            <a:r>
              <a:rPr lang="ko-KR" altLang="en-US" sz="1600" smtClean="0"/>
              <a:t>클래스명</a:t>
            </a:r>
            <a:endParaRPr lang="en-US" altLang="ko-KR" sz="1600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Ex) java Example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7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class</a:t>
            </a:r>
            <a:r>
              <a:rPr lang="ko-KR" altLang="en-US" smtClean="0"/>
              <a:t> 생성 </a:t>
            </a:r>
            <a:r>
              <a:rPr lang="en-US" altLang="ko-KR" smtClean="0"/>
              <a:t>( </a:t>
            </a:r>
            <a:r>
              <a:rPr lang="ko-KR" altLang="en-US" smtClean="0"/>
              <a:t>컴파일</a:t>
            </a:r>
            <a:r>
              <a:rPr lang="en-US" altLang="ko-KR" smtClean="0"/>
              <a:t> 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javac </a:t>
            </a:r>
            <a:r>
              <a:rPr lang="ko-KR" altLang="en-US" smtClean="0"/>
              <a:t>자바 소스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Ex) javac Example.java</a:t>
            </a:r>
          </a:p>
          <a:p>
            <a:pPr>
              <a:lnSpc>
                <a:spcPct val="200000"/>
              </a:lnSpc>
            </a:pPr>
            <a:r>
              <a:rPr lang="en-US" altLang="ko-KR" sz="2000" smtClean="0"/>
              <a:t>class</a:t>
            </a:r>
            <a:r>
              <a:rPr lang="ko-KR" altLang="en-US" sz="2000" smtClean="0"/>
              <a:t> 를 </a:t>
            </a:r>
            <a:r>
              <a:rPr lang="en-US" altLang="ko-KR" sz="2000" smtClean="0"/>
              <a:t>JVM</a:t>
            </a:r>
            <a:r>
              <a:rPr lang="ko-KR" altLang="en-US" sz="2000" smtClean="0"/>
              <a:t>을 통해 실행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java </a:t>
            </a:r>
            <a:r>
              <a:rPr lang="ko-KR" altLang="en-US" sz="1600" smtClean="0"/>
              <a:t>클래스명</a:t>
            </a:r>
            <a:endParaRPr lang="en-US" altLang="ko-KR" sz="1600" smtClean="0"/>
          </a:p>
          <a:p>
            <a:pPr lvl="1">
              <a:lnSpc>
                <a:spcPct val="200000"/>
              </a:lnSpc>
            </a:pPr>
            <a:r>
              <a:rPr lang="en-US" altLang="ko-KR" sz="1600" smtClean="0"/>
              <a:t>Ex) java Example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7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657" y="1340768"/>
            <a:ext cx="842493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/>
              <a:t>public class </a:t>
            </a:r>
            <a:r>
              <a:rPr lang="en-US" altLang="ko-KR" sz="2000" b="1" u="sng"/>
              <a:t>Add {</a:t>
            </a:r>
          </a:p>
          <a:p>
            <a:pPr marL="0" indent="0">
              <a:buNone/>
            </a:pPr>
            <a:r>
              <a:rPr lang="en-US" altLang="ko-KR" sz="2000" b="1" smtClean="0"/>
              <a:t>	public </a:t>
            </a:r>
            <a:r>
              <a:rPr lang="en-US" altLang="ko-KR" sz="2000" b="1"/>
              <a:t>int addition(int x, int y) {</a:t>
            </a:r>
          </a:p>
          <a:p>
            <a:pPr marL="0" indent="0">
              <a:buNone/>
            </a:pPr>
            <a:r>
              <a:rPr lang="en-US" altLang="ko-KR" sz="2000" b="1" smtClean="0"/>
              <a:t>		int </a:t>
            </a:r>
            <a:r>
              <a:rPr lang="en-US" altLang="ko-KR" sz="2000" b="1"/>
              <a:t>z = x + y;</a:t>
            </a:r>
          </a:p>
          <a:p>
            <a:pPr marL="0" indent="0">
              <a:buNone/>
            </a:pPr>
            <a:r>
              <a:rPr lang="en-US" altLang="ko-KR" sz="2000" b="1" smtClean="0"/>
              <a:t>		return </a:t>
            </a:r>
            <a:r>
              <a:rPr lang="en-US" altLang="ko-KR" sz="2000" b="1"/>
              <a:t>z;</a:t>
            </a:r>
          </a:p>
          <a:p>
            <a:pPr marL="0" indent="0">
              <a:buNone/>
            </a:pPr>
            <a:r>
              <a:rPr lang="en-US" altLang="ko-KR" sz="2000" smtClean="0"/>
              <a:t>	}</a:t>
            </a: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  <a:p>
            <a:pPr marL="0" indent="0">
              <a:buNone/>
            </a:pPr>
            <a:r>
              <a:rPr lang="en-US" altLang="ko-KR" sz="2000" b="1" smtClean="0"/>
              <a:t>	public </a:t>
            </a:r>
            <a:r>
              <a:rPr lang="en-US" altLang="ko-KR" sz="2000" b="1"/>
              <a:t>static void main(String ar[]) {</a:t>
            </a:r>
          </a:p>
          <a:p>
            <a:pPr marL="0" indent="0">
              <a:buNone/>
            </a:pPr>
            <a:r>
              <a:rPr lang="en-US" altLang="ko-KR" sz="2000" b="1" smtClean="0"/>
              <a:t>		int </a:t>
            </a:r>
            <a:r>
              <a:rPr lang="en-US" altLang="ko-KR" sz="2000" b="1"/>
              <a:t>a = 5, b = 6;</a:t>
            </a:r>
          </a:p>
          <a:p>
            <a:pPr marL="0" indent="0">
              <a:buNone/>
            </a:pPr>
            <a:r>
              <a:rPr lang="en-US" altLang="ko-KR" sz="2000" smtClean="0"/>
              <a:t>		Add </a:t>
            </a:r>
            <a:r>
              <a:rPr lang="en-US" altLang="ko-KR" sz="2000"/>
              <a:t>ob = </a:t>
            </a:r>
            <a:r>
              <a:rPr lang="en-US" altLang="ko-KR" sz="2000" b="1"/>
              <a:t>new Add();</a:t>
            </a:r>
          </a:p>
          <a:p>
            <a:pPr marL="0" indent="0">
              <a:buNone/>
            </a:pPr>
            <a:endParaRPr lang="ko-KR" altLang="en-US" sz="2000"/>
          </a:p>
          <a:p>
            <a:pPr marL="0" indent="0">
              <a:buNone/>
            </a:pPr>
            <a:r>
              <a:rPr lang="en-US" altLang="ko-KR" sz="2000" b="1" smtClean="0"/>
              <a:t>		int </a:t>
            </a:r>
            <a:r>
              <a:rPr lang="en-US" altLang="ko-KR" sz="2000" b="1"/>
              <a:t>c = ob.addition(a, b);</a:t>
            </a:r>
          </a:p>
          <a:p>
            <a:pPr marL="0" indent="0">
              <a:buNone/>
            </a:pPr>
            <a:r>
              <a:rPr lang="en-US" altLang="ko-KR" sz="2000" smtClean="0"/>
              <a:t>		System.</a:t>
            </a:r>
            <a:r>
              <a:rPr lang="en-US" altLang="ko-KR" sz="2000" b="1" i="1" smtClean="0"/>
              <a:t>out.println</a:t>
            </a:r>
            <a:r>
              <a:rPr lang="en-US" altLang="ko-KR" sz="2000" b="1" i="1"/>
              <a:t>("Add: " + c);</a:t>
            </a:r>
          </a:p>
          <a:p>
            <a:pPr marL="0" indent="0">
              <a:buNone/>
            </a:pPr>
            <a:r>
              <a:rPr lang="en-US" altLang="ko-KR" sz="2000" smtClean="0"/>
              <a:t>	}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01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jdb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설치</a:t>
            </a:r>
            <a:r>
              <a:rPr lang="en-US" altLang="ko-KR" smtClean="0"/>
              <a:t>  sudo </a:t>
            </a:r>
            <a:r>
              <a:rPr lang="en-US" altLang="ko-KR"/>
              <a:t>apt install </a:t>
            </a:r>
            <a:r>
              <a:rPr lang="en-US" altLang="ko-KR" smtClean="0"/>
              <a:t>openjdk-11-jdk-headless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디버깅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jdb </a:t>
            </a:r>
            <a:r>
              <a:rPr lang="ko-KR" altLang="en-US" smtClean="0"/>
              <a:t>클래스명   </a:t>
            </a:r>
            <a:r>
              <a:rPr lang="en-US" altLang="ko-KR" smtClean="0"/>
              <a:t>( ex : jdb Add 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jdb –g </a:t>
            </a:r>
            <a:r>
              <a:rPr lang="ko-KR" altLang="en-US" smtClean="0"/>
              <a:t>자바소스코드 </a:t>
            </a:r>
            <a:r>
              <a:rPr lang="en-US" altLang="ko-KR"/>
              <a:t>( ex : </a:t>
            </a:r>
            <a:r>
              <a:rPr lang="en-US" altLang="ko-KR" smtClean="0"/>
              <a:t>jdb -g Add.java </a:t>
            </a:r>
            <a:r>
              <a:rPr lang="en-US" altLang="ko-KR"/>
              <a:t>)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73899"/>
          <a:stretch/>
        </p:blipFill>
        <p:spPr>
          <a:xfrm>
            <a:off x="1979712" y="5229200"/>
            <a:ext cx="4876204" cy="8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256584"/>
          </a:xfrm>
        </p:spPr>
        <p:txBody>
          <a:bodyPr>
            <a:normAutofit/>
          </a:bodyPr>
          <a:lstStyle/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en-US" altLang="ko-KR"/>
              <a:t>/etc/hosts </a:t>
            </a:r>
            <a:r>
              <a:rPr lang="ko-KR" altLang="en-US"/>
              <a:t>의 다음을 편집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9043"/>
          <a:stretch/>
        </p:blipFill>
        <p:spPr>
          <a:xfrm>
            <a:off x="643706" y="2564904"/>
            <a:ext cx="778457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breakpoint</a:t>
            </a:r>
          </a:p>
          <a:p>
            <a:pPr lvl="1">
              <a:lnSpc>
                <a:spcPct val="200000"/>
              </a:lnSpc>
            </a:pPr>
            <a:r>
              <a:rPr lang="en-US" altLang="ko-KR" sz="1800" smtClean="0"/>
              <a:t>stop</a:t>
            </a:r>
            <a:r>
              <a:rPr lang="ko-KR" altLang="en-US" sz="1800" smtClean="0"/>
              <a:t> </a:t>
            </a:r>
            <a:r>
              <a:rPr lang="en-US" altLang="ko-KR" sz="1800" smtClean="0"/>
              <a:t>at </a:t>
            </a:r>
            <a:r>
              <a:rPr lang="ko-KR" altLang="en-US" sz="1800" smtClean="0"/>
              <a:t>클래스</a:t>
            </a:r>
            <a:r>
              <a:rPr lang="en-US" altLang="ko-KR" sz="1800" smtClean="0"/>
              <a:t>:</a:t>
            </a:r>
            <a:r>
              <a:rPr lang="ko-KR" altLang="en-US" sz="1800" smtClean="0"/>
              <a:t>라인번호</a:t>
            </a:r>
            <a:endParaRPr lang="en-US" altLang="ko-KR" sz="1800" smtClean="0"/>
          </a:p>
          <a:p>
            <a:pPr lvl="1">
              <a:lnSpc>
                <a:spcPct val="200000"/>
              </a:lnSpc>
            </a:pPr>
            <a:r>
              <a:rPr lang="en-US" altLang="ko-KR" sz="1800" smtClean="0"/>
              <a:t>stop</a:t>
            </a:r>
            <a:r>
              <a:rPr lang="ko-KR" altLang="en-US" sz="1800" smtClean="0"/>
              <a:t> </a:t>
            </a:r>
            <a:r>
              <a:rPr lang="en-US" altLang="ko-KR" sz="1800" smtClean="0"/>
              <a:t>in </a:t>
            </a:r>
            <a:r>
              <a:rPr lang="ko-KR" altLang="en-US" sz="1800" smtClean="0"/>
              <a:t>클래스</a:t>
            </a:r>
            <a:r>
              <a:rPr lang="en-US" altLang="ko-KR" sz="1800" smtClean="0"/>
              <a:t>:</a:t>
            </a:r>
            <a:r>
              <a:rPr lang="ko-KR" altLang="en-US" sz="1800" smtClean="0"/>
              <a:t>메서드</a:t>
            </a:r>
            <a:endParaRPr lang="en-US" altLang="ko-KR" sz="1800" smtClean="0"/>
          </a:p>
          <a:p>
            <a:pPr lvl="1">
              <a:lnSpc>
                <a:spcPct val="200000"/>
              </a:lnSpc>
            </a:pPr>
            <a:r>
              <a:rPr lang="en-US" altLang="ko-KR" sz="1800" smtClean="0"/>
              <a:t>Clear </a:t>
            </a:r>
            <a:r>
              <a:rPr lang="ko-KR" altLang="en-US" sz="1800" smtClean="0"/>
              <a:t>클래스</a:t>
            </a:r>
            <a:r>
              <a:rPr lang="en-US" altLang="ko-KR" sz="1800" smtClean="0"/>
              <a:t>:</a:t>
            </a:r>
            <a:r>
              <a:rPr lang="ko-KR" altLang="en-US" sz="1800" smtClean="0"/>
              <a:t>라인번호    </a:t>
            </a:r>
            <a:r>
              <a:rPr lang="en-US" altLang="ko-KR" sz="1800" smtClean="0"/>
              <a:t>// breakpoint </a:t>
            </a:r>
            <a:r>
              <a:rPr lang="ko-KR" altLang="en-US" sz="1800" smtClean="0"/>
              <a:t>제거</a:t>
            </a:r>
            <a:endParaRPr lang="en-US" altLang="ko-KR" sz="1800"/>
          </a:p>
          <a:p>
            <a:pPr>
              <a:lnSpc>
                <a:spcPct val="200000"/>
              </a:lnSpc>
            </a:pPr>
            <a:r>
              <a:rPr lang="ko-KR" altLang="en-US" sz="2100" smtClean="0"/>
              <a:t>계속</a:t>
            </a:r>
            <a:endParaRPr lang="en-US" altLang="ko-KR" sz="2100" smtClean="0"/>
          </a:p>
          <a:p>
            <a:pPr lvl="1">
              <a:lnSpc>
                <a:spcPct val="200000"/>
              </a:lnSpc>
            </a:pPr>
            <a:r>
              <a:rPr lang="en-US" altLang="ko-KR" sz="1700" smtClean="0"/>
              <a:t>next  : </a:t>
            </a:r>
            <a:r>
              <a:rPr lang="ko-KR" altLang="en-US" sz="1700" smtClean="0"/>
              <a:t>한 라인 실행</a:t>
            </a:r>
            <a:endParaRPr lang="en-US" altLang="ko-KR" sz="1700" smtClean="0"/>
          </a:p>
          <a:p>
            <a:pPr lvl="1">
              <a:lnSpc>
                <a:spcPct val="200000"/>
              </a:lnSpc>
            </a:pPr>
            <a:r>
              <a:rPr lang="en-US" altLang="ko-KR" sz="1900" smtClean="0"/>
              <a:t>cont : </a:t>
            </a:r>
            <a:r>
              <a:rPr lang="ko-KR" altLang="en-US" sz="1900" smtClean="0"/>
              <a:t>계속 실행</a:t>
            </a:r>
            <a:endParaRPr lang="en-US" altLang="ko-KR" sz="1900" smtClean="0"/>
          </a:p>
          <a:p>
            <a:pPr>
              <a:lnSpc>
                <a:spcPct val="200000"/>
              </a:lnSpc>
            </a:pPr>
            <a:r>
              <a:rPr lang="ko-KR" altLang="en-US" sz="2200" smtClean="0"/>
              <a:t>종료</a:t>
            </a:r>
            <a:endParaRPr lang="en-US" altLang="ko-KR" sz="2200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9385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python</a:t>
            </a:r>
            <a:r>
              <a:rPr lang="ko-KR" altLang="en-US" smtClean="0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프로그램 작성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2565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python3  </a:t>
            </a:r>
            <a:r>
              <a:rPr lang="ko-KR" altLang="en-US" smtClean="0"/>
              <a:t>파이썬소스</a:t>
            </a:r>
            <a:r>
              <a:rPr lang="en-US" altLang="ko-KR" smtClean="0"/>
              <a:t>.py</a:t>
            </a:r>
          </a:p>
          <a:p>
            <a:pPr>
              <a:lnSpc>
                <a:spcPct val="200000"/>
              </a:lnSpc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55899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number = [4, 13, 15, 70, 51, 23, 38, 9, 12, 5]</a:t>
            </a:r>
          </a:p>
          <a:p>
            <a:r>
              <a:rPr lang="en-US" altLang="ko-KR"/>
              <a:t>even = []</a:t>
            </a:r>
          </a:p>
          <a:p>
            <a:r>
              <a:rPr lang="en-US" altLang="ko-KR"/>
              <a:t>odd =[]</a:t>
            </a:r>
          </a:p>
          <a:p>
            <a:r>
              <a:rPr lang="en-US" altLang="ko-KR"/>
              <a:t>for i in number :</a:t>
            </a:r>
          </a:p>
          <a:p>
            <a:r>
              <a:rPr lang="en-US" altLang="ko-KR"/>
              <a:t>    if i%2 == 0:	# </a:t>
            </a:r>
            <a:r>
              <a:rPr lang="ko-KR" altLang="en-US"/>
              <a:t>짝수</a:t>
            </a:r>
            <a:r>
              <a:rPr lang="en-US" altLang="ko-KR"/>
              <a:t>, </a:t>
            </a:r>
            <a:r>
              <a:rPr lang="ko-KR" altLang="en-US"/>
              <a:t>홀수 판단하기</a:t>
            </a:r>
          </a:p>
          <a:p>
            <a:r>
              <a:rPr lang="ko-KR" altLang="en-US"/>
              <a:t>        </a:t>
            </a:r>
            <a:r>
              <a:rPr lang="en-US" altLang="ko-KR"/>
              <a:t>even.append(i)	# </a:t>
            </a:r>
            <a:r>
              <a:rPr lang="ko-KR" altLang="en-US"/>
              <a:t>짝수리스트에 추가하기</a:t>
            </a:r>
          </a:p>
          <a:p>
            <a:r>
              <a:rPr lang="ko-KR" altLang="en-US"/>
              <a:t>    </a:t>
            </a:r>
            <a:r>
              <a:rPr lang="en-US" altLang="ko-KR"/>
              <a:t>else :</a:t>
            </a:r>
          </a:p>
          <a:p>
            <a:r>
              <a:rPr lang="en-US" altLang="ko-KR"/>
              <a:t>        odd.append(i)</a:t>
            </a:r>
          </a:p>
          <a:p>
            <a:r>
              <a:rPr lang="en-US" altLang="ko-KR"/>
              <a:t>even.sort()	# </a:t>
            </a:r>
            <a:r>
              <a:rPr lang="ko-KR" altLang="en-US"/>
              <a:t>짝수</a:t>
            </a:r>
            <a:r>
              <a:rPr lang="en-US" altLang="ko-KR"/>
              <a:t>, </a:t>
            </a:r>
            <a:r>
              <a:rPr lang="ko-KR" altLang="en-US"/>
              <a:t>홀수 리스트 정렬하기</a:t>
            </a:r>
          </a:p>
          <a:p>
            <a:r>
              <a:rPr lang="en-US" altLang="ko-KR"/>
              <a:t>odd.sort()</a:t>
            </a:r>
          </a:p>
          <a:p>
            <a:r>
              <a:rPr lang="en-US" altLang="ko-KR"/>
              <a:t>print('</a:t>
            </a:r>
            <a:r>
              <a:rPr lang="ko-KR" altLang="en-US"/>
              <a:t>짝수 리스트 </a:t>
            </a:r>
            <a:r>
              <a:rPr lang="en-US" altLang="ko-KR"/>
              <a:t>= ', even)</a:t>
            </a:r>
          </a:p>
          <a:p>
            <a:r>
              <a:rPr lang="en-US" altLang="ko-KR"/>
              <a:t>print('</a:t>
            </a:r>
            <a:r>
              <a:rPr lang="ko-KR" altLang="en-US"/>
              <a:t>홀수 리스트 </a:t>
            </a:r>
            <a:r>
              <a:rPr lang="en-US" altLang="ko-KR"/>
              <a:t>= ', odd)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pudb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설치</a:t>
            </a:r>
            <a:r>
              <a:rPr lang="en-US" altLang="ko-KR" smtClean="0"/>
              <a:t>  </a:t>
            </a:r>
          </a:p>
          <a:p>
            <a:pPr lvl="1">
              <a:lnSpc>
                <a:spcPct val="200000"/>
              </a:lnSpc>
            </a:pPr>
            <a:r>
              <a:rPr lang="en-US" altLang="ko-KR" b="1" u="sng" smtClean="0"/>
              <a:t>sudo apt install python-pudb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디버깅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python3 –m pudb.run  </a:t>
            </a:r>
            <a:r>
              <a:rPr lang="ko-KR" altLang="en-US" smtClean="0"/>
              <a:t>파이썬파일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pudb </a:t>
            </a:r>
            <a:r>
              <a:rPr lang="ko-KR" altLang="en-US" smtClean="0"/>
              <a:t>파이썬파일</a:t>
            </a:r>
            <a:endParaRPr lang="en-US" altLang="ko-KR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프로그램</a:t>
            </a:r>
            <a:r>
              <a:rPr lang="en-US" altLang="ko-KR" smtClean="0"/>
              <a:t> </a:t>
            </a:r>
            <a:r>
              <a:rPr lang="ko-KR" altLang="en-US" smtClean="0"/>
              <a:t>디버깅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대규모 프로그램의 경우에는 헤더</a:t>
            </a:r>
            <a:r>
              <a:rPr lang="en-US" altLang="ko-KR" dirty="0"/>
              <a:t>,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목적 파일</a:t>
            </a:r>
            <a:r>
              <a:rPr lang="en-US" altLang="ko-KR" dirty="0"/>
              <a:t>, </a:t>
            </a:r>
            <a:r>
              <a:rPr lang="ko-KR" altLang="en-US" dirty="0"/>
              <a:t>실행 파일의 모든 관계를 기억하고 체계적으로 관리하는 것이 필요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ko-KR" altLang="en-US" dirty="0"/>
              <a:t>시스템을 이용하여 효과적으로 작업</a:t>
            </a:r>
            <a:r>
              <a:rPr lang="en-US" altLang="ko-KR" dirty="0"/>
              <a:t> </a:t>
            </a:r>
          </a:p>
          <a:p>
            <a:pPr lvl="6"/>
            <a:endParaRPr lang="en-US" altLang="ko-KR" dirty="0"/>
          </a:p>
          <a:p>
            <a:r>
              <a:rPr lang="en-US" altLang="ko-KR" dirty="0" err="1"/>
              <a:t>Makefile</a:t>
            </a:r>
            <a:endParaRPr lang="en-US" altLang="ko-KR" dirty="0"/>
          </a:p>
          <a:p>
            <a:pPr lvl="1"/>
            <a:r>
              <a:rPr lang="ko-KR" altLang="en-US" dirty="0"/>
              <a:t>실행 파일을 만들기 위해 필요한 파일들과</a:t>
            </a:r>
            <a:r>
              <a:rPr lang="en-US" altLang="ko-KR" dirty="0"/>
              <a:t> </a:t>
            </a:r>
            <a:r>
              <a:rPr lang="ko-KR" altLang="en-US" dirty="0"/>
              <a:t>만드는 방법을 기술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ko-KR" altLang="en-US" dirty="0"/>
              <a:t>시스템은 파일의 상호 의존 관계를 파악하여 실행 파일을 쉽게 다시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$ make [-f </a:t>
            </a:r>
            <a:r>
              <a:rPr lang="ko-KR" altLang="en-US" dirty="0" err="1"/>
              <a:t>메이크파일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옵션이 없으면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makefile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메이크파일의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Makefile</a:t>
            </a:r>
            <a:r>
              <a:rPr lang="ko-KR" altLang="en-US" dirty="0">
                <a:latin typeface="+mn-ea"/>
                <a:ea typeface="+mn-ea"/>
              </a:rPr>
              <a:t>의 구성 형식</a:t>
            </a:r>
          </a:p>
          <a:p>
            <a:pPr lvl="1">
              <a:buNone/>
            </a:pPr>
            <a:r>
              <a:rPr lang="ko-KR" altLang="en-US" dirty="0">
                <a:solidFill>
                  <a:srgbClr val="FF33CC"/>
                </a:solidFill>
                <a:latin typeface="+mn-ea"/>
                <a:ea typeface="+mn-ea"/>
              </a:rPr>
              <a:t>대상리스트</a:t>
            </a:r>
            <a:r>
              <a:rPr lang="en-US" altLang="ko-KR" dirty="0">
                <a:solidFill>
                  <a:srgbClr val="FF33CC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FF33CC"/>
                </a:solidFill>
                <a:latin typeface="+mn-ea"/>
                <a:ea typeface="+mn-ea"/>
              </a:rPr>
              <a:t>의존리스트 </a:t>
            </a:r>
            <a:endParaRPr lang="en-US" altLang="ko-KR" dirty="0">
              <a:solidFill>
                <a:srgbClr val="FF33CC"/>
              </a:solidFill>
              <a:latin typeface="+mn-ea"/>
              <a:ea typeface="+mn-ea"/>
            </a:endParaRPr>
          </a:p>
          <a:p>
            <a:pPr lvl="1">
              <a:buNone/>
            </a:pPr>
            <a:r>
              <a:rPr lang="ko-KR" altLang="en-US" dirty="0">
                <a:solidFill>
                  <a:srgbClr val="FF33CC"/>
                </a:solidFill>
                <a:latin typeface="+mn-ea"/>
                <a:ea typeface="+mn-ea"/>
              </a:rPr>
              <a:t>명령리스트</a:t>
            </a:r>
            <a:endParaRPr lang="en-US" altLang="ko-KR" dirty="0">
              <a:solidFill>
                <a:srgbClr val="FF33CC"/>
              </a:solidFill>
              <a:latin typeface="+mn-ea"/>
              <a:ea typeface="+mn-ea"/>
            </a:endParaRPr>
          </a:p>
          <a:p>
            <a:pPr lvl="8"/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Makefile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main:main.o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copy.o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	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 -o main </a:t>
            </a:r>
            <a:r>
              <a:rPr lang="en-US" altLang="ko-KR" dirty="0" err="1">
                <a:latin typeface="+mn-ea"/>
                <a:ea typeface="+mn-ea"/>
              </a:rPr>
              <a:t>main.o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copy.o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main.o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main.c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copy.h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	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 -c </a:t>
            </a:r>
            <a:r>
              <a:rPr lang="en-US" altLang="ko-KR" dirty="0" err="1">
                <a:latin typeface="+mn-ea"/>
                <a:ea typeface="+mn-ea"/>
              </a:rPr>
              <a:t>main.c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copy.o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copy.c</a:t>
            </a:r>
            <a:r>
              <a:rPr lang="en-US" altLang="ko-KR" dirty="0">
                <a:latin typeface="+mn-ea"/>
                <a:ea typeface="+mn-ea"/>
              </a:rPr>
              <a:t> 		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       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 -c </a:t>
            </a:r>
            <a:r>
              <a:rPr lang="en-US" altLang="ko-KR" dirty="0" err="1">
                <a:latin typeface="+mn-ea"/>
                <a:ea typeface="+mn-ea"/>
              </a:rPr>
              <a:t>copy.c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749280" y="3344416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49280" y="33444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035280" y="33444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39680" y="3877816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139680" y="38778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35080" y="38778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035280" y="39540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535090" y="2980882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main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292080" y="3573016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err="1">
                <a:latin typeface="Bookman Old Style" pitchFamily="18" charset="0"/>
              </a:rPr>
              <a:t>main.o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643723" y="351745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err="1">
                <a:latin typeface="Bookman Old Style" pitchFamily="18" charset="0"/>
              </a:rPr>
              <a:t>copy.o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53880" y="4182616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  </a:t>
            </a:r>
            <a:r>
              <a:rPr lang="en-US" altLang="ko-KR" sz="2000" dirty="0" err="1">
                <a:latin typeface="Bookman Old Style" pitchFamily="18" charset="0"/>
              </a:rPr>
              <a:t>main.c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96880" y="4182616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   </a:t>
            </a:r>
            <a:r>
              <a:rPr lang="en-US" altLang="ko-KR" sz="2000" dirty="0" err="1">
                <a:latin typeface="Bookman Old Style" pitchFamily="18" charset="0"/>
              </a:rPr>
              <a:t>copy.h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388696" y="41794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dirty="0">
                <a:latin typeface="Bookman Old Style" pitchFamily="18" charset="0"/>
              </a:rPr>
              <a:t> </a:t>
            </a:r>
            <a:r>
              <a:rPr lang="en-US" altLang="ko-KR" sz="2000" dirty="0">
                <a:latin typeface="Bookman Old Style" pitchFamily="18" charset="0"/>
              </a:rPr>
              <a:t>  </a:t>
            </a:r>
            <a:r>
              <a:rPr lang="en-US" altLang="ko-KR" sz="2000" dirty="0" err="1">
                <a:latin typeface="Bookman Old Style" pitchFamily="18" charset="0"/>
              </a:rPr>
              <a:t>copy.c</a:t>
            </a:r>
            <a:endParaRPr lang="en-US" altLang="ko-KR" sz="20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메이크파일의</a:t>
            </a:r>
            <a:r>
              <a:rPr lang="ko-KR" altLang="en-US" dirty="0"/>
              <a:t>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make </a:t>
            </a:r>
            <a:r>
              <a:rPr lang="ko-KR" altLang="en-US" sz="2000" dirty="0">
                <a:latin typeface="+mn-ea"/>
                <a:ea typeface="+mn-ea"/>
              </a:rPr>
              <a:t>실행</a:t>
            </a:r>
            <a:endParaRPr lang="en-US" altLang="ko-KR" sz="20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 make </a:t>
            </a:r>
            <a:r>
              <a:rPr lang="ko-KR" altLang="en-US" sz="1800" dirty="0">
                <a:latin typeface="+mn-ea"/>
                <a:ea typeface="+mn-ea"/>
              </a:rPr>
              <a:t>혹은 </a:t>
            </a:r>
            <a:r>
              <a:rPr lang="en-US" altLang="ko-KR" sz="1800" dirty="0">
                <a:latin typeface="+mn-ea"/>
                <a:ea typeface="+mn-ea"/>
              </a:rPr>
              <a:t>$ make main</a:t>
            </a:r>
          </a:p>
          <a:p>
            <a:pPr lvl="1">
              <a:buNone/>
            </a:pPr>
            <a:r>
              <a:rPr lang="en-US" altLang="ko-KR" sz="1800" dirty="0" err="1">
                <a:latin typeface="+mn-ea"/>
                <a:ea typeface="+mn-ea"/>
              </a:rPr>
              <a:t>gcc</a:t>
            </a:r>
            <a:r>
              <a:rPr lang="en-US" altLang="ko-KR" sz="1800" dirty="0">
                <a:latin typeface="+mn-ea"/>
                <a:ea typeface="+mn-ea"/>
              </a:rPr>
              <a:t> -c </a:t>
            </a:r>
            <a:r>
              <a:rPr lang="en-US" altLang="ko-KR" sz="1800" dirty="0" err="1">
                <a:latin typeface="+mn-ea"/>
                <a:ea typeface="+mn-ea"/>
              </a:rPr>
              <a:t>main.c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+mn-ea"/>
                <a:ea typeface="+mn-ea"/>
              </a:rPr>
              <a:t>gcc</a:t>
            </a:r>
            <a:r>
              <a:rPr lang="en-US" altLang="ko-KR" sz="1800" dirty="0">
                <a:latin typeface="+mn-ea"/>
                <a:ea typeface="+mn-ea"/>
              </a:rPr>
              <a:t> -c </a:t>
            </a:r>
            <a:r>
              <a:rPr lang="en-US" altLang="ko-KR" sz="1800" dirty="0" err="1">
                <a:latin typeface="+mn-ea"/>
                <a:ea typeface="+mn-ea"/>
              </a:rPr>
              <a:t>copy.c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+mn-ea"/>
                <a:ea typeface="+mn-ea"/>
              </a:rPr>
              <a:t>gcc</a:t>
            </a:r>
            <a:r>
              <a:rPr lang="en-US" altLang="ko-KR" sz="1800" dirty="0">
                <a:latin typeface="+mn-ea"/>
                <a:ea typeface="+mn-ea"/>
              </a:rPr>
              <a:t> -o main </a:t>
            </a:r>
            <a:r>
              <a:rPr lang="en-US" altLang="ko-KR" sz="1800" dirty="0" err="1">
                <a:latin typeface="+mn-ea"/>
                <a:ea typeface="+mn-ea"/>
              </a:rPr>
              <a:t>main.o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copy.o</a:t>
            </a:r>
            <a:endParaRPr lang="en-US" altLang="ko-KR" sz="1800" dirty="0">
              <a:latin typeface="+mn-ea"/>
              <a:ea typeface="+mn-ea"/>
            </a:endParaRPr>
          </a:p>
          <a:p>
            <a:pPr lvl="8"/>
            <a:endParaRPr lang="en-US" altLang="ko-KR" sz="1100" dirty="0"/>
          </a:p>
          <a:p>
            <a:r>
              <a:rPr lang="en-US" altLang="ko-KR" sz="2000" dirty="0" err="1">
                <a:latin typeface="+mn-ea"/>
                <a:ea typeface="+mn-ea"/>
              </a:rPr>
              <a:t>copy.c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파일이 변경된 후 </a:t>
            </a:r>
            <a:endParaRPr lang="en-US" altLang="ko-KR" sz="20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 make</a:t>
            </a:r>
          </a:p>
          <a:p>
            <a:pPr lvl="1">
              <a:buNone/>
            </a:pPr>
            <a:r>
              <a:rPr lang="en-US" altLang="ko-KR" sz="1800" dirty="0" err="1">
                <a:latin typeface="+mn-ea"/>
                <a:ea typeface="+mn-ea"/>
              </a:rPr>
              <a:t>gcc</a:t>
            </a:r>
            <a:r>
              <a:rPr lang="en-US" altLang="ko-KR" sz="1800" dirty="0">
                <a:latin typeface="+mn-ea"/>
                <a:ea typeface="+mn-ea"/>
              </a:rPr>
              <a:t> -c </a:t>
            </a:r>
            <a:r>
              <a:rPr lang="en-US" altLang="ko-KR" sz="1800" dirty="0" err="1">
                <a:latin typeface="+mn-ea"/>
                <a:ea typeface="+mn-ea"/>
              </a:rPr>
              <a:t>copy.c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+mn-ea"/>
                <a:ea typeface="+mn-ea"/>
              </a:rPr>
              <a:t>gcc</a:t>
            </a:r>
            <a:r>
              <a:rPr lang="en-US" altLang="ko-KR" sz="1800" dirty="0">
                <a:latin typeface="+mn-ea"/>
                <a:ea typeface="+mn-ea"/>
              </a:rPr>
              <a:t> -o main </a:t>
            </a:r>
            <a:r>
              <a:rPr lang="en-US" altLang="ko-KR" sz="1800" dirty="0" err="1">
                <a:latin typeface="+mn-ea"/>
                <a:ea typeface="+mn-ea"/>
              </a:rPr>
              <a:t>main.o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copy.o</a:t>
            </a:r>
            <a:endParaRPr lang="en-US" altLang="ko-KR" sz="1800" dirty="0">
              <a:latin typeface="+mn-ea"/>
              <a:ea typeface="+mn-ea"/>
            </a:endParaRPr>
          </a:p>
          <a:p>
            <a:endParaRPr lang="ko-KR" altLang="en-US" sz="2000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723384" y="21363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23384" y="2136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009384" y="2136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13784" y="26697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113784" y="266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09184" y="266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009384" y="2745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509194" y="1772816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main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266184" y="23649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err="1">
                <a:latin typeface="Bookman Old Style" pitchFamily="18" charset="0"/>
              </a:rPr>
              <a:t>main.o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617827" y="23093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err="1">
                <a:latin typeface="Bookman Old Style" pitchFamily="18" charset="0"/>
              </a:rPr>
              <a:t>copy.o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27984" y="2974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  </a:t>
            </a:r>
            <a:r>
              <a:rPr lang="en-US" altLang="ko-KR" sz="2000" dirty="0" err="1">
                <a:latin typeface="Bookman Old Style" pitchFamily="18" charset="0"/>
              </a:rPr>
              <a:t>main.c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70984" y="297455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Bookman Old Style" pitchFamily="18" charset="0"/>
              </a:rPr>
              <a:t>   </a:t>
            </a:r>
            <a:r>
              <a:rPr lang="en-US" altLang="ko-KR" sz="2000" dirty="0" err="1">
                <a:latin typeface="Bookman Old Style" pitchFamily="18" charset="0"/>
              </a:rPr>
              <a:t>copy.h</a:t>
            </a:r>
            <a:endParaRPr lang="en-US" altLang="ko-KR" sz="2000" dirty="0">
              <a:latin typeface="Bookman Old Style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362800" y="2971372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dirty="0">
                <a:latin typeface="Bookman Old Style" pitchFamily="18" charset="0"/>
              </a:rPr>
              <a:t> </a:t>
            </a:r>
            <a:r>
              <a:rPr lang="en-US" altLang="ko-KR" sz="2000" dirty="0">
                <a:latin typeface="Bookman Old Style" pitchFamily="18" charset="0"/>
              </a:rPr>
              <a:t>  </a:t>
            </a:r>
            <a:r>
              <a:rPr lang="en-US" altLang="ko-KR" sz="2000" dirty="0" err="1">
                <a:latin typeface="Bookman Old Style" pitchFamily="18" charset="0"/>
              </a:rPr>
              <a:t>copy.c</a:t>
            </a:r>
            <a:endParaRPr lang="en-US" altLang="ko-KR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가장 대표적인 </a:t>
            </a:r>
            <a:r>
              <a:rPr lang="ko-KR" altLang="en-US" dirty="0" err="1">
                <a:latin typeface="+mn-ea"/>
                <a:ea typeface="+mn-ea"/>
              </a:rPr>
              <a:t>디버거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GNU debugger(</a:t>
            </a:r>
            <a:r>
              <a:rPr lang="en-US" altLang="ko-KR" dirty="0" err="1">
                <a:latin typeface="+mn-ea"/>
                <a:ea typeface="+mn-ea"/>
              </a:rPr>
              <a:t>gdb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8"/>
            <a:endParaRPr lang="en-US" altLang="ko-KR" sz="1400" dirty="0">
              <a:latin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gdb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주요 기능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정지점</a:t>
            </a:r>
            <a:r>
              <a:rPr lang="en-US" altLang="ko-KR" dirty="0">
                <a:latin typeface="+mn-ea"/>
                <a:ea typeface="+mn-ea"/>
              </a:rPr>
              <a:t>(breakpoint) </a:t>
            </a:r>
            <a:r>
              <a:rPr lang="ko-KR" altLang="en-US" dirty="0">
                <a:latin typeface="+mn-ea"/>
                <a:ea typeface="+mn-ea"/>
              </a:rPr>
              <a:t>설정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한 줄씩 실행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변수 접근 및 수정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함수 탐색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추적</a:t>
            </a:r>
            <a:r>
              <a:rPr lang="en-US" altLang="ko-KR" dirty="0">
                <a:latin typeface="+mn-ea"/>
                <a:ea typeface="+mn-ea"/>
              </a:rPr>
              <a:t>(tracing)</a:t>
            </a:r>
            <a:endParaRPr lang="ko-KR" altLang="en-US" sz="1600" dirty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4632325" y="1216025"/>
            <a:ext cx="4511675" cy="493712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gdb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사용을 위한 컴파일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-g</a:t>
            </a:r>
            <a:r>
              <a:rPr lang="ko-KR" altLang="en-US" dirty="0">
                <a:latin typeface="+mn-ea"/>
                <a:ea typeface="+mn-ea"/>
              </a:rPr>
              <a:t> 옵션을 이용하여 컴파일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 -g -o longest </a:t>
            </a:r>
            <a:r>
              <a:rPr lang="en-US" altLang="ko-KR" dirty="0" err="1">
                <a:latin typeface="+mn-ea"/>
                <a:ea typeface="+mn-ea"/>
              </a:rPr>
              <a:t>longest.c</a:t>
            </a:r>
            <a:endParaRPr lang="en-US" altLang="ko-KR" dirty="0">
              <a:latin typeface="+mn-ea"/>
              <a:ea typeface="+mn-ea"/>
            </a:endParaRPr>
          </a:p>
          <a:p>
            <a:pPr lvl="8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다중 모듈 프로그램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 -g -o main </a:t>
            </a:r>
            <a:r>
              <a:rPr lang="en-US" altLang="ko-KR" dirty="0" err="1">
                <a:latin typeface="+mn-ea"/>
                <a:ea typeface="+mn-ea"/>
              </a:rPr>
              <a:t>main.c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copy.c</a:t>
            </a:r>
            <a:endParaRPr lang="en-US" altLang="ko-KR" dirty="0">
              <a:latin typeface="+mn-ea"/>
              <a:ea typeface="+mn-ea"/>
            </a:endParaRPr>
          </a:p>
          <a:p>
            <a:pPr lvl="8"/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gdb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실행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</a:t>
            </a:r>
            <a:r>
              <a:rPr lang="en-US" altLang="ko-KR" dirty="0" err="1">
                <a:latin typeface="+mn-ea"/>
                <a:ea typeface="+mn-ea"/>
              </a:rPr>
              <a:t>gdb</a:t>
            </a:r>
            <a:r>
              <a:rPr lang="en-US" altLang="ko-KR" dirty="0">
                <a:latin typeface="+mn-ea"/>
                <a:ea typeface="+mn-ea"/>
              </a:rPr>
              <a:t> [</a:t>
            </a:r>
            <a:r>
              <a:rPr lang="ko-KR" altLang="en-US" dirty="0">
                <a:latin typeface="+mn-ea"/>
                <a:ea typeface="+mn-ea"/>
              </a:rPr>
              <a:t>실행파일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소스보기 </a:t>
            </a:r>
            <a:r>
              <a:rPr lang="en-US" altLang="ko-KR" sz="2400" dirty="0"/>
              <a:t>: l(</a:t>
            </a:r>
            <a:r>
              <a:rPr lang="en-US" altLang="ko-KR" sz="2400" dirty="0" err="1"/>
              <a:t>ist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 err="1"/>
              <a:t>줄번호</a:t>
            </a:r>
            <a:r>
              <a:rPr lang="en-US" altLang="ko-KR" dirty="0"/>
              <a:t>]			</a:t>
            </a:r>
            <a:r>
              <a:rPr lang="ko-KR" altLang="en-US" dirty="0"/>
              <a:t>지정된 줄을 프린트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/>
              <a:t>파일명</a:t>
            </a:r>
            <a:r>
              <a:rPr lang="en-US" altLang="ko-KR" dirty="0"/>
              <a:t>]:[</a:t>
            </a:r>
            <a:r>
              <a:rPr lang="ko-KR" altLang="en-US" dirty="0" err="1"/>
              <a:t>함수명</a:t>
            </a:r>
            <a:r>
              <a:rPr lang="en-US" altLang="ko-KR" dirty="0"/>
              <a:t>]	</a:t>
            </a:r>
            <a:r>
              <a:rPr lang="ko-KR" altLang="en-US" dirty="0"/>
              <a:t>지정된 함수를 프린트</a:t>
            </a:r>
          </a:p>
          <a:p>
            <a:pPr lvl="1"/>
            <a:r>
              <a:rPr lang="en-US" altLang="ko-KR" dirty="0"/>
              <a:t>set </a:t>
            </a:r>
            <a:r>
              <a:rPr lang="en-US" altLang="ko-KR" dirty="0" err="1"/>
              <a:t>listsize</a:t>
            </a:r>
            <a:r>
              <a:rPr lang="en-US" altLang="ko-KR" dirty="0"/>
              <a:t> n 		</a:t>
            </a:r>
            <a:r>
              <a:rPr lang="ko-KR" altLang="en-US" dirty="0"/>
              <a:t>출력되는 줄의 수를 </a:t>
            </a:r>
            <a:r>
              <a:rPr lang="en-US" altLang="ko-KR" dirty="0"/>
              <a:t>n</a:t>
            </a:r>
            <a:r>
              <a:rPr lang="ko-KR" altLang="en-US" dirty="0"/>
              <a:t>으로 변경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l copy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1 #include &lt;</a:t>
            </a:r>
            <a:r>
              <a:rPr lang="en-US" altLang="ko-KR" dirty="0" err="1">
                <a:latin typeface="+mn-ea"/>
                <a:ea typeface="+mn-ea"/>
              </a:rPr>
              <a:t>stdio.h</a:t>
            </a:r>
            <a:r>
              <a:rPr lang="en-US" altLang="ko-KR" dirty="0">
                <a:latin typeface="+mn-ea"/>
                <a:ea typeface="+mn-ea"/>
              </a:rPr>
              <a:t>&gt;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2 </a:t>
            </a:r>
          </a:p>
          <a:p>
            <a:pPr lvl="1">
              <a:buNone/>
            </a:pPr>
            <a:r>
              <a:rPr lang="en-US" altLang="ko-KR" dirty="0"/>
              <a:t>3 /* copy: copy 'from' into 'to'; assume to is big enough */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4 void copy(char from[], char to[])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5 {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6 </a:t>
            </a: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7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8 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 = 0;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9 while ((to[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] = from[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dirty="0"/>
              <a:t>10   ++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정지점</a:t>
            </a:r>
            <a:r>
              <a:rPr lang="ko-KR" altLang="en-US" sz="2400" dirty="0"/>
              <a:t> </a:t>
            </a:r>
            <a:r>
              <a:rPr lang="en-US" altLang="ko-KR" sz="2400" dirty="0"/>
              <a:t>: b(</a:t>
            </a:r>
            <a:r>
              <a:rPr lang="en-US" altLang="ko-KR" sz="2400" dirty="0" err="1"/>
              <a:t>reak</a:t>
            </a:r>
            <a:r>
              <a:rPr lang="en-US" altLang="ko-KR" sz="2400" dirty="0"/>
              <a:t>), clear, d(</a:t>
            </a:r>
            <a:r>
              <a:rPr lang="en-US" altLang="ko-KR" sz="2400" dirty="0" err="1"/>
              <a:t>elete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b [</a:t>
            </a:r>
            <a:r>
              <a:rPr lang="ko-KR" altLang="en-US" dirty="0"/>
              <a:t>파일</a:t>
            </a:r>
            <a:r>
              <a:rPr lang="en-US" altLang="ko-KR" dirty="0"/>
              <a:t>:]</a:t>
            </a:r>
            <a:r>
              <a:rPr lang="ko-KR" altLang="en-US" dirty="0"/>
              <a:t>함수 </a:t>
            </a:r>
            <a:r>
              <a:rPr lang="en-US" altLang="ko-KR" dirty="0"/>
              <a:t>	</a:t>
            </a:r>
            <a:r>
              <a:rPr lang="ko-KR" altLang="en-US" dirty="0"/>
              <a:t>파일의 함수 시작부분에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n 		</a:t>
            </a:r>
            <a:r>
              <a:rPr lang="en-US" altLang="ko-KR" dirty="0" err="1"/>
              <a:t>n</a:t>
            </a:r>
            <a:r>
              <a:rPr lang="ko-KR" altLang="en-US" dirty="0"/>
              <a:t>번 줄에 </a:t>
            </a:r>
            <a:r>
              <a:rPr lang="ko-KR" altLang="en-US" dirty="0" err="1"/>
              <a:t>정지점을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+n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-n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info b		</a:t>
            </a:r>
            <a:r>
              <a:rPr lang="ko-KR" altLang="en-US" dirty="0"/>
              <a:t>현재 설정된 </a:t>
            </a:r>
            <a:r>
              <a:rPr lang="ko-KR" altLang="en-US" dirty="0" err="1"/>
              <a:t>정지점을</a:t>
            </a:r>
            <a:r>
              <a:rPr lang="ko-KR" altLang="en-US" dirty="0"/>
              <a:t> 출력</a:t>
            </a:r>
          </a:p>
          <a:p>
            <a:pPr lvl="1"/>
            <a:r>
              <a:rPr lang="en-US" altLang="ko-KR" dirty="0"/>
              <a:t>clear </a:t>
            </a:r>
            <a:r>
              <a:rPr lang="ko-KR" altLang="en-US" dirty="0" err="1"/>
              <a:t>줄번호</a:t>
            </a:r>
            <a:r>
              <a:rPr lang="en-US" altLang="ko-KR" dirty="0"/>
              <a:t>	</a:t>
            </a:r>
            <a:r>
              <a:rPr lang="ko-KR" altLang="en-US" dirty="0"/>
              <a:t>해당 </a:t>
            </a:r>
            <a:r>
              <a:rPr lang="ko-KR" altLang="en-US" dirty="0" err="1"/>
              <a:t>정지점을</a:t>
            </a:r>
            <a:r>
              <a:rPr lang="ko-KR" altLang="en-US" dirty="0"/>
              <a:t> 삭제 </a:t>
            </a:r>
          </a:p>
          <a:p>
            <a:pPr lvl="1"/>
            <a:r>
              <a:rPr lang="en-US" altLang="ko-KR" dirty="0"/>
              <a:t>d 			</a:t>
            </a:r>
            <a:r>
              <a:rPr lang="ko-KR" altLang="en-US" dirty="0"/>
              <a:t>모든 </a:t>
            </a:r>
            <a:r>
              <a:rPr lang="ko-KR" altLang="en-US" dirty="0" err="1"/>
              <a:t>정지점을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8"/>
            <a:endParaRPr lang="ko-KR" altLang="en-US" dirty="0"/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b copy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Breakpoint 1 at 0x804842a: file </a:t>
            </a:r>
            <a:r>
              <a:rPr lang="en-US" altLang="ko-KR" dirty="0" err="1">
                <a:latin typeface="+mn-ea"/>
                <a:ea typeface="+mn-ea"/>
              </a:rPr>
              <a:t>copy.c</a:t>
            </a:r>
            <a:r>
              <a:rPr lang="en-US" altLang="ko-KR" dirty="0">
                <a:latin typeface="+mn-ea"/>
                <a:ea typeface="+mn-ea"/>
              </a:rPr>
              <a:t>, line 9.</a:t>
            </a:r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info b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Num Type </a:t>
            </a:r>
            <a:r>
              <a:rPr lang="en-US" altLang="ko-KR" dirty="0" err="1">
                <a:latin typeface="+mn-ea"/>
                <a:ea typeface="+mn-ea"/>
              </a:rPr>
              <a:t>Disp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Enb</a:t>
            </a:r>
            <a:r>
              <a:rPr lang="en-US" altLang="ko-KR" dirty="0">
                <a:latin typeface="+mn-ea"/>
                <a:ea typeface="+mn-ea"/>
              </a:rPr>
              <a:t> Address What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1 breakpoint keep y 0x0804842a in copy at copy.c:9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900" dirty="0"/>
              <a:t>프로그램 수행</a:t>
            </a:r>
          </a:p>
          <a:p>
            <a:pPr lvl="1"/>
            <a:r>
              <a:rPr lang="en-US" altLang="ko-KR" sz="2300" dirty="0"/>
              <a:t>r(un) </a:t>
            </a:r>
            <a:r>
              <a:rPr lang="ko-KR" altLang="en-US" sz="2300" dirty="0"/>
              <a:t>인수 </a:t>
            </a:r>
            <a:r>
              <a:rPr lang="en-US" altLang="ko-KR" sz="2300" dirty="0"/>
              <a:t>		</a:t>
            </a:r>
            <a:r>
              <a:rPr lang="ko-KR" altLang="en-US" sz="2300" dirty="0" err="1"/>
              <a:t>명령줄</a:t>
            </a:r>
            <a:r>
              <a:rPr lang="ko-KR" altLang="en-US" sz="2300" dirty="0"/>
              <a:t> 인수를 받아 프로그램 수행</a:t>
            </a:r>
          </a:p>
          <a:p>
            <a:pPr lvl="1"/>
            <a:r>
              <a:rPr lang="en-US" altLang="ko-KR" sz="2300" dirty="0"/>
              <a:t>k(ill)		</a:t>
            </a:r>
            <a:r>
              <a:rPr lang="ko-KR" altLang="en-US" sz="2300" dirty="0"/>
              <a:t>프로그램 수행 강제 종료</a:t>
            </a:r>
          </a:p>
          <a:p>
            <a:pPr lvl="1"/>
            <a:r>
              <a:rPr lang="en-US" altLang="ko-KR" sz="2300" dirty="0"/>
              <a:t>n(ext) 		</a:t>
            </a:r>
            <a:r>
              <a:rPr lang="ko-KR" altLang="en-US" sz="2300" dirty="0"/>
              <a:t>멈춘 지점에서 다음 줄을 수행하고 멈춤 </a:t>
            </a:r>
          </a:p>
          <a:p>
            <a:pPr lvl="1"/>
            <a:r>
              <a:rPr lang="en-US" altLang="ko-KR" sz="2300" dirty="0"/>
              <a:t>s(</a:t>
            </a:r>
            <a:r>
              <a:rPr lang="en-US" altLang="ko-KR" sz="2300" dirty="0" err="1"/>
              <a:t>tep</a:t>
            </a:r>
            <a:r>
              <a:rPr lang="en-US" altLang="ko-KR" sz="2300" dirty="0"/>
              <a:t>) 		n</a:t>
            </a:r>
            <a:r>
              <a:rPr lang="ko-KR" altLang="en-US" sz="2300" dirty="0"/>
              <a:t>과 같은 기능 함수호출 시 함수내부로 진입 </a:t>
            </a:r>
          </a:p>
          <a:p>
            <a:pPr lvl="1"/>
            <a:r>
              <a:rPr lang="en-US" altLang="ko-KR" sz="2300" dirty="0"/>
              <a:t>c(</a:t>
            </a:r>
            <a:r>
              <a:rPr lang="en-US" altLang="ko-KR" sz="2300" dirty="0" err="1"/>
              <a:t>ontinue</a:t>
            </a:r>
            <a:r>
              <a:rPr lang="en-US" altLang="ko-KR" sz="2300" dirty="0"/>
              <a:t>) 		</a:t>
            </a:r>
            <a:r>
              <a:rPr lang="ko-KR" altLang="en-US" sz="2300" dirty="0" err="1"/>
              <a:t>정지점을</a:t>
            </a:r>
            <a:r>
              <a:rPr lang="ko-KR" altLang="en-US" sz="2300" dirty="0"/>
              <a:t> 만날 때 까지 계속 수행</a:t>
            </a:r>
          </a:p>
          <a:p>
            <a:pPr lvl="1"/>
            <a:r>
              <a:rPr lang="en-US" altLang="ko-KR" sz="2300" dirty="0"/>
              <a:t>u 			</a:t>
            </a:r>
            <a:r>
              <a:rPr lang="ko-KR" altLang="en-US" sz="2300" dirty="0" err="1"/>
              <a:t>반복문에서</a:t>
            </a:r>
            <a:r>
              <a:rPr lang="ko-KR" altLang="en-US" sz="2300" dirty="0"/>
              <a:t> </a:t>
            </a:r>
            <a:r>
              <a:rPr lang="ko-KR" altLang="en-US" sz="2300" dirty="0" err="1"/>
              <a:t>빠져나옴</a:t>
            </a:r>
            <a:endParaRPr lang="ko-KR" altLang="en-US" sz="2300" dirty="0"/>
          </a:p>
          <a:p>
            <a:pPr lvl="1"/>
            <a:r>
              <a:rPr lang="en-US" altLang="ko-KR" sz="2300" dirty="0"/>
              <a:t>finish 		</a:t>
            </a:r>
            <a:r>
              <a:rPr lang="ko-KR" altLang="en-US" sz="2300" dirty="0"/>
              <a:t>현재 수행하는 함수의 끝으로 이동</a:t>
            </a:r>
          </a:p>
          <a:p>
            <a:pPr lvl="1"/>
            <a:r>
              <a:rPr lang="en-US" altLang="ko-KR" sz="2300" dirty="0"/>
              <a:t>return 		</a:t>
            </a:r>
            <a:r>
              <a:rPr lang="ko-KR" altLang="en-US" sz="2300" dirty="0"/>
              <a:t>현재 수행중인 함수를 </a:t>
            </a:r>
            <a:r>
              <a:rPr lang="ko-KR" altLang="en-US" sz="2300" dirty="0" err="1"/>
              <a:t>빠져나옴</a:t>
            </a:r>
            <a:endParaRPr lang="en-US" altLang="ko-KR" sz="2300" dirty="0"/>
          </a:p>
          <a:p>
            <a:pPr lvl="1"/>
            <a:r>
              <a:rPr lang="en-US" altLang="ko-KR" sz="2300" dirty="0"/>
              <a:t>quit		</a:t>
            </a:r>
            <a:r>
              <a:rPr lang="ko-KR" altLang="en-US" sz="2300" dirty="0"/>
              <a:t>종료</a:t>
            </a:r>
            <a:endParaRPr lang="en-US" altLang="ko-KR" sz="2300" dirty="0"/>
          </a:p>
          <a:p>
            <a:pPr lvl="8"/>
            <a:endParaRPr lang="ko-KR" altLang="en-US" sz="1500" dirty="0"/>
          </a:p>
          <a:p>
            <a:pPr lvl="1">
              <a:buNone/>
            </a:pPr>
            <a:r>
              <a:rPr lang="en-US" altLang="ko-KR" sz="2300" b="1" dirty="0">
                <a:latin typeface="+mn-ea"/>
                <a:ea typeface="+mn-ea"/>
              </a:rPr>
              <a:t>(</a:t>
            </a:r>
            <a:r>
              <a:rPr lang="en-US" altLang="ko-KR" sz="2300" b="1" dirty="0" err="1">
                <a:latin typeface="+mn-ea"/>
                <a:ea typeface="+mn-ea"/>
              </a:rPr>
              <a:t>gdb</a:t>
            </a:r>
            <a:r>
              <a:rPr lang="en-US" altLang="ko-KR" sz="2300" b="1" dirty="0">
                <a:latin typeface="+mn-ea"/>
                <a:ea typeface="+mn-ea"/>
              </a:rPr>
              <a:t>) r</a:t>
            </a:r>
            <a:endParaRPr lang="en-US" altLang="ko-KR" sz="23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Starting program: /home/</a:t>
            </a:r>
            <a:r>
              <a:rPr lang="en-US" altLang="ko-KR" sz="2300" dirty="0" err="1">
                <a:latin typeface="+mn-ea"/>
                <a:ea typeface="+mn-ea"/>
              </a:rPr>
              <a:t>chang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ko-KR" altLang="en-US" sz="2300" dirty="0">
                <a:latin typeface="+mn-ea"/>
                <a:ea typeface="+mn-ea"/>
              </a:rPr>
              <a:t>바탕화면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en-US" altLang="ko-KR" sz="2300" dirty="0" err="1">
                <a:latin typeface="+mn-ea"/>
                <a:ea typeface="+mn-ea"/>
              </a:rPr>
              <a:t>src</a:t>
            </a:r>
            <a:r>
              <a:rPr lang="en-US" altLang="ko-KR" sz="2300" dirty="0">
                <a:latin typeface="+mn-ea"/>
                <a:ea typeface="+mn-ea"/>
              </a:rPr>
              <a:t>/long 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Merry X-</a:t>
            </a:r>
            <a:r>
              <a:rPr lang="en-US" altLang="ko-KR" sz="2300" dirty="0" err="1">
                <a:latin typeface="+mn-ea"/>
                <a:ea typeface="+mn-ea"/>
              </a:rPr>
              <a:t>mas</a:t>
            </a:r>
            <a:r>
              <a:rPr lang="en-US" altLang="ko-KR" sz="2300" dirty="0">
                <a:latin typeface="+mn-ea"/>
                <a:ea typeface="+mn-ea"/>
              </a:rPr>
              <a:t> !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Breakpoint 1, copy (from=0x8049b60 "Merry X-</a:t>
            </a:r>
            <a:r>
              <a:rPr lang="en-US" altLang="ko-KR" sz="2300" dirty="0" err="1">
                <a:latin typeface="+mn-ea"/>
                <a:ea typeface="+mn-ea"/>
              </a:rPr>
              <a:t>mas</a:t>
            </a:r>
            <a:r>
              <a:rPr lang="en-US" altLang="ko-KR" sz="2300" dirty="0">
                <a:latin typeface="+mn-ea"/>
                <a:ea typeface="+mn-ea"/>
              </a:rPr>
              <a:t> !", to=0x8049760 "")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at copy.c:9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8 </a:t>
            </a:r>
            <a:r>
              <a:rPr lang="en-US" altLang="ko-KR" sz="2300" dirty="0" err="1">
                <a:latin typeface="+mn-ea"/>
                <a:ea typeface="+mn-ea"/>
              </a:rPr>
              <a:t>i</a:t>
            </a:r>
            <a:r>
              <a:rPr lang="en-US" altLang="ko-KR" sz="2300" dirty="0">
                <a:latin typeface="+mn-ea"/>
                <a:ea typeface="+mn-ea"/>
              </a:rPr>
              <a:t> = 0;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값 프린트</a:t>
            </a:r>
            <a:r>
              <a:rPr lang="en-US" altLang="ko-KR" dirty="0"/>
              <a:t>: p(</a:t>
            </a:r>
            <a:r>
              <a:rPr lang="en-US" altLang="ko-KR" dirty="0" err="1"/>
              <a:t>rint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변수명</a:t>
            </a:r>
            <a:r>
              <a:rPr lang="en-US" altLang="ko-KR" dirty="0"/>
              <a:t>]			</a:t>
            </a:r>
            <a:r>
              <a:rPr lang="ko-KR" altLang="en-US" dirty="0"/>
              <a:t>해당 변수 값 프린트</a:t>
            </a:r>
          </a:p>
          <a:p>
            <a:pPr lvl="1"/>
            <a:r>
              <a:rPr lang="en-US" altLang="ko-KR" dirty="0"/>
              <a:t>p </a:t>
            </a:r>
            <a:r>
              <a:rPr lang="ko-KR" altLang="en-US" dirty="0"/>
              <a:t>파일명</a:t>
            </a:r>
            <a:r>
              <a:rPr lang="en-US" altLang="ko-KR" dirty="0"/>
              <a:t>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파일의 전역변수 프린트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함수명</a:t>
            </a:r>
            <a:r>
              <a:rPr lang="en-US" altLang="ko-KR" dirty="0"/>
              <a:t>]::[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함수의 정적 변수 프린트</a:t>
            </a:r>
          </a:p>
          <a:p>
            <a:pPr lvl="1"/>
            <a:r>
              <a:rPr lang="en-US" altLang="ko-KR" dirty="0"/>
              <a:t>info locals 		</a:t>
            </a:r>
            <a:r>
              <a:rPr lang="ko-KR" altLang="en-US" dirty="0"/>
              <a:t>현재 상태의 지역변수 리스트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p from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$1 = 0x8049b60 "Merry X-</a:t>
            </a:r>
            <a:r>
              <a:rPr lang="en-US" altLang="ko-KR" dirty="0" err="1">
                <a:latin typeface="+mn-ea"/>
                <a:ea typeface="+mn-ea"/>
              </a:rPr>
              <a:t>mas</a:t>
            </a:r>
            <a:r>
              <a:rPr lang="en-US" altLang="ko-KR" dirty="0">
                <a:latin typeface="+mn-ea"/>
                <a:ea typeface="+mn-ea"/>
              </a:rPr>
              <a:t> !"</a:t>
            </a:r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n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9 while ((to[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] = from[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n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10 ++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gdb</a:t>
            </a:r>
            <a:r>
              <a:rPr lang="en-US" altLang="ko-KR" b="1" dirty="0">
                <a:latin typeface="+mn-ea"/>
                <a:ea typeface="+mn-ea"/>
              </a:rPr>
              <a:t>) p to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$2 = 0x8049760 "M"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13342</TotalTime>
  <Words>570</Words>
  <Application>Microsoft Office PowerPoint</Application>
  <PresentationFormat>화면 슬라이드 쇼(4:3)</PresentationFormat>
  <Paragraphs>243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Bookman Old Style</vt:lpstr>
      <vt:lpstr>디자인 사용자 지정</vt:lpstr>
      <vt:lpstr>오픈소스 리눅스 실무</vt:lpstr>
      <vt:lpstr>make 시스템</vt:lpstr>
      <vt:lpstr>메이크파일의 구성</vt:lpstr>
      <vt:lpstr>메이크파일의 구성</vt:lpstr>
      <vt:lpstr>gdb</vt:lpstr>
      <vt:lpstr>gdb 기능</vt:lpstr>
      <vt:lpstr>gdb 기능</vt:lpstr>
      <vt:lpstr>gdb 기능</vt:lpstr>
      <vt:lpstr>gdb 기능</vt:lpstr>
      <vt:lpstr>gdb 기능</vt:lpstr>
      <vt:lpstr>Java 컴파일러</vt:lpstr>
      <vt:lpstr>Java 프로그램 작성</vt:lpstr>
      <vt:lpstr>Java 프로그램 작성</vt:lpstr>
      <vt:lpstr>Java 프로그램 디버깅</vt:lpstr>
      <vt:lpstr>Java 프로그램 디버깅</vt:lpstr>
      <vt:lpstr>Java 프로그램 디버깅</vt:lpstr>
      <vt:lpstr>python  프로그램 작성 </vt:lpstr>
      <vt:lpstr>python 프로그램 디버깅</vt:lpstr>
      <vt:lpstr>python 프로그램 디버깅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kdh</cp:lastModifiedBy>
  <cp:revision>270</cp:revision>
  <cp:lastPrinted>2018-11-26T00:15:23Z</cp:lastPrinted>
  <dcterms:created xsi:type="dcterms:W3CDTF">2004-02-02T07:27:05Z</dcterms:created>
  <dcterms:modified xsi:type="dcterms:W3CDTF">2021-11-12T05:52:20Z</dcterms:modified>
</cp:coreProperties>
</file>