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20"/>
  </p:notesMasterIdLst>
  <p:sldIdLst>
    <p:sldId id="256" r:id="rId2"/>
    <p:sldId id="288" r:id="rId3"/>
    <p:sldId id="289" r:id="rId4"/>
    <p:sldId id="298" r:id="rId5"/>
    <p:sldId id="299" r:id="rId6"/>
    <p:sldId id="30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1" r:id="rId16"/>
    <p:sldId id="302" r:id="rId17"/>
    <p:sldId id="303" r:id="rId18"/>
    <p:sldId id="304" r:id="rId19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88"/>
            <p14:sldId id="289"/>
            <p14:sldId id="298"/>
            <p14:sldId id="299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1"/>
            <p14:sldId id="302"/>
            <p14:sldId id="303"/>
            <p14:sldId id="304"/>
          </p14:sldIdLst>
        </p14:section>
        <p14:section name="제목 없는 구역" id="{40945F1C-D458-4D87-9C0C-6AA76914F200}">
          <p14:sldIdLst/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73" d="100"/>
          <a:sy n="73" d="100"/>
        </p:scale>
        <p:origin x="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83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4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67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13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47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57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56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49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/>
              <a:t>기본</a:t>
            </a:r>
            <a:r>
              <a:rPr lang="en-US" altLang="ko-KR"/>
              <a:t> </a:t>
            </a:r>
            <a:r>
              <a:rPr lang="ko-KR" altLang="en-US" smtClean="0"/>
              <a:t>명령어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D9916-9219-46D2-B17E-CAAA397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디렉토리 계층구조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AE555-2887-4B4B-A176-99229CC5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파일의 효율적 관리를 위해 리눅스에서는 </a:t>
            </a:r>
            <a:r>
              <a:rPr lang="ko-KR" altLang="en-US" dirty="0" err="1"/>
              <a:t>디렉토리구조</a:t>
            </a:r>
            <a:r>
              <a:rPr lang="ko-KR" altLang="en-US" dirty="0"/>
              <a:t> 계층을 트리구조로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D28945-D14D-481A-90E7-36F770F14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9045"/>
          <a:stretch/>
        </p:blipFill>
        <p:spPr>
          <a:xfrm>
            <a:off x="1691680" y="2708920"/>
            <a:ext cx="5328592" cy="1997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74512-FE00-4794-A5CA-B7BDC3B177DE}"/>
              </a:ext>
            </a:extLst>
          </p:cNvPr>
          <p:cNvSpPr txBox="1"/>
          <p:nvPr/>
        </p:nvSpPr>
        <p:spPr>
          <a:xfrm>
            <a:off x="2279741" y="4835049"/>
            <a:ext cx="6552728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bin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리눅스 명령어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etc</a:t>
            </a:r>
            <a:r>
              <a:rPr lang="en-US" altLang="ko-KR" sz="1400" dirty="0"/>
              <a:t> : </a:t>
            </a:r>
            <a:r>
              <a:rPr lang="ko-KR" altLang="en-US" sz="1400" dirty="0"/>
              <a:t>각종 설정파일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usr</a:t>
            </a:r>
            <a:r>
              <a:rPr lang="en-US" altLang="ko-KR" sz="1400" dirty="0"/>
              <a:t> : </a:t>
            </a:r>
            <a:r>
              <a:rPr lang="ko-KR" altLang="en-US" sz="1400" dirty="0"/>
              <a:t>사용자 프로그램과 라이브러리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home: </a:t>
            </a:r>
            <a:r>
              <a:rPr lang="ko-KR" altLang="en-US" sz="1400" dirty="0"/>
              <a:t>사용자 </a:t>
            </a:r>
            <a:r>
              <a:rPr lang="ko-KR" altLang="en-US" sz="1400" dirty="0" err="1"/>
              <a:t>홈디렉토리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boot: </a:t>
            </a:r>
            <a:r>
              <a:rPr lang="ko-KR" altLang="en-US" sz="1400" dirty="0"/>
              <a:t>부팅과정에 필요한 파일</a:t>
            </a:r>
          </a:p>
        </p:txBody>
      </p:sp>
    </p:spTree>
    <p:extLst>
      <p:ext uri="{BB962C8B-B14F-4D97-AF65-F5344CB8AC3E}">
        <p14:creationId xmlns:p14="http://schemas.microsoft.com/office/powerpoint/2010/main" val="88899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041E-28E5-4ACA-9FA4-B61118B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디렉토리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88E70-3245-43DD-AAE5-B5C923B9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9"/>
            <a:ext cx="8424936" cy="831628"/>
          </a:xfrm>
        </p:spPr>
        <p:txBody>
          <a:bodyPr/>
          <a:lstStyle/>
          <a:p>
            <a:r>
              <a:rPr lang="ko-KR" altLang="en-US" dirty="0"/>
              <a:t>루트 디렉토리 </a:t>
            </a:r>
            <a:r>
              <a:rPr lang="en-US" altLang="ko-KR" dirty="0"/>
              <a:t>(  /  )</a:t>
            </a:r>
          </a:p>
          <a:p>
            <a:pPr lvl="1"/>
            <a:r>
              <a:rPr lang="ko-KR" altLang="en-US" dirty="0"/>
              <a:t>모든 디렉토리의 최상위 디렉토리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5132B-CA0A-4029-BB8A-70B5BA23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688244" cy="2394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AAC9D-6DB0-4000-BA50-5C10175A771C}"/>
              </a:ext>
            </a:extLst>
          </p:cNvPr>
          <p:cNvSpPr txBox="1"/>
          <p:nvPr/>
        </p:nvSpPr>
        <p:spPr>
          <a:xfrm>
            <a:off x="827584" y="4883103"/>
            <a:ext cx="1723549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/ </a:t>
            </a:r>
            <a:r>
              <a:rPr lang="ko-KR" altLang="en-US" dirty="0">
                <a:solidFill>
                  <a:srgbClr val="C00000"/>
                </a:solidFill>
              </a:rPr>
              <a:t>디렉토리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@ </a:t>
            </a:r>
            <a:r>
              <a:rPr lang="ko-KR" altLang="en-US" dirty="0" err="1">
                <a:solidFill>
                  <a:srgbClr val="C00000"/>
                </a:solidFill>
              </a:rPr>
              <a:t>심볼릭</a:t>
            </a:r>
            <a:r>
              <a:rPr lang="ko-KR" altLang="en-US" dirty="0">
                <a:solidFill>
                  <a:srgbClr val="C00000"/>
                </a:solidFill>
              </a:rPr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186291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041E-28E5-4ACA-9FA4-B61118B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디렉토리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88E70-3245-43DD-AAE5-B5C923B9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965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작업 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사용중인 디렉토리로 현재 위치를 말함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. 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홈 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사용자에게 주어진 디렉토리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사용자는 자신의 홈 디렉토리에 파일이나 </a:t>
            </a:r>
            <a:r>
              <a:rPr lang="ko-KR" altLang="en-US" dirty="0" err="1"/>
              <a:t>서브디렉토리를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~ </a:t>
            </a:r>
            <a:r>
              <a:rPr lang="ko-KR" altLang="en-US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8893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041E-28E5-4ACA-9FA4-B61118B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디렉토리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88E70-3245-43DD-AAE5-B5C923B9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965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경로명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경로명은 파일 시스템에서 디렉토리 계층구조에 있는 특정 파일이나 디렉토리의 위치를 표시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각 경로를 구분하는 구분자로 </a:t>
            </a:r>
            <a:r>
              <a:rPr lang="en-US" altLang="ko-KR" sz="1600" dirty="0"/>
              <a:t>/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절대 경로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루트 </a:t>
            </a:r>
            <a:r>
              <a:rPr lang="ko-KR" altLang="en-US" sz="1600" dirty="0" err="1"/>
              <a:t>디렉토리부터의</a:t>
            </a:r>
            <a:r>
              <a:rPr lang="ko-KR" altLang="en-US" sz="1600" dirty="0"/>
              <a:t> 위치로 </a:t>
            </a:r>
            <a:r>
              <a:rPr lang="en-US" altLang="ko-KR" sz="1600" dirty="0"/>
              <a:t>/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경로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루트 디렉토리부터 특정파일이나 디렉토리 위치까지 중간에 모든 디렉토리의 이름을 표시  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/network/interfaces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상대 경로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현재 디렉토리를 기준으로 한 위치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./ (</a:t>
            </a:r>
            <a:r>
              <a:rPr lang="ko-KR" altLang="en-US" sz="1600" dirty="0" err="1"/>
              <a:t>현재디렉토리</a:t>
            </a:r>
            <a:r>
              <a:rPr lang="en-US" altLang="ko-KR" sz="1600" dirty="0"/>
              <a:t>)  ,   ../ (</a:t>
            </a:r>
            <a:r>
              <a:rPr lang="ko-KR" altLang="en-US" sz="1600" dirty="0" err="1"/>
              <a:t>부모디렉토리</a:t>
            </a:r>
            <a:r>
              <a:rPr lang="en-US" altLang="ko-KR" sz="1600" dirty="0"/>
              <a:t>)  , </a:t>
            </a:r>
            <a:r>
              <a:rPr lang="ko-KR" altLang="en-US" sz="1600" dirty="0"/>
              <a:t>없으면 </a:t>
            </a:r>
            <a:r>
              <a:rPr lang="ko-KR" altLang="en-US" sz="1600" dirty="0" err="1"/>
              <a:t>현재디렉토리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상대 경로는 현재 위치한 디렉토리가 </a:t>
            </a:r>
            <a:r>
              <a:rPr lang="ko-KR" altLang="en-US" sz="1600" dirty="0" err="1"/>
              <a:t>어딘가에</a:t>
            </a:r>
            <a:r>
              <a:rPr lang="ko-KR" altLang="en-US" sz="1600" dirty="0"/>
              <a:t> 따라 다름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950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5F900-8BDC-48AD-973F-40AAEE0E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디렉토리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5D633-7047-4DB1-9307-B7A33914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파일과 디렉토리 이름을 만드는 규칙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알파벳 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, -  ,  _  ,  .  </a:t>
            </a:r>
            <a:r>
              <a:rPr lang="ko-KR" altLang="en-US" dirty="0"/>
              <a:t>표만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공백문자나 다른 특수문자는 </a:t>
            </a:r>
            <a:r>
              <a:rPr lang="ko-KR" altLang="en-US" dirty="0" err="1"/>
              <a:t>사용할수</a:t>
            </a:r>
            <a:r>
              <a:rPr lang="ko-KR" altLang="en-US" dirty="0"/>
              <a:t>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영문자는 대문자와 소문자를 구별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. </a:t>
            </a:r>
            <a:r>
              <a:rPr lang="ko-KR" altLang="en-US" dirty="0"/>
              <a:t>으로 시작하면 숨김 파일 </a:t>
            </a:r>
            <a:r>
              <a:rPr lang="en-US" altLang="ko-KR" dirty="0"/>
              <a:t>( </a:t>
            </a:r>
            <a:r>
              <a:rPr lang="ko-KR" altLang="en-US" dirty="0"/>
              <a:t>각종 설정파일에 사용 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한글도 사용가능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5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5F900-8BDC-48AD-973F-40AAEE0E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확인명령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5D633-7047-4DB1-9307-B7A33914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pwd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작업 디렉토리의 절대 경로명을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사용자는 항상 디렉토리 위치를 인지하고 있어야 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FCEE2-19F7-447B-8E7D-64712B64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08920"/>
            <a:ext cx="6264696" cy="2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cd ( change directory )</a:t>
            </a:r>
          </a:p>
          <a:p>
            <a:pPr lvl="1"/>
            <a:r>
              <a:rPr lang="ko-KR" altLang="en-US" dirty="0"/>
              <a:t>지정한 디렉토리로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  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                  </a:t>
            </a:r>
            <a:r>
              <a:rPr lang="ko-KR" altLang="en-US" dirty="0"/>
              <a:t>디렉토리 이동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                </a:t>
            </a:r>
            <a:r>
              <a:rPr lang="ko-KR" altLang="en-US" dirty="0"/>
              <a:t>루트 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 ~               </a:t>
            </a:r>
            <a:r>
              <a:rPr lang="ko-KR" altLang="en-US" dirty="0"/>
              <a:t>홈 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 sample        </a:t>
            </a:r>
            <a:r>
              <a:rPr lang="ko-KR" altLang="en-US" dirty="0"/>
              <a:t>현재 디렉토리에 있는 </a:t>
            </a:r>
            <a:r>
              <a:rPr lang="en-US" altLang="ko-KR" dirty="0"/>
              <a:t>sample </a:t>
            </a:r>
            <a:r>
              <a:rPr lang="ko-KR" altLang="en-US" dirty="0"/>
              <a:t>디렉토리로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 /home/user  </a:t>
            </a:r>
            <a:r>
              <a:rPr lang="ko-KR" altLang="en-US" dirty="0"/>
              <a:t>루트의 홈 </a:t>
            </a:r>
            <a:r>
              <a:rPr lang="ko-KR" altLang="en-US" dirty="0" err="1"/>
              <a:t>디렉토리에있는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 디렉토리로 이동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917FD4-08FA-4E6E-AD7F-86CEAAF29434}"/>
              </a:ext>
            </a:extLst>
          </p:cNvPr>
          <p:cNvSpPr/>
          <p:nvPr/>
        </p:nvSpPr>
        <p:spPr>
          <a:xfrm>
            <a:off x="2411760" y="2636912"/>
            <a:ext cx="39604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  [ </a:t>
            </a:r>
            <a:r>
              <a:rPr lang="ko-KR" altLang="en-US" dirty="0"/>
              <a:t>디렉토리 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401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( make directory )</a:t>
            </a:r>
          </a:p>
          <a:p>
            <a:pPr lvl="1"/>
            <a:r>
              <a:rPr lang="ko-KR" altLang="en-US" dirty="0"/>
              <a:t>지정한 이름으로</a:t>
            </a:r>
            <a:r>
              <a:rPr lang="en-US" altLang="ko-KR" dirty="0"/>
              <a:t> </a:t>
            </a:r>
            <a:r>
              <a:rPr lang="ko-KR" altLang="en-US" dirty="0"/>
              <a:t>디렉토리를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en-US" altLang="ko-KR" dirty="0"/>
              <a:t>-p</a:t>
            </a:r>
            <a:r>
              <a:rPr lang="ko-KR" altLang="en-US" dirty="0"/>
              <a:t> 옵션 </a:t>
            </a:r>
            <a:r>
              <a:rPr lang="en-US" altLang="ko-KR" dirty="0"/>
              <a:t>:  </a:t>
            </a:r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경우 중간 경로에 디렉토리도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  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mkdir</a:t>
            </a:r>
            <a:r>
              <a:rPr lang="en-US" altLang="ko-KR" dirty="0"/>
              <a:t> dir1        </a:t>
            </a:r>
            <a:r>
              <a:rPr lang="ko-KR" altLang="en-US" dirty="0"/>
              <a:t>현재 디렉토리에</a:t>
            </a:r>
            <a:r>
              <a:rPr lang="en-US" altLang="ko-KR" dirty="0"/>
              <a:t> dir1 </a:t>
            </a:r>
            <a:r>
              <a:rPr lang="ko-KR" altLang="en-US" dirty="0"/>
              <a:t>디렉토리를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dir1</a:t>
            </a:r>
            <a:r>
              <a:rPr lang="ko-KR" altLang="en-US" dirty="0"/>
              <a:t> </a:t>
            </a:r>
            <a:r>
              <a:rPr lang="en-US" altLang="ko-KR" dirty="0"/>
              <a:t>dir2   </a:t>
            </a:r>
            <a:r>
              <a:rPr lang="ko-KR" altLang="en-US" dirty="0"/>
              <a:t>현재 디렉토리에</a:t>
            </a:r>
            <a:r>
              <a:rPr lang="en-US" altLang="ko-KR" dirty="0"/>
              <a:t> dir1 , dir2 </a:t>
            </a:r>
            <a:r>
              <a:rPr lang="ko-KR" altLang="en-US" dirty="0"/>
              <a:t>디렉토리를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mkdir</a:t>
            </a:r>
            <a:r>
              <a:rPr lang="en-US" altLang="ko-KR" dirty="0"/>
              <a:t> ./dir1/dir2 </a:t>
            </a:r>
            <a:r>
              <a:rPr lang="ko-KR" altLang="en-US" dirty="0"/>
              <a:t>현재 디렉토리에 </a:t>
            </a:r>
            <a:r>
              <a:rPr lang="en-US" altLang="ko-KR" dirty="0"/>
              <a:t>dir1</a:t>
            </a:r>
            <a:r>
              <a:rPr lang="ko-KR" altLang="en-US" dirty="0"/>
              <a:t>을 만들고 </a:t>
            </a:r>
            <a:r>
              <a:rPr lang="en-US" altLang="ko-KR" dirty="0"/>
              <a:t>dir2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917FD4-08FA-4E6E-AD7F-86CEAAF29434}"/>
              </a:ext>
            </a:extLst>
          </p:cNvPr>
          <p:cNvSpPr/>
          <p:nvPr/>
        </p:nvSpPr>
        <p:spPr>
          <a:xfrm>
            <a:off x="2411760" y="2924944"/>
            <a:ext cx="39604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mkdir</a:t>
            </a:r>
            <a:r>
              <a:rPr lang="en-US" altLang="ko-KR" dirty="0"/>
              <a:t> [–p] [ </a:t>
            </a:r>
            <a:r>
              <a:rPr lang="ko-KR" altLang="en-US" dirty="0"/>
              <a:t>디렉토리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770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81B8-3FF1-43E2-B4C3-7DEF948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02FC-C37C-4AE2-A4FC-D316767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rmdir</a:t>
            </a:r>
            <a:r>
              <a:rPr lang="en-US" altLang="ko-KR" dirty="0"/>
              <a:t> ( remove directory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지정한 이름의</a:t>
            </a:r>
            <a:r>
              <a:rPr lang="en-US" altLang="ko-KR" dirty="0"/>
              <a:t> </a:t>
            </a:r>
            <a:r>
              <a:rPr lang="ko-KR" altLang="en-US" dirty="0"/>
              <a:t>디렉토리를 지움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 디렉토리는 </a:t>
            </a:r>
            <a:r>
              <a:rPr lang="ko-KR" altLang="en-US" dirty="0" err="1"/>
              <a:t>비어있어야함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rmdir</a:t>
            </a:r>
            <a:r>
              <a:rPr lang="en-US" altLang="ko-KR" dirty="0"/>
              <a:t> dir1        </a:t>
            </a:r>
            <a:r>
              <a:rPr lang="ko-KR" altLang="en-US" dirty="0"/>
              <a:t>현재 디렉토리에 있는</a:t>
            </a:r>
            <a:r>
              <a:rPr lang="en-US" altLang="ko-KR" dirty="0"/>
              <a:t> dir1 </a:t>
            </a:r>
            <a:r>
              <a:rPr lang="ko-KR" altLang="en-US" dirty="0"/>
              <a:t>디렉토리를 삭제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917FD4-08FA-4E6E-AD7F-86CEAAF29434}"/>
              </a:ext>
            </a:extLst>
          </p:cNvPr>
          <p:cNvSpPr/>
          <p:nvPr/>
        </p:nvSpPr>
        <p:spPr>
          <a:xfrm>
            <a:off x="2411760" y="3176972"/>
            <a:ext cx="39604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rmdir</a:t>
            </a:r>
            <a:r>
              <a:rPr lang="en-US" altLang="ko-KR" dirty="0"/>
              <a:t>   [ </a:t>
            </a:r>
            <a:r>
              <a:rPr lang="ko-KR" altLang="en-US" dirty="0"/>
              <a:t>디렉토리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99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 fontScale="77500" lnSpcReduction="20000"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명령어 구조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ko-KR" dirty="0"/>
          </a:p>
          <a:p>
            <a:pPr marL="27432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ko-KR" altLang="en-US" dirty="0"/>
              <a:t>                                  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명령 </a:t>
            </a:r>
            <a:r>
              <a:rPr lang="en-US" altLang="ko-KR" dirty="0"/>
              <a:t>– </a:t>
            </a:r>
            <a:r>
              <a:rPr lang="ko-KR" altLang="en-US" dirty="0"/>
              <a:t>리눅스를 사용하기 위해 사용자가 입력하는 명령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옵션 </a:t>
            </a:r>
            <a:r>
              <a:rPr lang="en-US" altLang="ko-KR" dirty="0"/>
              <a:t>– </a:t>
            </a:r>
            <a:r>
              <a:rPr lang="ko-KR" altLang="en-US" dirty="0"/>
              <a:t>명령의 세부 기능 선택으로 </a:t>
            </a:r>
            <a:r>
              <a:rPr lang="en-US" altLang="ko-KR" dirty="0"/>
              <a:t>–</a:t>
            </a:r>
            <a:r>
              <a:rPr lang="ko-KR" altLang="en-US" dirty="0"/>
              <a:t>또는</a:t>
            </a:r>
            <a:r>
              <a:rPr lang="en-US" altLang="ko-KR" dirty="0"/>
              <a:t> –</a:t>
            </a:r>
            <a:r>
              <a:rPr lang="ko-KR" altLang="en-US" dirty="0"/>
              <a:t>로 시작하는 영문자 소문자 또는 대문자</a:t>
            </a:r>
            <a:r>
              <a:rPr lang="en-US" altLang="ko-KR" dirty="0"/>
              <a:t>, </a:t>
            </a:r>
            <a:r>
              <a:rPr lang="ko-KR" altLang="en-US" dirty="0"/>
              <a:t>값 </a:t>
            </a:r>
            <a:r>
              <a:rPr lang="en-US" altLang="ko-KR" dirty="0"/>
              <a:t>(  </a:t>
            </a:r>
            <a:r>
              <a:rPr lang="ko-KR" altLang="en-US" dirty="0"/>
              <a:t>명령의 종류에 따라 필요여부가 다름</a:t>
            </a:r>
            <a:r>
              <a:rPr lang="en-US" altLang="ko-KR" dirty="0"/>
              <a:t>)</a:t>
            </a:r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인자 </a:t>
            </a:r>
            <a:r>
              <a:rPr lang="en-US" altLang="ko-KR" dirty="0"/>
              <a:t>– </a:t>
            </a:r>
            <a:r>
              <a:rPr lang="ko-KR" altLang="en-US" dirty="0"/>
              <a:t>명령에 전달되는 하나</a:t>
            </a:r>
            <a:r>
              <a:rPr lang="en-US" altLang="ko-KR" dirty="0"/>
              <a:t> </a:t>
            </a:r>
            <a:r>
              <a:rPr lang="ko-KR" altLang="en-US" dirty="0"/>
              <a:t>이상의 값으로 주로 파일명이나 디렉터리명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예</a:t>
            </a:r>
            <a:r>
              <a:rPr lang="en-US" altLang="ko-KR" dirty="0"/>
              <a:t>)     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 err="1"/>
              <a:t>pwd</a:t>
            </a:r>
            <a:r>
              <a:rPr lang="en-US" altLang="ko-KR" dirty="0"/>
              <a:t>     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/>
              <a:t>ls  -al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/>
              <a:t>cp new.dat old.dat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/>
              <a:t>rm –r directory</a:t>
            </a:r>
          </a:p>
          <a:p>
            <a:pPr marL="27432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0C6946-84AE-4637-99F3-E39FBF57B86A}"/>
              </a:ext>
            </a:extLst>
          </p:cNvPr>
          <p:cNvSpPr/>
          <p:nvPr/>
        </p:nvSpPr>
        <p:spPr>
          <a:xfrm>
            <a:off x="2231740" y="1916832"/>
            <a:ext cx="4608512" cy="6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  </a:t>
            </a:r>
            <a:r>
              <a:rPr lang="en-US" altLang="ko-KR" dirty="0"/>
              <a:t>[</a:t>
            </a:r>
            <a:r>
              <a:rPr lang="ko-KR" altLang="en-US"/>
              <a:t>옵션</a:t>
            </a:r>
            <a:r>
              <a:rPr lang="en-US" altLang="ko-KR" smtClean="0"/>
              <a:t>]  </a:t>
            </a:r>
            <a:r>
              <a:rPr lang="en-US" altLang="ko-KR" dirty="0"/>
              <a:t>[</a:t>
            </a:r>
            <a:r>
              <a:rPr lang="ko-KR" altLang="en-US" dirty="0"/>
              <a:t>인자</a:t>
            </a:r>
            <a:r>
              <a:rPr lang="en-US" altLang="ko-KR" dirty="0"/>
              <a:t>..]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/>
              <a:t>date</a:t>
            </a:r>
            <a:r>
              <a:rPr lang="ko-KR" altLang="en-US" dirty="0"/>
              <a:t>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현재 날짜와 시간을 출력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r>
              <a:rPr lang="en-US" altLang="ko-KR" dirty="0" err="1"/>
              <a:t>cal</a:t>
            </a:r>
            <a:endParaRPr lang="en-US" altLang="ko-KR" dirty="0"/>
          </a:p>
          <a:p>
            <a:pPr marL="274320" lvl="1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ko-KR" dirty="0"/>
              <a:t>	</a:t>
            </a:r>
            <a:r>
              <a:rPr lang="ko-KR" altLang="en-US" sz="1800" dirty="0"/>
              <a:t>달력을 출력</a:t>
            </a: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105ED-469F-445B-B350-92E31962D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92896"/>
            <a:ext cx="6228184" cy="737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B6EC68-A1AD-45D7-87E4-B03E3A68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434412"/>
            <a:ext cx="6228184" cy="1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mtClean="0"/>
              <a:t>hostname</a:t>
            </a:r>
            <a:r>
              <a:rPr lang="ko-KR" altLang="en-US" smtClean="0"/>
              <a:t>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시스템 정보 중 컴퓨터의 이름을 출력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r>
              <a:rPr lang="en-US" altLang="ko-KR" dirty="0" err="1"/>
              <a:t>uname</a:t>
            </a:r>
            <a:r>
              <a:rPr lang="ko-KR" altLang="en-US" dirty="0"/>
              <a:t>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운영체제에 대한 정보를 출력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uname</a:t>
            </a:r>
            <a:r>
              <a:rPr lang="en-US" altLang="ko-KR" dirty="0"/>
              <a:t> ,  </a:t>
            </a:r>
            <a:r>
              <a:rPr lang="en-US" altLang="ko-KR" dirty="0" err="1"/>
              <a:t>uname</a:t>
            </a:r>
            <a:r>
              <a:rPr lang="en-US" altLang="ko-KR" dirty="0"/>
              <a:t> -a</a:t>
            </a: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1C00D8-05C4-479D-8D56-0AA6262B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87"/>
          <a:stretch/>
        </p:blipFill>
        <p:spPr>
          <a:xfrm>
            <a:off x="1454204" y="2420889"/>
            <a:ext cx="5531089" cy="10081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449D19-C692-4139-A49C-A7B6B1769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51"/>
          <a:stretch/>
        </p:blipFill>
        <p:spPr>
          <a:xfrm>
            <a:off x="1261260" y="5125003"/>
            <a:ext cx="6235591" cy="15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6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/>
              <a:t>who am </a:t>
            </a:r>
            <a:r>
              <a:rPr lang="en-US" altLang="ko-KR" dirty="0" err="1"/>
              <a:t>i</a:t>
            </a:r>
            <a:r>
              <a:rPr lang="en-US" altLang="ko-KR" dirty="0"/>
              <a:t>  </a:t>
            </a:r>
            <a:r>
              <a:rPr lang="en-US" altLang="ko-KR"/>
              <a:t>, </a:t>
            </a:r>
            <a:r>
              <a:rPr lang="en-US" altLang="ko-KR" smtClean="0"/>
              <a:t>whoami </a:t>
            </a:r>
            <a:r>
              <a:rPr lang="ko-KR" altLang="en-US" smtClean="0"/>
              <a:t>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현재 사용자에 대한 정보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r>
              <a:rPr lang="ko-KR" altLang="en-US" sz="1200" dirty="0"/>
              <a:t>관리자는 관리자</a:t>
            </a:r>
            <a:r>
              <a:rPr lang="en-US" altLang="ko-KR" sz="1200" dirty="0"/>
              <a:t>(root) </a:t>
            </a:r>
            <a:r>
              <a:rPr lang="ko-KR" altLang="en-US" sz="1200" dirty="0"/>
              <a:t>와 사용자계정을 바꿔가며 작업하기도 하기때문에</a:t>
            </a:r>
            <a:endParaRPr lang="en-US" altLang="ko-KR" sz="1200" dirty="0"/>
          </a:p>
          <a:p>
            <a:pPr marL="731520" lvl="2" indent="0">
              <a:lnSpc>
                <a:spcPct val="150000"/>
              </a:lnSpc>
              <a:buNone/>
              <a:defRPr/>
            </a:pPr>
            <a:r>
              <a:rPr lang="ko-KR" altLang="en-US" sz="1200" dirty="0"/>
              <a:t>현재 어떤 사용자로 명령을 수행하는지 확인할 필요가 있음</a:t>
            </a:r>
            <a:endParaRPr lang="en-US" altLang="ko-KR" sz="1200" dirty="0"/>
          </a:p>
          <a:p>
            <a:pPr marL="548640" lvl="1" indent="-27432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9066E-61AD-4A99-AB9F-964519E9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45079"/>
            <a:ext cx="6222529" cy="22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 err="1"/>
              <a:t>whatis</a:t>
            </a:r>
            <a:r>
              <a:rPr lang="en-US" altLang="ko-KR" dirty="0"/>
              <a:t> </a:t>
            </a:r>
            <a:r>
              <a:rPr lang="ko-KR" altLang="en-US" dirty="0"/>
              <a:t>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명령어에 대한 간단한 설명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r>
              <a:rPr lang="en-US" altLang="ko-KR" dirty="0" err="1"/>
              <a:t>whereis</a:t>
            </a:r>
            <a:r>
              <a:rPr lang="ko-KR" altLang="en-US" dirty="0"/>
              <a:t>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명령어의 위치를 출력</a:t>
            </a: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C2967-F021-4528-B990-AF9AD811B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18"/>
          <a:stretch/>
        </p:blipFill>
        <p:spPr>
          <a:xfrm>
            <a:off x="1378186" y="2564905"/>
            <a:ext cx="6387628" cy="1296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13103A-96C7-4EDD-AB98-CD15F8137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287"/>
          <a:stretch/>
        </p:blipFill>
        <p:spPr>
          <a:xfrm>
            <a:off x="1378186" y="4975799"/>
            <a:ext cx="6408142" cy="11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/>
              <a:t>clear</a:t>
            </a:r>
            <a:r>
              <a:rPr lang="ko-KR" altLang="en-US" dirty="0"/>
              <a:t>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현재 터미널 화면을 지운다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r>
              <a:rPr lang="en-US" altLang="ko-KR" dirty="0"/>
              <a:t>exit</a:t>
            </a:r>
            <a:r>
              <a:rPr lang="ko-KR" altLang="en-US" dirty="0"/>
              <a:t>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현재 접속을 해제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AA0C73-BD00-4CBA-A11F-2A2D01C2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92896"/>
            <a:ext cx="5580112" cy="15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/>
              <a:t>man </a:t>
            </a:r>
            <a:r>
              <a:rPr lang="ko-KR" altLang="en-US" dirty="0"/>
              <a:t>명령                                   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명령에 대한 매뉴얼을 보여주며 </a:t>
            </a:r>
            <a:r>
              <a:rPr lang="en-US" altLang="ko-KR" dirty="0"/>
              <a:t>q </a:t>
            </a:r>
            <a:r>
              <a:rPr lang="ko-KR" altLang="en-US" dirty="0"/>
              <a:t>를 누르면 종료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endParaRPr lang="en-US" altLang="ko-KR" dirty="0"/>
          </a:p>
          <a:p>
            <a:pPr marL="548640" lvl="1" indent="-274320">
              <a:lnSpc>
                <a:spcPct val="150000"/>
              </a:lnSpc>
              <a:defRPr/>
            </a:pPr>
            <a:r>
              <a:rPr lang="en-US" altLang="ko-KR" dirty="0"/>
              <a:t>passwd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현재 설정되어 있는 사용자 패스워드를 변경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9FF414-9061-4BAD-9470-71D4DBD5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5328592" cy="14908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A6859-E8C3-44C4-AB70-9D283107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235521"/>
            <a:ext cx="5436096" cy="15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파일의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83619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리눅스 파일 종류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일반파일</a:t>
            </a:r>
            <a:endParaRPr lang="en-US" altLang="ko-KR" dirty="0"/>
          </a:p>
          <a:p>
            <a:pPr marL="1463040" lvl="3" indent="-274320">
              <a:lnSpc>
                <a:spcPct val="150000"/>
              </a:lnSpc>
              <a:defRPr/>
            </a:pPr>
            <a:r>
              <a:rPr lang="ko-KR" altLang="en-US" dirty="0"/>
              <a:t>주로 데이터를 저장하기 위해 사용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디렉토리</a:t>
            </a:r>
            <a:endParaRPr lang="en-US" altLang="ko-KR" dirty="0"/>
          </a:p>
          <a:p>
            <a:pPr marL="1463040" lvl="3" indent="-274320">
              <a:lnSpc>
                <a:spcPct val="150000"/>
              </a:lnSpc>
              <a:defRPr/>
            </a:pPr>
            <a:r>
              <a:rPr lang="ko-KR" altLang="en-US" dirty="0"/>
              <a:t>파일이나 하위 디렉터리에 대한 정보 저장</a:t>
            </a:r>
            <a:endParaRPr lang="en-US" altLang="ko-KR" dirty="0"/>
          </a:p>
          <a:p>
            <a:pPr marL="1463040" lvl="3" indent="-274320">
              <a:lnSpc>
                <a:spcPct val="150000"/>
              </a:lnSpc>
              <a:defRPr/>
            </a:pPr>
            <a:r>
              <a:rPr lang="ko-KR" altLang="en-US" dirty="0"/>
              <a:t>리눅스에서는 디렉토리도 파일로 취급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 err="1"/>
              <a:t>심벌릭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marL="1463040" lvl="3" indent="-274320">
              <a:lnSpc>
                <a:spcPct val="150000"/>
              </a:lnSpc>
              <a:defRPr/>
            </a:pPr>
            <a:r>
              <a:rPr lang="ko-KR" altLang="en-US" dirty="0"/>
              <a:t>원본 파일을 대신해서 다른 이름으로 파일을 지정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장치파일</a:t>
            </a:r>
            <a:endParaRPr lang="en-US" altLang="ko-KR" dirty="0"/>
          </a:p>
          <a:p>
            <a:pPr marL="1463040" lvl="3" indent="-274320">
              <a:lnSpc>
                <a:spcPct val="150000"/>
              </a:lnSpc>
              <a:defRPr/>
            </a:pPr>
            <a:r>
              <a:rPr lang="ko-KR" altLang="en-US" dirty="0"/>
              <a:t>하드디스크나 키보드와 같은 각종 장치도 파일로 취급</a:t>
            </a:r>
            <a:endParaRPr lang="en-US" altLang="ko-KR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25693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9837</TotalTime>
  <Words>573</Words>
  <Application>Microsoft Office PowerPoint</Application>
  <PresentationFormat>화면 슬라이드 쇼(4:3)</PresentationFormat>
  <Paragraphs>180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</vt:lpstr>
      <vt:lpstr>맑은 고딕</vt:lpstr>
      <vt:lpstr>Arial</vt:lpstr>
      <vt:lpstr>디자인 사용자 지정</vt:lpstr>
      <vt:lpstr>오픈소스 리눅스 실무</vt:lpstr>
      <vt:lpstr>리눅스 명령어</vt:lpstr>
      <vt:lpstr>리눅스 기본 명령어</vt:lpstr>
      <vt:lpstr>리눅스 기본 명령어</vt:lpstr>
      <vt:lpstr>리눅스 기본 명령어</vt:lpstr>
      <vt:lpstr>리눅스 기본 명령어</vt:lpstr>
      <vt:lpstr>리눅스 기본 명령어</vt:lpstr>
      <vt:lpstr>리눅스 기본 명령어</vt:lpstr>
      <vt:lpstr>리눅스 파일의 종류</vt:lpstr>
      <vt:lpstr>리눅스 디렉토리 계층구조</vt:lpstr>
      <vt:lpstr>리눅스 디렉토리</vt:lpstr>
      <vt:lpstr>리눅스 디렉토리</vt:lpstr>
      <vt:lpstr>리눅스 디렉토리</vt:lpstr>
      <vt:lpstr>리눅스 디렉토리</vt:lpstr>
      <vt:lpstr>디렉토리 확인명령</vt:lpstr>
      <vt:lpstr>디렉토리 이동</vt:lpstr>
      <vt:lpstr>디렉토리 생성</vt:lpstr>
      <vt:lpstr>디렉토리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cp:lastModifiedBy>hallym</cp:lastModifiedBy>
  <cp:revision>187</cp:revision>
  <cp:lastPrinted>2018-11-26T00:12:55Z</cp:lastPrinted>
  <dcterms:created xsi:type="dcterms:W3CDTF">2004-02-02T07:27:05Z</dcterms:created>
  <dcterms:modified xsi:type="dcterms:W3CDTF">2020-09-02T07:15:14Z</dcterms:modified>
</cp:coreProperties>
</file>