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30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제목 없는 구역" id="{40945F1C-D458-4D87-9C0C-6AA76914F200}">
          <p14:sldIdLst/>
        </p14:section>
        <p14:section name="제목 없는 구역" id="{B3563F4D-5B5D-4453-9F28-8E180277AA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10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94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기본</a:t>
            </a:r>
            <a:r>
              <a:rPr lang="en-US" altLang="ko-KR" dirty="0"/>
              <a:t>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3</a:t>
            </a:r>
          </a:p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파일의 속성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187876-72AA-4CAB-8782-FCA180006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220" y="2102681"/>
          <a:ext cx="7920880" cy="3394572"/>
        </p:xfrm>
        <a:graphic>
          <a:graphicData uri="http://schemas.openxmlformats.org/drawingml/2006/table">
            <a:tbl>
              <a:tblPr/>
              <a:tblGrid>
                <a:gridCol w="155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 속성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64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크기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크기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704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파일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(-),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등의 파일 종류를 나타낸다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3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소유자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사용자의 읽기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(r)/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(w)/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3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 링크 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하드 링크 개수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3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및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소유자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소유자가 속한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3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크기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크기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23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수정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생성 혹은 최후로 수정한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1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9"/>
            <a:ext cx="8424936" cy="5152106"/>
          </a:xfrm>
        </p:spPr>
        <p:txBody>
          <a:bodyPr>
            <a:normAutofit fontScale="92500" lnSpcReduction="10000"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200" dirty="0"/>
              <a:t>파일의 속성</a:t>
            </a:r>
            <a:endParaRPr lang="en-US" altLang="ko-KR" sz="22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파일 크기</a:t>
            </a:r>
            <a:r>
              <a:rPr lang="en-US" altLang="ko-KR" dirty="0"/>
              <a:t>, 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접근권한</a:t>
            </a:r>
            <a:r>
              <a:rPr lang="en-US" altLang="ko-KR" dirty="0"/>
              <a:t>, </a:t>
            </a:r>
            <a:r>
              <a:rPr lang="ko-KR" altLang="en-US" dirty="0"/>
              <a:t>링크 수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 </a:t>
            </a:r>
            <a:r>
              <a:rPr lang="ko-KR" altLang="en-US" dirty="0"/>
              <a:t>및 그룹</a:t>
            </a:r>
            <a:r>
              <a:rPr lang="en-US" altLang="ko-KR" dirty="0"/>
              <a:t>, </a:t>
            </a:r>
            <a:r>
              <a:rPr lang="ko-KR" altLang="en-US" dirty="0"/>
              <a:t>수정 시간 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200" dirty="0"/>
              <a:t>파일의 속성 확인</a:t>
            </a:r>
            <a:endParaRPr lang="en-US" altLang="ko-KR" sz="22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ls –</a:t>
            </a:r>
            <a:r>
              <a:rPr lang="en-US" altLang="ko-KR" dirty="0" err="1"/>
              <a:t>sl</a:t>
            </a:r>
            <a:r>
              <a:rPr lang="en-US" altLang="ko-KR" dirty="0"/>
              <a:t>  exam</a:t>
            </a:r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속성내용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파일크기 </a:t>
            </a:r>
            <a:r>
              <a:rPr lang="en-US" altLang="ko-KR" dirty="0"/>
              <a:t>4 </a:t>
            </a:r>
            <a:r>
              <a:rPr lang="en-US" altLang="ko-KR" dirty="0" err="1"/>
              <a:t>kbyte</a:t>
            </a:r>
            <a:r>
              <a:rPr lang="en-US" altLang="ko-KR" dirty="0"/>
              <a:t>    ,    -  :  </a:t>
            </a:r>
            <a:r>
              <a:rPr lang="ko-KR" altLang="en-US" dirty="0"/>
              <a:t>일반파일  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:</a:t>
            </a:r>
            <a:r>
              <a:rPr lang="ko-KR" altLang="en-US" dirty="0"/>
              <a:t>소유자 읽기 쓰기 </a:t>
            </a:r>
            <a:r>
              <a:rPr lang="en-US" altLang="ko-KR" dirty="0"/>
              <a:t>, </a:t>
            </a:r>
            <a:r>
              <a:rPr lang="ko-KR" altLang="en-US" dirty="0"/>
              <a:t>그룹 읽기 쓰기 </a:t>
            </a:r>
            <a:r>
              <a:rPr lang="en-US" altLang="ko-KR" dirty="0"/>
              <a:t>, </a:t>
            </a:r>
            <a:r>
              <a:rPr lang="ko-KR" altLang="en-US" dirty="0"/>
              <a:t>기타 읽기 권한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하드링크 수 </a:t>
            </a:r>
            <a:r>
              <a:rPr lang="en-US" altLang="ko-KR" dirty="0"/>
              <a:t>: 2   ,  </a:t>
            </a:r>
            <a:r>
              <a:rPr lang="ko-KR" altLang="en-US" dirty="0"/>
              <a:t>소유자 </a:t>
            </a:r>
            <a:r>
              <a:rPr lang="en-US" altLang="ko-KR" dirty="0"/>
              <a:t>:</a:t>
            </a:r>
            <a:r>
              <a:rPr lang="en-US" altLang="ko-KR" dirty="0" err="1"/>
              <a:t>kdh</a:t>
            </a:r>
            <a:r>
              <a:rPr lang="en-US" altLang="ko-KR" dirty="0"/>
              <a:t>  ,  </a:t>
            </a:r>
            <a:r>
              <a:rPr lang="ko-KR" altLang="en-US" dirty="0"/>
              <a:t>소유 그룹 </a:t>
            </a:r>
            <a:r>
              <a:rPr lang="en-US" altLang="ko-KR" dirty="0"/>
              <a:t>: </a:t>
            </a:r>
            <a:r>
              <a:rPr lang="en-US" altLang="ko-KR" dirty="0" err="1"/>
              <a:t>kdh</a:t>
            </a:r>
            <a:r>
              <a:rPr lang="en-US" altLang="ko-KR" dirty="0"/>
              <a:t>  ,  </a:t>
            </a:r>
            <a:r>
              <a:rPr lang="ko-KR" altLang="en-US" dirty="0"/>
              <a:t>파일 크기 </a:t>
            </a:r>
            <a:r>
              <a:rPr lang="en-US" altLang="ko-KR" dirty="0"/>
              <a:t>: 13</a:t>
            </a:r>
            <a:r>
              <a:rPr lang="ko-KR" altLang="en-US" dirty="0"/>
              <a:t>바이트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최종수정일 </a:t>
            </a:r>
            <a:r>
              <a:rPr lang="en-US" altLang="ko-KR" dirty="0"/>
              <a:t>: 11</a:t>
            </a:r>
            <a:r>
              <a:rPr lang="ko-KR" altLang="en-US" dirty="0"/>
              <a:t>월</a:t>
            </a:r>
            <a:r>
              <a:rPr lang="en-US" altLang="ko-KR" dirty="0"/>
              <a:t> 19 09:10  ,  </a:t>
            </a:r>
            <a:r>
              <a:rPr lang="ko-KR" altLang="en-US" dirty="0"/>
              <a:t>파일명 </a:t>
            </a:r>
            <a:r>
              <a:rPr lang="en-US" altLang="ko-KR" dirty="0"/>
              <a:t>: exam</a:t>
            </a:r>
            <a:r>
              <a:rPr lang="ko-KR" altLang="en-US" dirty="0"/>
              <a:t>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19674F-8BC2-4949-BFA0-FCAE09210C5B}"/>
              </a:ext>
            </a:extLst>
          </p:cNvPr>
          <p:cNvGrpSpPr/>
          <p:nvPr/>
        </p:nvGrpSpPr>
        <p:grpSpPr>
          <a:xfrm>
            <a:off x="1402464" y="3362722"/>
            <a:ext cx="6334217" cy="1002384"/>
            <a:chOff x="1402464" y="3362722"/>
            <a:chExt cx="6334217" cy="10023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330E48-D63D-42CE-ACB4-E997BDD2F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073"/>
            <a:stretch/>
          </p:blipFill>
          <p:spPr>
            <a:xfrm>
              <a:off x="1407318" y="3362722"/>
              <a:ext cx="6329363" cy="100238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4DB8C1-D9E7-430E-BB85-97DC202A9DA3}"/>
                </a:ext>
              </a:extLst>
            </p:cNvPr>
            <p:cNvSpPr/>
            <p:nvPr/>
          </p:nvSpPr>
          <p:spPr>
            <a:xfrm>
              <a:off x="1402464" y="3786495"/>
              <a:ext cx="4897728" cy="2185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6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파일의 접근권한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리눅스는 파일에 대한 접근을 보호하는 기능을 제공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사용자는 자신의 파일과 디렉토리에 다른 그룹이나 사용자가 접근해도 되는것과 되지 않는 것을 구분하도록  접근권한을 지정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파일의 접근 권한 확인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ls -l</a:t>
            </a:r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88C4A-3955-4517-9D3F-488FF5C9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36" y="4221088"/>
            <a:ext cx="6659970" cy="19558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F4DB8C1-D9E7-430E-BB85-97DC202A9DA3}"/>
              </a:ext>
            </a:extLst>
          </p:cNvPr>
          <p:cNvSpPr/>
          <p:nvPr/>
        </p:nvSpPr>
        <p:spPr>
          <a:xfrm>
            <a:off x="1691680" y="4918866"/>
            <a:ext cx="1080120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8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리눅스에서</a:t>
            </a:r>
            <a:r>
              <a:rPr lang="ko-KR" altLang="en-US" sz="2000" dirty="0"/>
              <a:t> 지원하는 파일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12648" y="2276872"/>
          <a:ext cx="7703769" cy="3236976"/>
        </p:xfrm>
        <a:graphic>
          <a:graphicData uri="http://schemas.openxmlformats.org/drawingml/2006/table">
            <a:tbl>
              <a:tblPr/>
              <a:tblGrid>
                <a:gridCol w="164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 종류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표시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갖고 있는 텍스트 파일 또는 이진 파일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 내의 파일들의 이름들과 파일 정보를 관리하는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장치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단위로 데이터를 전송하는 장치를 나타내는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장치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단위로 데이터를 전송하는 장치를 나타내는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FIFO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간 통신에 사용되는 이름 있는 파이프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네트워크를 통한 프로세스 간 통신에 사용되는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심벌릭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 파일을 가리키는 포인터와 같은 역할을 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7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종류 확인 명령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File</a:t>
            </a:r>
            <a:r>
              <a:rPr lang="ko-KR" altLang="en-US" dirty="0"/>
              <a:t>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파일에 대한 자세한 정보를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dirty="0"/>
              <a:t>     exam </a:t>
            </a:r>
            <a:r>
              <a:rPr lang="ko-KR" altLang="en-US" sz="1600" dirty="0"/>
              <a:t>파일은 아스키코드 텍스트 파일임을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5D80BA-C1DB-492D-A5C1-0C19DF48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90094"/>
            <a:ext cx="5235500" cy="15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파일의 접근 권한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접근 권한의 종류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읽기권한 </a:t>
            </a:r>
            <a:r>
              <a:rPr lang="en-US" altLang="ko-KR" sz="1600" dirty="0"/>
              <a:t>, </a:t>
            </a:r>
            <a:r>
              <a:rPr lang="ko-KR" altLang="en-US" sz="1600" dirty="0"/>
              <a:t>쓰기권한 </a:t>
            </a:r>
            <a:r>
              <a:rPr lang="en-US" altLang="ko-KR" sz="1600" dirty="0"/>
              <a:t>, </a:t>
            </a:r>
            <a:r>
              <a:rPr lang="ko-KR" altLang="en-US" sz="1600" dirty="0"/>
              <a:t>실행권한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D25FED-3A81-482A-9064-9891D2F00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/>
          <a:stretch/>
        </p:blipFill>
        <p:spPr>
          <a:xfrm>
            <a:off x="829905" y="3068960"/>
            <a:ext cx="7412182" cy="22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836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파일의 접근 권한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 접근 권한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일반파일 </a:t>
            </a:r>
            <a:r>
              <a:rPr lang="en-US" altLang="ko-KR" sz="1600" dirty="0"/>
              <a:t>– </a:t>
            </a:r>
            <a:r>
              <a:rPr lang="ko-KR" altLang="en-US" sz="1600" dirty="0"/>
              <a:t>소유자는 읽기와 쓰기 그룹과 사용자는 읽기 권한만 설정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디렉토리 </a:t>
            </a:r>
            <a:r>
              <a:rPr lang="en-US" altLang="ko-KR" sz="1600" dirty="0"/>
              <a:t>– </a:t>
            </a:r>
            <a:r>
              <a:rPr lang="ko-KR" altLang="en-US" sz="1600" dirty="0"/>
              <a:t>소유자는 읽기</a:t>
            </a:r>
            <a:r>
              <a:rPr lang="en-US" altLang="ko-KR" sz="1600" dirty="0"/>
              <a:t>,</a:t>
            </a:r>
            <a:r>
              <a:rPr lang="ko-KR" altLang="en-US" sz="1600" dirty="0"/>
              <a:t>쓰기</a:t>
            </a:r>
            <a:r>
              <a:rPr lang="en-US" altLang="ko-KR" sz="1600" dirty="0"/>
              <a:t>,</a:t>
            </a:r>
            <a:r>
              <a:rPr lang="ko-KR" altLang="en-US" sz="1600" dirty="0"/>
              <a:t>실행 그룹과 사용자는 읽기와 실행 권한만 설정</a:t>
            </a:r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77817-7F64-42B7-8936-E4EB90516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8135" r="16375" b="13078"/>
          <a:stretch/>
        </p:blipFill>
        <p:spPr>
          <a:xfrm>
            <a:off x="971600" y="5157192"/>
            <a:ext cx="7431775" cy="490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26BBA-35E8-4F6F-AD42-BD997D9EE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82" r="29743" b="33445"/>
          <a:stretch/>
        </p:blipFill>
        <p:spPr>
          <a:xfrm>
            <a:off x="971600" y="4022862"/>
            <a:ext cx="6243613" cy="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8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파일의 접근 권한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접근 권한 표기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읽기권한 </a:t>
            </a:r>
            <a:r>
              <a:rPr lang="en-US" altLang="ko-KR" sz="1600" dirty="0"/>
              <a:t>, </a:t>
            </a:r>
            <a:r>
              <a:rPr lang="ko-KR" altLang="en-US" sz="1600" dirty="0"/>
              <a:t>쓰기권한 </a:t>
            </a:r>
            <a:r>
              <a:rPr lang="en-US" altLang="ko-KR" sz="1600" dirty="0"/>
              <a:t>, </a:t>
            </a:r>
            <a:r>
              <a:rPr lang="ko-KR" altLang="en-US" sz="1600" dirty="0"/>
              <a:t>실행권한을 각각 </a:t>
            </a:r>
            <a:r>
              <a:rPr lang="en-US" altLang="ko-KR" sz="1600" dirty="0"/>
              <a:t>r , w , x</a:t>
            </a:r>
            <a:r>
              <a:rPr lang="ko-KR" altLang="en-US" sz="1600" dirty="0"/>
              <a:t> 로 표기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소유자 </a:t>
            </a:r>
            <a:r>
              <a:rPr lang="en-US" altLang="ko-KR" sz="1600" dirty="0"/>
              <a:t>, </a:t>
            </a:r>
            <a:r>
              <a:rPr lang="ko-KR" altLang="en-US" sz="1600" dirty="0"/>
              <a:t>그룹 </a:t>
            </a:r>
            <a:r>
              <a:rPr lang="en-US" altLang="ko-KR" sz="1600" dirty="0"/>
              <a:t>, </a:t>
            </a:r>
            <a:r>
              <a:rPr lang="ko-KR" altLang="en-US" sz="1600" dirty="0"/>
              <a:t>기타 사용자별로 </a:t>
            </a:r>
            <a:r>
              <a:rPr lang="en-US" altLang="ko-KR" sz="1600" dirty="0" err="1"/>
              <a:t>r,w,x</a:t>
            </a:r>
            <a:r>
              <a:rPr lang="en-US" altLang="ko-KR" sz="1600" dirty="0"/>
              <a:t> </a:t>
            </a:r>
            <a:r>
              <a:rPr lang="ko-KR" altLang="en-US" sz="1600" dirty="0"/>
              <a:t>가 표기 </a:t>
            </a:r>
            <a:r>
              <a:rPr lang="en-US" altLang="ko-KR" sz="1600" dirty="0"/>
              <a:t>( - 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권한 없음을 의미 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 </a:t>
            </a:r>
            <a:r>
              <a:rPr lang="en-US" altLang="ko-KR" sz="1600" dirty="0"/>
              <a:t>:  </a:t>
            </a:r>
            <a:r>
              <a:rPr lang="en-US" altLang="ko-KR" sz="1600" dirty="0" err="1"/>
              <a:t>rwxr</a:t>
            </a:r>
            <a:r>
              <a:rPr lang="en-US" altLang="ko-KR" sz="1600" dirty="0"/>
              <a:t>-</a:t>
            </a:r>
            <a:r>
              <a:rPr lang="en-US" altLang="ko-KR" sz="1600" dirty="0" err="1"/>
              <a:t>xr</a:t>
            </a:r>
            <a:r>
              <a:rPr lang="en-US" altLang="ko-KR" sz="1600" dirty="0"/>
              <a:t>-x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2A210-71EC-4224-A5D3-A27271CC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81" y="4642746"/>
            <a:ext cx="7146038" cy="20986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A68CFE-C227-4D0D-8B20-B218D9E52B51}"/>
              </a:ext>
            </a:extLst>
          </p:cNvPr>
          <p:cNvSpPr/>
          <p:nvPr/>
        </p:nvSpPr>
        <p:spPr>
          <a:xfrm>
            <a:off x="998980" y="5067566"/>
            <a:ext cx="1268763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60F4E-F770-453B-A02F-F38A91A554B2}"/>
              </a:ext>
            </a:extLst>
          </p:cNvPr>
          <p:cNvSpPr txBox="1"/>
          <p:nvPr/>
        </p:nvSpPr>
        <p:spPr>
          <a:xfrm>
            <a:off x="1043608" y="5780418"/>
            <a:ext cx="658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소유자는 읽기 쓰기 가능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동일그룹은 읽기 쓰기 가능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사용자는 읽기 가능</a:t>
            </a:r>
          </a:p>
        </p:txBody>
      </p:sp>
      <p:pic>
        <p:nvPicPr>
          <p:cNvPr id="9" name="_x173362968" descr="EMB00000e9403f3">
            <a:extLst>
              <a:ext uri="{FF2B5EF4-FFF2-40B4-BE49-F238E27FC236}">
                <a16:creationId xmlns:a16="http://schemas.microsoft.com/office/drawing/2014/main" id="{F4D63D00-123C-4DE3-86C3-545F54ABE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3"/>
          <a:stretch/>
        </p:blipFill>
        <p:spPr bwMode="auto">
          <a:xfrm>
            <a:off x="1619959" y="3778072"/>
            <a:ext cx="3395997" cy="7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파일의 접근 권한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GUI </a:t>
            </a:r>
            <a:r>
              <a:rPr lang="ko-KR" altLang="en-US" dirty="0"/>
              <a:t>환경에서의 속성확인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59F5C8-B42F-4651-B60F-83C1B9D4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12042"/>
            <a:ext cx="4009653" cy="3878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DDC88-3681-4D81-9E4B-2A97AC1282C3}"/>
              </a:ext>
            </a:extLst>
          </p:cNvPr>
          <p:cNvSpPr txBox="1"/>
          <p:nvPr/>
        </p:nvSpPr>
        <p:spPr>
          <a:xfrm>
            <a:off x="4572000" y="34336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소유자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9FE0A-4535-404F-B05A-58202114B5C3}"/>
              </a:ext>
            </a:extLst>
          </p:cNvPr>
          <p:cNvSpPr txBox="1"/>
          <p:nvPr/>
        </p:nvSpPr>
        <p:spPr>
          <a:xfrm>
            <a:off x="4584284" y="4186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C3D9B-39F9-4D2D-A9EC-F96C08AEBBE4}"/>
              </a:ext>
            </a:extLst>
          </p:cNvPr>
          <p:cNvSpPr txBox="1"/>
          <p:nvPr/>
        </p:nvSpPr>
        <p:spPr>
          <a:xfrm>
            <a:off x="4584284" y="4929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기타사용자</a:t>
            </a:r>
          </a:p>
        </p:txBody>
      </p:sp>
    </p:spTree>
    <p:extLst>
      <p:ext uri="{BB962C8B-B14F-4D97-AF65-F5344CB8AC3E}">
        <p14:creationId xmlns:p14="http://schemas.microsoft.com/office/powerpoint/2010/main" val="156445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접근 권한의 예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65D7D2-F7F1-4538-8858-6D8DEDC6C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2"/>
          <a:stretch/>
        </p:blipFill>
        <p:spPr>
          <a:xfrm>
            <a:off x="506921" y="2636912"/>
            <a:ext cx="8058150" cy="29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8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빈 파일 생성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touch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내용이</a:t>
            </a:r>
            <a:r>
              <a:rPr lang="en-US" altLang="ko-KR" dirty="0"/>
              <a:t> </a:t>
            </a:r>
            <a:r>
              <a:rPr lang="ko-KR" altLang="en-US" dirty="0"/>
              <a:t>없는 빈 파일을 생성한다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이미</a:t>
            </a:r>
            <a:r>
              <a:rPr lang="en-US" altLang="ko-KR" dirty="0"/>
              <a:t> </a:t>
            </a:r>
            <a:r>
              <a:rPr lang="ko-KR" altLang="en-US" dirty="0"/>
              <a:t>파일이 있는 경우 수정 시간이 현재 시간으로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touch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AA50B8-F7EA-4753-B13E-32977A052407}"/>
              </a:ext>
            </a:extLst>
          </p:cNvPr>
          <p:cNvSpPr/>
          <p:nvPr/>
        </p:nvSpPr>
        <p:spPr>
          <a:xfrm>
            <a:off x="899592" y="3140968"/>
            <a:ext cx="734481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touch   [</a:t>
            </a:r>
            <a:r>
              <a:rPr lang="ko-KR" altLang="en-US" dirty="0"/>
              <a:t>옵션</a:t>
            </a:r>
            <a:r>
              <a:rPr lang="en-US" altLang="ko-KR" dirty="0"/>
              <a:t>]   </a:t>
            </a:r>
            <a:r>
              <a:rPr lang="ko-KR" altLang="en-US" dirty="0"/>
              <a:t>파일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-a   </a:t>
            </a:r>
            <a:r>
              <a:rPr lang="ko-KR" altLang="en-US" dirty="0"/>
              <a:t>접근 시간만 변경</a:t>
            </a:r>
            <a:endParaRPr lang="en-US" altLang="ko-KR" dirty="0"/>
          </a:p>
          <a:p>
            <a:r>
              <a:rPr lang="en-US" altLang="ko-KR" dirty="0"/>
              <a:t>                  -m  </a:t>
            </a:r>
            <a:r>
              <a:rPr lang="ko-KR" altLang="en-US" dirty="0"/>
              <a:t>수정 시간만 변경</a:t>
            </a:r>
            <a:endParaRPr lang="en-US" altLang="ko-KR" dirty="0"/>
          </a:p>
          <a:p>
            <a:r>
              <a:rPr lang="en-US" altLang="ko-KR" dirty="0"/>
              <a:t>                  -t</a:t>
            </a:r>
            <a:r>
              <a:rPr lang="ko-KR" altLang="en-US" dirty="0"/>
              <a:t>   시간을 직접 입력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E5810-49BE-4963-B42F-FCE4EA76B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28"/>
          <a:stretch/>
        </p:blipFill>
        <p:spPr>
          <a:xfrm>
            <a:off x="2411760" y="5573460"/>
            <a:ext cx="5292080" cy="10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2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접근 권한의 변경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57340-6B33-41B3-B976-E4FFAE35D9B8}"/>
              </a:ext>
            </a:extLst>
          </p:cNvPr>
          <p:cNvSpPr/>
          <p:nvPr/>
        </p:nvSpPr>
        <p:spPr>
          <a:xfrm>
            <a:off x="2051720" y="2276872"/>
            <a:ext cx="57531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</a:t>
            </a:r>
            <a:r>
              <a:rPr lang="ko-KR" altLang="en-US" dirty="0"/>
              <a:t>접근권한 파일</a:t>
            </a:r>
            <a:r>
              <a:rPr lang="en-US" altLang="ko-KR" dirty="0"/>
              <a:t>(</a:t>
            </a:r>
            <a:r>
              <a:rPr lang="ko-KR" altLang="en-US" dirty="0"/>
              <a:t>디렉토리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-R   : </a:t>
            </a:r>
            <a:r>
              <a:rPr lang="ko-KR" altLang="en-US" dirty="0"/>
              <a:t>하위 디렉토리 포함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19D6C-130C-4F06-A6A2-95D4FDD96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47"/>
          <a:stretch/>
        </p:blipFill>
        <p:spPr>
          <a:xfrm>
            <a:off x="1331640" y="4455194"/>
            <a:ext cx="5753100" cy="18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80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접근 권한의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숫자 모드 접근 권한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접근 권한 변경 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chmod</a:t>
            </a:r>
            <a:r>
              <a:rPr lang="en-US" altLang="ko-KR" dirty="0"/>
              <a:t>  755 exam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19D6C-130C-4F06-A6A2-95D4FDD96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247"/>
          <a:stretch/>
        </p:blipFill>
        <p:spPr>
          <a:xfrm>
            <a:off x="4477730" y="1550393"/>
            <a:ext cx="3960440" cy="1239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B88E7C-CEEE-4BAB-ACA1-E30DFDAC3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2"/>
          <a:stretch/>
        </p:blipFill>
        <p:spPr>
          <a:xfrm>
            <a:off x="382836" y="2773278"/>
            <a:ext cx="4212144" cy="2619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B35FEA-EB97-4A14-8554-7C7B2DEDF2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67"/>
          <a:stretch/>
        </p:blipFill>
        <p:spPr>
          <a:xfrm>
            <a:off x="4753947" y="2773278"/>
            <a:ext cx="4212144" cy="14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3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80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접근 권한의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접근 권한 변경 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chmod</a:t>
            </a:r>
            <a:r>
              <a:rPr lang="en-US" altLang="ko-KR" dirty="0"/>
              <a:t>  744 exam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3FD5E-4C66-48C9-82EB-500BF82F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04" y="3057878"/>
            <a:ext cx="7374657" cy="216576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8D54A-7AD2-40D3-9CAA-8162997C9950}"/>
              </a:ext>
            </a:extLst>
          </p:cNvPr>
          <p:cNvCxnSpPr/>
          <p:nvPr/>
        </p:nvCxnSpPr>
        <p:spPr>
          <a:xfrm>
            <a:off x="1340002" y="3772787"/>
            <a:ext cx="1553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B64AB1-B9D5-4B23-A495-09C3446CE68F}"/>
              </a:ext>
            </a:extLst>
          </p:cNvPr>
          <p:cNvCxnSpPr/>
          <p:nvPr/>
        </p:nvCxnSpPr>
        <p:spPr>
          <a:xfrm>
            <a:off x="1340002" y="4509120"/>
            <a:ext cx="1553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9113A8-E553-4B2D-B72E-D06CE765F6DF}"/>
              </a:ext>
            </a:extLst>
          </p:cNvPr>
          <p:cNvSpPr/>
          <p:nvPr/>
        </p:nvSpPr>
        <p:spPr>
          <a:xfrm>
            <a:off x="1979712" y="3573016"/>
            <a:ext cx="144016" cy="199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7F83A-FFE4-4550-8361-59FD54038C49}"/>
              </a:ext>
            </a:extLst>
          </p:cNvPr>
          <p:cNvSpPr/>
          <p:nvPr/>
        </p:nvSpPr>
        <p:spPr>
          <a:xfrm>
            <a:off x="1979712" y="4237355"/>
            <a:ext cx="144016" cy="199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4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1CF113-4B2B-4713-88F1-F0025EA3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04" y="3057877"/>
            <a:ext cx="7374657" cy="21657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80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접근 권한의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접근 권한 변경 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chmod</a:t>
            </a:r>
            <a:r>
              <a:rPr lang="en-US" altLang="ko-KR" dirty="0"/>
              <a:t>  600 exam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8D54A-7AD2-40D3-9CAA-8162997C9950}"/>
              </a:ext>
            </a:extLst>
          </p:cNvPr>
          <p:cNvCxnSpPr/>
          <p:nvPr/>
        </p:nvCxnSpPr>
        <p:spPr>
          <a:xfrm>
            <a:off x="1340002" y="3772787"/>
            <a:ext cx="1553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B64AB1-B9D5-4B23-A495-09C3446CE68F}"/>
              </a:ext>
            </a:extLst>
          </p:cNvPr>
          <p:cNvCxnSpPr/>
          <p:nvPr/>
        </p:nvCxnSpPr>
        <p:spPr>
          <a:xfrm>
            <a:off x="1340002" y="4509120"/>
            <a:ext cx="1553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9113A8-E553-4B2D-B72E-D06CE765F6DF}"/>
              </a:ext>
            </a:extLst>
          </p:cNvPr>
          <p:cNvSpPr/>
          <p:nvPr/>
        </p:nvSpPr>
        <p:spPr>
          <a:xfrm>
            <a:off x="1763688" y="3573017"/>
            <a:ext cx="864096" cy="199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7F83A-FFE4-4550-8361-59FD54038C49}"/>
              </a:ext>
            </a:extLst>
          </p:cNvPr>
          <p:cNvSpPr/>
          <p:nvPr/>
        </p:nvSpPr>
        <p:spPr>
          <a:xfrm>
            <a:off x="1763688" y="4237355"/>
            <a:ext cx="864096" cy="250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6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80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접근 권한의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기호 모드 접근 권한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g+w</a:t>
            </a:r>
            <a:r>
              <a:rPr lang="en-US" altLang="ko-KR" dirty="0"/>
              <a:t> exam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exam</a:t>
            </a:r>
            <a:r>
              <a:rPr lang="ko-KR" altLang="en-US" dirty="0"/>
              <a:t> 파일을 같은 그룹에 대해 쓰기 권한을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41E70A-D3F0-426A-84D5-AE0BEC80F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25846"/>
          <a:stretch/>
        </p:blipFill>
        <p:spPr>
          <a:xfrm>
            <a:off x="683568" y="3140968"/>
            <a:ext cx="3476625" cy="7920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5211AE-E7FC-48EE-AB09-A45EFDA29E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5739"/>
          <a:stretch/>
        </p:blipFill>
        <p:spPr>
          <a:xfrm>
            <a:off x="4479903" y="2133049"/>
            <a:ext cx="4273415" cy="31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5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80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접근 권한의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기호 모드 접근 권한 설정의 다양한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94A21E-CB34-4E7C-9D37-72711A2EA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9"/>
          <a:stretch/>
        </p:blipFill>
        <p:spPr>
          <a:xfrm>
            <a:off x="925155" y="2578797"/>
            <a:ext cx="7221682" cy="37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3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소유자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 혹은 디렉토리의 소유자를 지정된 사용자로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-R</a:t>
            </a:r>
            <a:r>
              <a:rPr lang="ko-KR" altLang="en-US" dirty="0"/>
              <a:t> 옵션이 지정된 경우 하위 디렉토리의 소유자도 변경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57340-6B33-41B3-B976-E4FFAE35D9B8}"/>
              </a:ext>
            </a:extLst>
          </p:cNvPr>
          <p:cNvSpPr/>
          <p:nvPr/>
        </p:nvSpPr>
        <p:spPr>
          <a:xfrm>
            <a:off x="1619672" y="3212976"/>
            <a:ext cx="626469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[-R] </a:t>
            </a:r>
            <a:r>
              <a:rPr lang="ko-KR" altLang="en-US" dirty="0"/>
              <a:t>사용자 파일</a:t>
            </a:r>
            <a:r>
              <a:rPr lang="en-US" altLang="ko-KR" dirty="0"/>
              <a:t>(</a:t>
            </a:r>
            <a:r>
              <a:rPr lang="ko-KR" altLang="en-US" dirty="0"/>
              <a:t>디렉토리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-R   : </a:t>
            </a:r>
            <a:r>
              <a:rPr lang="ko-KR" altLang="en-US" dirty="0"/>
              <a:t>디렉토리일 경우 하위 디렉토리 포함</a:t>
            </a:r>
          </a:p>
        </p:txBody>
      </p:sp>
    </p:spTree>
    <p:extLst>
      <p:ext uri="{BB962C8B-B14F-4D97-AF65-F5344CB8AC3E}">
        <p14:creationId xmlns:p14="http://schemas.microsoft.com/office/powerpoint/2010/main" val="3900946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소유자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소유자</a:t>
            </a:r>
            <a:r>
              <a:rPr lang="en-US" altLang="ko-KR" dirty="0"/>
              <a:t> </a:t>
            </a:r>
            <a:r>
              <a:rPr lang="ko-KR" altLang="en-US" dirty="0"/>
              <a:t>변경의 경우 </a:t>
            </a:r>
            <a:r>
              <a:rPr lang="en-US" altLang="ko-KR" dirty="0"/>
              <a:t>root </a:t>
            </a:r>
            <a:r>
              <a:rPr lang="ko-KR" altLang="en-US" dirty="0"/>
              <a:t>권한이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sudo</a:t>
            </a:r>
            <a:r>
              <a:rPr lang="ko-KR" altLang="en-US" dirty="0"/>
              <a:t>  명령 </a:t>
            </a:r>
            <a:r>
              <a:rPr lang="en-US" altLang="ko-KR" dirty="0"/>
              <a:t>: 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en-US" altLang="ko-KR" dirty="0"/>
              <a:t>root </a:t>
            </a:r>
            <a:r>
              <a:rPr lang="ko-KR" altLang="en-US" dirty="0"/>
              <a:t>권한으로 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B9643-9B31-4EF5-9D5D-71EBA7B9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12976"/>
            <a:ext cx="7555185" cy="22187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6ABBDB-46BA-4454-9BFC-FD985AC992D9}"/>
              </a:ext>
            </a:extLst>
          </p:cNvPr>
          <p:cNvSpPr/>
          <p:nvPr/>
        </p:nvSpPr>
        <p:spPr>
          <a:xfrm>
            <a:off x="2195736" y="4653136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2D522-3542-4329-B588-5D95550942F1}"/>
              </a:ext>
            </a:extLst>
          </p:cNvPr>
          <p:cNvSpPr txBox="1"/>
          <p:nvPr/>
        </p:nvSpPr>
        <p:spPr>
          <a:xfrm>
            <a:off x="2674937" y="501827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소유자가 변경</a:t>
            </a:r>
          </a:p>
        </p:txBody>
      </p:sp>
    </p:spTree>
    <p:extLst>
      <p:ext uri="{BB962C8B-B14F-4D97-AF65-F5344CB8AC3E}">
        <p14:creationId xmlns:p14="http://schemas.microsoft.com/office/powerpoint/2010/main" val="427386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파일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소유 그룹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소유 그룹</a:t>
            </a:r>
            <a:r>
              <a:rPr lang="en-US" altLang="ko-KR" dirty="0"/>
              <a:t> </a:t>
            </a:r>
            <a:r>
              <a:rPr lang="ko-KR" altLang="en-US" dirty="0"/>
              <a:t>변경의 경우 </a:t>
            </a:r>
            <a:r>
              <a:rPr lang="en-US" altLang="ko-KR" dirty="0"/>
              <a:t>root </a:t>
            </a:r>
            <a:r>
              <a:rPr lang="ko-KR" altLang="en-US" dirty="0"/>
              <a:t>권한이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sudo</a:t>
            </a:r>
            <a:r>
              <a:rPr lang="ko-KR" altLang="en-US" dirty="0"/>
              <a:t>  명령 </a:t>
            </a:r>
            <a:r>
              <a:rPr lang="en-US" altLang="ko-KR" dirty="0"/>
              <a:t>: 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en-US" altLang="ko-KR" dirty="0"/>
              <a:t>root </a:t>
            </a:r>
            <a:r>
              <a:rPr lang="ko-KR" altLang="en-US" dirty="0"/>
              <a:t>권한으로 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D6706C-0630-4B58-80B3-3BA69592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64581"/>
            <a:ext cx="7755781" cy="22776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74688D-C7F1-4F8F-A417-B79BD5F64BDA}"/>
              </a:ext>
            </a:extLst>
          </p:cNvPr>
          <p:cNvSpPr/>
          <p:nvPr/>
        </p:nvSpPr>
        <p:spPr>
          <a:xfrm>
            <a:off x="2796655" y="4730257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99F83-55FE-4F68-B9FE-55380AD0262D}"/>
              </a:ext>
            </a:extLst>
          </p:cNvPr>
          <p:cNvSpPr txBox="1"/>
          <p:nvPr/>
        </p:nvSpPr>
        <p:spPr>
          <a:xfrm>
            <a:off x="3275856" y="509539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그룹이 변경</a:t>
            </a:r>
          </a:p>
        </p:txBody>
      </p:sp>
    </p:spTree>
    <p:extLst>
      <p:ext uri="{BB962C8B-B14F-4D97-AF65-F5344CB8AC3E}">
        <p14:creationId xmlns:p14="http://schemas.microsoft.com/office/powerpoint/2010/main" val="46718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내용 검색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grep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지정한 패턴이 포함된 행을 찾아 출력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AA50B8-F7EA-4753-B13E-32977A052407}"/>
              </a:ext>
            </a:extLst>
          </p:cNvPr>
          <p:cNvSpPr/>
          <p:nvPr/>
        </p:nvSpPr>
        <p:spPr>
          <a:xfrm>
            <a:off x="899592" y="3140968"/>
            <a:ext cx="734481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grep   [</a:t>
            </a:r>
            <a:r>
              <a:rPr lang="ko-KR" altLang="en-US" dirty="0"/>
              <a:t>옵션</a:t>
            </a:r>
            <a:r>
              <a:rPr lang="en-US" altLang="ko-KR" dirty="0"/>
              <a:t>]  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파일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-</a:t>
            </a:r>
            <a:r>
              <a:rPr lang="en-US" altLang="ko-KR" dirty="0" err="1"/>
              <a:t>i</a:t>
            </a:r>
            <a:r>
              <a:rPr lang="en-US" altLang="ko-KR" dirty="0"/>
              <a:t>   </a:t>
            </a:r>
            <a:r>
              <a:rPr lang="ko-KR" altLang="en-US" dirty="0"/>
              <a:t>대소문자</a:t>
            </a:r>
            <a:r>
              <a:rPr lang="en-US" altLang="ko-KR" dirty="0"/>
              <a:t> </a:t>
            </a:r>
            <a:r>
              <a:rPr lang="ko-KR" altLang="en-US" dirty="0"/>
              <a:t>모두 검색</a:t>
            </a:r>
            <a:endParaRPr lang="en-US" altLang="ko-KR" dirty="0"/>
          </a:p>
          <a:p>
            <a:r>
              <a:rPr lang="en-US" altLang="ko-KR" dirty="0"/>
              <a:t>                  -l  </a:t>
            </a:r>
            <a:r>
              <a:rPr lang="ko-KR" altLang="en-US" dirty="0"/>
              <a:t>지정한 패턴이 포함된 파일명을 출력</a:t>
            </a:r>
            <a:endParaRPr lang="en-US" altLang="ko-KR" dirty="0"/>
          </a:p>
          <a:p>
            <a:r>
              <a:rPr lang="en-US" altLang="ko-KR" dirty="0"/>
              <a:t>                  -n</a:t>
            </a:r>
            <a:r>
              <a:rPr lang="ko-KR" altLang="en-US" dirty="0"/>
              <a:t>   행 번호를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952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내용 검색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grep –</a:t>
            </a:r>
            <a:r>
              <a:rPr lang="en-US" altLang="ko-KR" dirty="0" err="1"/>
              <a:t>i</a:t>
            </a:r>
            <a:r>
              <a:rPr lang="en-US" altLang="ko-KR" dirty="0"/>
              <a:t>  </a:t>
            </a:r>
            <a:r>
              <a:rPr lang="ko-KR" altLang="en-US" dirty="0"/>
              <a:t>패턴 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파일에서 패턴과 일치하는 대소문자 모두 검색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8C98A4-D186-4C7C-8A3C-F8C547A4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780928"/>
            <a:ext cx="767003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내용 검색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grep –l  </a:t>
            </a:r>
            <a:r>
              <a:rPr lang="ko-KR" altLang="en-US" dirty="0"/>
              <a:t>패턴 파일들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파일들 중 패턴과 일치하는 내용을 가진 파일을 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DEF3A0-941D-4757-A21B-E2CC8401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5508104" cy="18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내용 검색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grep –n  </a:t>
            </a:r>
            <a:r>
              <a:rPr lang="ko-KR" altLang="en-US" dirty="0"/>
              <a:t>패턴 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파일내용 중 패턴과 일치하는 내용의 라인을 포함해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개의 옵션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DC3F7-AEE1-41B1-BA54-3EA548325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49"/>
          <a:stretch/>
        </p:blipFill>
        <p:spPr>
          <a:xfrm>
            <a:off x="827584" y="2564904"/>
            <a:ext cx="7095519" cy="1368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0D1C4D-1A2A-4BDC-8DDD-EFF4D9890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822834" y="4624656"/>
            <a:ext cx="6880149" cy="14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찾기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find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지정한 위치에</a:t>
            </a:r>
            <a:r>
              <a:rPr lang="en-US" altLang="ko-KR" dirty="0"/>
              <a:t> </a:t>
            </a:r>
            <a:r>
              <a:rPr lang="ko-KR" altLang="en-US" dirty="0"/>
              <a:t>조건에 맞는 파일 검색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AA50B8-F7EA-4753-B13E-32977A052407}"/>
              </a:ext>
            </a:extLst>
          </p:cNvPr>
          <p:cNvSpPr/>
          <p:nvPr/>
        </p:nvSpPr>
        <p:spPr>
          <a:xfrm>
            <a:off x="899592" y="2636913"/>
            <a:ext cx="7344816" cy="403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find  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동작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         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-name</a:t>
            </a:r>
            <a:r>
              <a:rPr lang="ko-KR" altLang="en-US" dirty="0"/>
              <a:t> </a:t>
            </a:r>
            <a:r>
              <a:rPr lang="en-US" altLang="ko-KR" dirty="0"/>
              <a:t>filename   </a:t>
            </a:r>
            <a:r>
              <a:rPr lang="ko-KR" altLang="en-US" dirty="0"/>
              <a:t>파일명으로 검색</a:t>
            </a:r>
            <a:endParaRPr lang="en-US" altLang="ko-KR" dirty="0"/>
          </a:p>
          <a:p>
            <a:r>
              <a:rPr lang="en-US" altLang="ko-KR" dirty="0"/>
              <a:t>                  -type </a:t>
            </a:r>
            <a:r>
              <a:rPr lang="ko-KR" altLang="en-US" dirty="0"/>
              <a:t>파일종류</a:t>
            </a:r>
            <a:r>
              <a:rPr lang="en-US" altLang="ko-KR" dirty="0"/>
              <a:t>    </a:t>
            </a:r>
            <a:r>
              <a:rPr lang="ko-KR" altLang="en-US" dirty="0"/>
              <a:t>파일 종류로 검색</a:t>
            </a:r>
            <a:endParaRPr lang="en-US" altLang="ko-KR" dirty="0"/>
          </a:p>
          <a:p>
            <a:r>
              <a:rPr lang="en-US" altLang="ko-KR" dirty="0"/>
              <a:t>                  -user </a:t>
            </a:r>
            <a:r>
              <a:rPr lang="en-US" altLang="ko-KR" dirty="0" err="1"/>
              <a:t>loginID</a:t>
            </a:r>
            <a:r>
              <a:rPr lang="en-US" altLang="ko-KR" dirty="0"/>
              <a:t>      </a:t>
            </a:r>
            <a:r>
              <a:rPr lang="ko-KR" altLang="en-US" dirty="0"/>
              <a:t>지정한 소유자가 소유한 파일</a:t>
            </a:r>
            <a:endParaRPr lang="en-US" altLang="ko-KR" dirty="0"/>
          </a:p>
          <a:p>
            <a:r>
              <a:rPr lang="en-US" altLang="ko-KR" dirty="0"/>
              <a:t>                  -perm </a:t>
            </a:r>
            <a:r>
              <a:rPr lang="ko-KR" altLang="en-US" dirty="0"/>
              <a:t>접근권한   지정한 권한과 일치하는 파일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동작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             -exec </a:t>
            </a:r>
            <a:r>
              <a:rPr lang="ko-KR" altLang="en-US" dirty="0"/>
              <a:t>명령 </a:t>
            </a:r>
            <a:r>
              <a:rPr lang="en-US" altLang="ko-KR" dirty="0"/>
              <a:t>{ }\;   </a:t>
            </a: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파일에 명령 실행</a:t>
            </a:r>
            <a:endParaRPr lang="en-US" altLang="ko-KR" dirty="0"/>
          </a:p>
          <a:p>
            <a:r>
              <a:rPr lang="en-US" altLang="ko-KR" dirty="0"/>
              <a:t>                  -ok </a:t>
            </a:r>
            <a:r>
              <a:rPr lang="ko-KR" altLang="en-US" dirty="0"/>
              <a:t>명령 </a:t>
            </a:r>
            <a:r>
              <a:rPr lang="en-US" altLang="ko-KR" dirty="0"/>
              <a:t>{ }\;   </a:t>
            </a:r>
            <a:r>
              <a:rPr lang="ko-KR" altLang="en-US" dirty="0"/>
              <a:t>사용자의</a:t>
            </a:r>
            <a:r>
              <a:rPr lang="en-US" altLang="ko-KR" dirty="0"/>
              <a:t> </a:t>
            </a:r>
            <a:r>
              <a:rPr lang="ko-KR" altLang="en-US" dirty="0"/>
              <a:t>확인을 받고 명령 실행</a:t>
            </a:r>
            <a:endParaRPr lang="en-US" altLang="ko-KR" dirty="0"/>
          </a:p>
          <a:p>
            <a:r>
              <a:rPr lang="en-US" altLang="ko-KR" dirty="0"/>
              <a:t>                  -print   </a:t>
            </a: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파일의</a:t>
            </a:r>
            <a:r>
              <a:rPr lang="en-US" altLang="ko-KR" dirty="0"/>
              <a:t> </a:t>
            </a:r>
            <a:r>
              <a:rPr lang="ko-KR" altLang="en-US" dirty="0"/>
              <a:t>절대경로 출력</a:t>
            </a:r>
            <a:endParaRPr lang="en-US" altLang="ko-KR" dirty="0"/>
          </a:p>
          <a:p>
            <a:r>
              <a:rPr lang="en-US" altLang="ko-KR" dirty="0"/>
              <a:t>                  -ls   </a:t>
            </a:r>
            <a:r>
              <a:rPr lang="ko-KR" altLang="en-US" dirty="0"/>
              <a:t>검색 결과에 대한 목록을 출력</a:t>
            </a:r>
            <a:r>
              <a:rPr lang="en-US" altLang="ko-KR" dirty="0"/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9034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찾기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find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find –name </a:t>
            </a:r>
            <a:r>
              <a:rPr lang="ko-KR" altLang="en-US" dirty="0"/>
              <a:t>파일명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find –type </a:t>
            </a:r>
            <a:r>
              <a:rPr lang="ko-KR" altLang="en-US" dirty="0"/>
              <a:t>파일형식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4AF10-8613-4A03-8885-718F84D39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40"/>
          <a:stretch/>
        </p:blipFill>
        <p:spPr>
          <a:xfrm>
            <a:off x="1043608" y="2564904"/>
            <a:ext cx="7164288" cy="936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41E1FC-8313-4350-A013-CB5A673B2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9" y="4149079"/>
            <a:ext cx="6934800" cy="2343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EA5CC-DE28-41C9-98A4-292A05E5250F}"/>
              </a:ext>
            </a:extLst>
          </p:cNvPr>
          <p:cNvSpPr txBox="1"/>
          <p:nvPr/>
        </p:nvSpPr>
        <p:spPr>
          <a:xfrm>
            <a:off x="3889665" y="41490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링크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4B0B7-F4BC-4446-A7F9-8EBE3D450CB8}"/>
              </a:ext>
            </a:extLst>
          </p:cNvPr>
          <p:cNvSpPr txBox="1"/>
          <p:nvPr/>
        </p:nvSpPr>
        <p:spPr>
          <a:xfrm>
            <a:off x="3916417" y="4797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디렉토리</a:t>
            </a:r>
          </a:p>
        </p:txBody>
      </p:sp>
    </p:spTree>
    <p:extLst>
      <p:ext uri="{BB962C8B-B14F-4D97-AF65-F5344CB8AC3E}">
        <p14:creationId xmlns:p14="http://schemas.microsoft.com/office/powerpoint/2010/main" val="357693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찾기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find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find  </a:t>
            </a:r>
            <a:r>
              <a:rPr lang="ko-KR" altLang="en-US" dirty="0"/>
              <a:t>디렉토리 </a:t>
            </a:r>
            <a:r>
              <a:rPr lang="en-US" altLang="ko-KR" dirty="0"/>
              <a:t>–name </a:t>
            </a:r>
            <a:r>
              <a:rPr lang="ko-KR" altLang="en-US" dirty="0"/>
              <a:t>파일명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검색 위치를 지정한 디렉토리에서 검색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CDAAF9-1ECF-4867-9896-5AC1C0C4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7668344" cy="25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1610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9776</TotalTime>
  <Words>934</Words>
  <Application>Microsoft Office PowerPoint</Application>
  <PresentationFormat>화면 슬라이드 쇼(4:3)</PresentationFormat>
  <Paragraphs>269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맑은 고딕</vt:lpstr>
      <vt:lpstr>Arial</vt:lpstr>
      <vt:lpstr>디자인 사용자 지정</vt:lpstr>
      <vt:lpstr>오픈소스 리눅스 실무</vt:lpstr>
      <vt:lpstr>파일 다루기 ( 빈 파일 생성 ) </vt:lpstr>
      <vt:lpstr>파일 다루기 ( 파일 내용 검색 ) </vt:lpstr>
      <vt:lpstr>파일 다루기 ( 파일 내용 검색 ) </vt:lpstr>
      <vt:lpstr>파일 다루기 ( 파일 내용 검색 ) </vt:lpstr>
      <vt:lpstr>파일 다루기 ( 파일 내용 검색 ) </vt:lpstr>
      <vt:lpstr>파일 다루기 ( 파일 찾기 ) </vt:lpstr>
      <vt:lpstr>파일 다루기 ( 파일 찾기 ) </vt:lpstr>
      <vt:lpstr>파일 다루기 ( 파일 찾기 ) 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  <vt:lpstr>리눅스 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cp:lastModifiedBy>김동회</cp:lastModifiedBy>
  <cp:revision>187</cp:revision>
  <cp:lastPrinted>2018-11-26T00:12:55Z</cp:lastPrinted>
  <dcterms:created xsi:type="dcterms:W3CDTF">2004-02-02T07:27:05Z</dcterms:created>
  <dcterms:modified xsi:type="dcterms:W3CDTF">2020-09-13T05:37:19Z</dcterms:modified>
</cp:coreProperties>
</file>