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70F3-A13F-4F02-85E5-7F8359D3D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7A3CDC-C51E-4B40-B950-DA6917241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8049F-8890-4B52-AB7C-5174C899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4A7B1-0507-4773-A247-69B59900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15036-1226-4D5B-AF17-554E40B3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2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A062C-C25D-4D49-A977-F4CBFA4C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F11FAC-E19D-4CF2-9C68-E8D71429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C5084-5E2E-4FB7-9139-F19FFECE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2B938-C27C-4506-BCE3-81C9108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261E3-E128-4114-B501-9A57BD5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3B8135-0CBF-4B1E-83E2-25491C3C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712212-AC0D-4AC1-81EF-846817B5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5C5FE-760A-4302-9386-4E2FAE18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5F59C-6504-4328-97A4-AFCBF530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78235-30E6-4D76-B890-313B48AB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85B7B-2DBB-492C-AC45-50756493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4B360-C259-43F2-8DB0-187C7F24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564E5-DEBC-4C34-917C-6690DEE0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C615D-C239-488E-8D68-0BB932C5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42B04-35BC-4CE3-86D4-D66562E4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521E2-FD84-4B9E-A703-0D37EA6D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F2B21-209B-4ED2-8B27-344CEA41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75B1E-893F-4887-B1B3-38380913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93C27-26A6-40B2-936D-5EFD1F0D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627C3-3123-4CC0-BC65-7DBE955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6406A-DF1F-45FC-977C-B5161649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43219-31C1-4494-9AA3-B284E5D9D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5F621-16CC-4590-B1EF-0E2D1F6A1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B015A-EE0E-47EE-BC97-98A8C95E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C1BD4-5147-44E8-A3B1-3FB2BEBA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4DC15-E2FC-4C41-8E53-CA7D5838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4E2BE-0784-4B28-AE92-30DDE328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23275-C3B0-434D-B2A2-13F130C6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4AF63-1931-449F-88B5-1A941473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416D3-E414-45C1-BD2D-7CAA2DF7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66169-E787-4901-8F44-2F1C7D3F8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79CBDC-4B11-4DB3-B6B0-954AA860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7A2CD-5A32-48F9-B826-150E8A12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C7A26-9EBE-4797-8E35-BC9E1972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8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A8FD7-2D56-41E6-AC7C-70F32B3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2B6B60-E09A-4919-BB00-7B11F8A7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55A32E-040D-4F86-B6F1-24BFAEE6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7C554-F887-4A49-B930-2E844C9C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1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9E5A6-768E-4A59-BD22-49CD89DD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EDF09-6400-4111-B6A6-354732A1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ABDD3-B0CC-44A6-8198-EEF576EB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9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1F3C-66D0-4D3F-B250-9E1321A4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1C69E-DBE7-4767-AFBE-DFC793AF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76729-E655-42D0-8AEA-45FD727B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6F802-1363-4C7C-90A2-A63C5C8B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284B8-C357-44BB-B007-5DC027E5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54601-6D76-4FDF-9D4F-1F2555A9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ADEC1-1430-47B0-8927-DE35EDAF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214922-E191-4113-8FCF-397C62ADA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A7013-8986-4779-AC27-F3A5BC371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C6D1B-ED35-44A7-9732-179CDDC2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03A01-7491-4A0D-BE26-D90E0CB8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964CC-DA18-4D83-8CFC-2A75D53C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9A68-E6A5-4EBF-A238-50EB6CF3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9109E-C8C9-4150-A47E-B7E3743C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0F315-EF81-4572-A07A-61BA15110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151E-CF65-49F8-8A83-D699ABC9C9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CCBF1-C499-43B8-995F-48C162FC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100D7-1951-463B-8F80-4707425E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1A8B-FEF7-426B-948B-CC55B0FA6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ABCF1-1F9E-4A09-8A47-93C4370F3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오픈소스리눅스</a:t>
            </a:r>
            <a:br>
              <a:rPr lang="en-US" altLang="ko-KR" dirty="0"/>
            </a:br>
            <a:r>
              <a:rPr lang="en-US" altLang="ko-KR" dirty="0"/>
              <a:t>week6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884D34-8DC8-4514-886F-D6856F49E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197527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D739-AB92-48E1-AC13-AEF1E49A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8" y="72205"/>
            <a:ext cx="1932709" cy="1325563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047C8C20-4F5D-41AD-9D38-7123A365DB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27" y="1390081"/>
            <a:ext cx="3435918" cy="2656955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00FF988-47F0-42FE-9DF9-A080B10EA26E}"/>
              </a:ext>
            </a:extLst>
          </p:cNvPr>
          <p:cNvSpPr txBox="1">
            <a:spLocks/>
          </p:cNvSpPr>
          <p:nvPr/>
        </p:nvSpPr>
        <p:spPr>
          <a:xfrm>
            <a:off x="4173527" y="-30802"/>
            <a:ext cx="1932710" cy="137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EB470ED2-1D77-4B6E-AA13-43CD4611C8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8" y="1422044"/>
            <a:ext cx="3586446" cy="2593027"/>
          </a:xfr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BAC19AF6-3F4A-40C8-B300-9B125C3CBD74}"/>
              </a:ext>
            </a:extLst>
          </p:cNvPr>
          <p:cNvSpPr txBox="1">
            <a:spLocks/>
          </p:cNvSpPr>
          <p:nvPr/>
        </p:nvSpPr>
        <p:spPr>
          <a:xfrm>
            <a:off x="9771145" y="3716810"/>
            <a:ext cx="1932710" cy="137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B035DD7-1CBD-4BAC-ACB6-4E9729726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81" y="5025342"/>
            <a:ext cx="6683319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D0CD-F8BD-4253-8C86-6E0C013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115745"/>
            <a:ext cx="1755630" cy="62316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AF4FF3C7-1A1E-466F-8739-30D93272DE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738911"/>
            <a:ext cx="5157787" cy="5961204"/>
          </a:xfr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9DAF47B-1D7A-40B6-AE2B-6D09BE996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7" y="4711123"/>
            <a:ext cx="6294665" cy="1988992"/>
          </a:xfrm>
          <a:prstGeom prst="rect">
            <a:avLst/>
          </a:prstGeom>
        </p:spPr>
      </p:pic>
      <p:pic>
        <p:nvPicPr>
          <p:cNvPr id="6" name="그림 5" descr="텍스트, 스크린샷, 화면, 닫기이(가) 표시된 사진&#10;&#10;자동 생성된 설명">
            <a:extLst>
              <a:ext uri="{FF2B5EF4-FFF2-40B4-BE49-F238E27FC236}">
                <a16:creationId xmlns:a16="http://schemas.microsoft.com/office/drawing/2014/main" id="{697AA4E2-15C5-4DE2-97E5-103DCA15F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7" y="738911"/>
            <a:ext cx="6294665" cy="37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2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D0CD-F8BD-4253-8C86-6E0C013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2BB6A02B-249E-4440-A840-EFC58BA302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9" y="1961753"/>
            <a:ext cx="4541914" cy="1953022"/>
          </a:xfrm>
        </p:spPr>
      </p:pic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52C11273-5F61-4F45-9C84-D726B7EC00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2" y="1961753"/>
            <a:ext cx="5183188" cy="3838972"/>
          </a:xfrm>
        </p:spPr>
      </p:pic>
    </p:spTree>
    <p:extLst>
      <p:ext uri="{BB962C8B-B14F-4D97-AF65-F5344CB8AC3E}">
        <p14:creationId xmlns:p14="http://schemas.microsoft.com/office/powerpoint/2010/main" val="226242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오픈소스리눅스 week6</vt:lpstr>
      <vt:lpstr>실습 1 </vt:lpstr>
      <vt:lpstr>실습 4</vt:lpstr>
      <vt:lpstr>실습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오픈소스리눅스 week6</dc:title>
  <dc:creator>안원영</dc:creator>
  <cp:lastModifiedBy>안원영</cp:lastModifiedBy>
  <cp:revision>6</cp:revision>
  <dcterms:created xsi:type="dcterms:W3CDTF">2021-10-04T15:47:04Z</dcterms:created>
  <dcterms:modified xsi:type="dcterms:W3CDTF">2021-10-05T02:34:16Z</dcterms:modified>
</cp:coreProperties>
</file>