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3" r:id="rId1"/>
  </p:sldMasterIdLst>
  <p:notesMasterIdLst>
    <p:notesMasterId r:id="rId18"/>
  </p:notesMasterIdLst>
  <p:sldIdLst>
    <p:sldId id="256" r:id="rId2"/>
    <p:sldId id="289" r:id="rId3"/>
    <p:sldId id="288" r:id="rId4"/>
    <p:sldId id="292" r:id="rId5"/>
    <p:sldId id="290" r:id="rId6"/>
    <p:sldId id="293" r:id="rId7"/>
    <p:sldId id="294" r:id="rId8"/>
    <p:sldId id="301" r:id="rId9"/>
    <p:sldId id="295" r:id="rId10"/>
    <p:sldId id="296" r:id="rId11"/>
    <p:sldId id="297" r:id="rId12"/>
    <p:sldId id="298" r:id="rId13"/>
    <p:sldId id="299" r:id="rId14"/>
    <p:sldId id="302" r:id="rId15"/>
    <p:sldId id="303" r:id="rId16"/>
    <p:sldId id="304" r:id="rId17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044C5A0-CA1C-4E50-97FE-E40F3029DB4A}">
          <p14:sldIdLst>
            <p14:sldId id="256"/>
            <p14:sldId id="289"/>
            <p14:sldId id="288"/>
            <p14:sldId id="292"/>
            <p14:sldId id="290"/>
            <p14:sldId id="293"/>
            <p14:sldId id="294"/>
            <p14:sldId id="301"/>
            <p14:sldId id="295"/>
            <p14:sldId id="296"/>
            <p14:sldId id="297"/>
            <p14:sldId id="298"/>
            <p14:sldId id="299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B3925"/>
    <a:srgbClr val="C42099"/>
    <a:srgbClr val="FF33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10" autoAdjust="0"/>
  </p:normalViewPr>
  <p:slideViewPr>
    <p:cSldViewPr>
      <p:cViewPr varScale="1">
        <p:scale>
          <a:sx n="71" d="100"/>
          <a:sy n="71" d="100"/>
        </p:scale>
        <p:origin x="6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55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9EBBC5D9-6048-48D4-A016-CD168CE29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32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3964451-6A20-472B-BC0E-F6044A204AFC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621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35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89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7915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1263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000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71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A1916-29EA-4225-97C5-B9446B330E7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4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953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83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78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002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297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135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605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26B6EA5-55A6-42FF-87CA-4CE5AEA574C1}" type="slidenum">
              <a:rPr lang="en-US" altLang="ko-KR"/>
              <a:pPr>
                <a:spcBef>
                  <a:spcPct val="0"/>
                </a:spcBef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325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ncs.tistory.com/5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4DA25-8DF5-4C09-926B-DD9238C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5652" y="1122363"/>
            <a:ext cx="6179698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B60C3-8CD7-4F88-A056-DEA962EF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652" y="3602038"/>
            <a:ext cx="617969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05FA2-6BF8-42F1-A9F6-0CF13C11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9169-DDFD-439E-8B48-B6640AAA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16B1A-1F64-43A7-AFCA-2E6F28FC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61BB6187-940F-4F00-A21C-76B156F9F5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0"/>
          <a:stretch/>
        </p:blipFill>
        <p:spPr bwMode="auto">
          <a:xfrm>
            <a:off x="-49654" y="1550514"/>
            <a:ext cx="2385307" cy="287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9855-FF38-4459-B8E1-83A87CD5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8DE7C-A23A-4FEE-A855-3DBA6CA1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5B7-89CD-4245-B6ED-C6BB15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835C8-2E32-42BB-925B-12669C46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649EB-64C1-4C65-AC15-D9AAAC7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7C87-3080-469C-8D3E-C000CF7E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B2853-08E2-4CA7-BC3E-6489C74E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26344-298C-4D9E-BB3F-8E2EA0F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EB90C-F852-4311-89D6-8F0679A8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7B9B-20C0-405E-8817-DCFFDD4F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6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5785"/>
            <a:ext cx="9144000" cy="307474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8000">
                <a:schemeClr val="bg1">
                  <a:alpha val="90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F0A713-0A3F-40A0-8443-31A1B40D4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7652" y="2179294"/>
            <a:ext cx="6362700" cy="53340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676768C-4C4B-4F54-85B5-1CDC14D33B96}"/>
              </a:ext>
            </a:extLst>
          </p:cNvPr>
          <p:cNvGrpSpPr/>
          <p:nvPr userDrawn="1"/>
        </p:nvGrpSpPr>
        <p:grpSpPr>
          <a:xfrm>
            <a:off x="1005991" y="2378239"/>
            <a:ext cx="512094" cy="482601"/>
            <a:chOff x="1859957" y="433188"/>
            <a:chExt cx="5109655" cy="5314271"/>
          </a:xfr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</a:gsLst>
            <a:path path="circle">
              <a:fillToRect r="100000" b="100000"/>
            </a:path>
          </a:gradFill>
          <a:effectLst/>
        </p:grpSpPr>
        <p:sp>
          <p:nvSpPr>
            <p:cNvPr id="21" name="타원 5">
              <a:extLst>
                <a:ext uri="{FF2B5EF4-FFF2-40B4-BE49-F238E27FC236}">
                  <a16:creationId xmlns:a16="http://schemas.microsoft.com/office/drawing/2014/main" id="{52AF2EFB-03DA-459C-A660-D89B263CC29B}"/>
                </a:ext>
              </a:extLst>
            </p:cNvPr>
            <p:cNvSpPr/>
            <p:nvPr/>
          </p:nvSpPr>
          <p:spPr>
            <a:xfrm rot="9764730">
              <a:off x="2211012" y="3540203"/>
              <a:ext cx="1975780" cy="808276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08 h 1200344"/>
                <a:gd name="connsiteX1" fmla="*/ 1511461 w 3060338"/>
                <a:gd name="connsiteY1" fmla="*/ 338 h 1200344"/>
                <a:gd name="connsiteX2" fmla="*/ 3060338 w 3060338"/>
                <a:gd name="connsiteY2" fmla="*/ 685119 h 1200344"/>
                <a:gd name="connsiteX3" fmla="*/ 1379857 w 3060338"/>
                <a:gd name="connsiteY3" fmla="*/ 940366 h 1200344"/>
                <a:gd name="connsiteX4" fmla="*/ 0 w 3060338"/>
                <a:gd name="connsiteY4" fmla="*/ 591508 h 1200344"/>
                <a:gd name="connsiteX0" fmla="*/ -1 w 3216304"/>
                <a:gd name="connsiteY0" fmla="*/ 525818 h 1125302"/>
                <a:gd name="connsiteX1" fmla="*/ 1667427 w 3216304"/>
                <a:gd name="connsiteY1" fmla="*/ 1081 h 1125302"/>
                <a:gd name="connsiteX2" fmla="*/ 3216304 w 3216304"/>
                <a:gd name="connsiteY2" fmla="*/ 685862 h 1125302"/>
                <a:gd name="connsiteX3" fmla="*/ 1535823 w 3216304"/>
                <a:gd name="connsiteY3" fmla="*/ 941109 h 1125302"/>
                <a:gd name="connsiteX4" fmla="*/ -1 w 3216304"/>
                <a:gd name="connsiteY4" fmla="*/ 525818 h 1125302"/>
                <a:gd name="connsiteX0" fmla="*/ 0 w 3216305"/>
                <a:gd name="connsiteY0" fmla="*/ 525818 h 1125302"/>
                <a:gd name="connsiteX1" fmla="*/ 1667428 w 3216305"/>
                <a:gd name="connsiteY1" fmla="*/ 1081 h 1125302"/>
                <a:gd name="connsiteX2" fmla="*/ 3216305 w 3216305"/>
                <a:gd name="connsiteY2" fmla="*/ 685862 h 1125302"/>
                <a:gd name="connsiteX3" fmla="*/ 1535824 w 3216305"/>
                <a:gd name="connsiteY3" fmla="*/ 941109 h 1125302"/>
                <a:gd name="connsiteX4" fmla="*/ 0 w 3216305"/>
                <a:gd name="connsiteY4" fmla="*/ 525818 h 1125302"/>
                <a:gd name="connsiteX0" fmla="*/ 0 w 3216305"/>
                <a:gd name="connsiteY0" fmla="*/ 525818 h 1140372"/>
                <a:gd name="connsiteX1" fmla="*/ 1667428 w 3216305"/>
                <a:gd name="connsiteY1" fmla="*/ 1081 h 1140372"/>
                <a:gd name="connsiteX2" fmla="*/ 3216305 w 3216305"/>
                <a:gd name="connsiteY2" fmla="*/ 685862 h 1140372"/>
                <a:gd name="connsiteX3" fmla="*/ 1687858 w 3216305"/>
                <a:gd name="connsiteY3" fmla="*/ 977604 h 1140372"/>
                <a:gd name="connsiteX4" fmla="*/ 0 w 3216305"/>
                <a:gd name="connsiteY4" fmla="*/ 525818 h 1140372"/>
                <a:gd name="connsiteX0" fmla="*/ 0 w 3023569"/>
                <a:gd name="connsiteY0" fmla="*/ 524849 h 1074021"/>
                <a:gd name="connsiteX1" fmla="*/ 1667428 w 3023569"/>
                <a:gd name="connsiteY1" fmla="*/ 112 h 1074021"/>
                <a:gd name="connsiteX2" fmla="*/ 3023568 w 3023569"/>
                <a:gd name="connsiteY2" fmla="*/ 574537 h 1074021"/>
                <a:gd name="connsiteX3" fmla="*/ 1687858 w 3023569"/>
                <a:gd name="connsiteY3" fmla="*/ 976635 h 1074021"/>
                <a:gd name="connsiteX4" fmla="*/ 0 w 3023569"/>
                <a:gd name="connsiteY4" fmla="*/ 524849 h 1074021"/>
                <a:gd name="connsiteX0" fmla="*/ 0 w 3023568"/>
                <a:gd name="connsiteY0" fmla="*/ 524849 h 1116597"/>
                <a:gd name="connsiteX1" fmla="*/ 1667428 w 3023568"/>
                <a:gd name="connsiteY1" fmla="*/ 112 h 1116597"/>
                <a:gd name="connsiteX2" fmla="*/ 3023568 w 3023568"/>
                <a:gd name="connsiteY2" fmla="*/ 574537 h 1116597"/>
                <a:gd name="connsiteX3" fmla="*/ 1687858 w 3023568"/>
                <a:gd name="connsiteY3" fmla="*/ 976635 h 1116597"/>
                <a:gd name="connsiteX4" fmla="*/ 0 w 3023568"/>
                <a:gd name="connsiteY4" fmla="*/ 524849 h 1116597"/>
                <a:gd name="connsiteX0" fmla="*/ 0 w 3023568"/>
                <a:gd name="connsiteY0" fmla="*/ 524849 h 1038274"/>
                <a:gd name="connsiteX1" fmla="*/ 1667428 w 3023568"/>
                <a:gd name="connsiteY1" fmla="*/ 112 h 1038274"/>
                <a:gd name="connsiteX2" fmla="*/ 3023568 w 3023568"/>
                <a:gd name="connsiteY2" fmla="*/ 574537 h 1038274"/>
                <a:gd name="connsiteX3" fmla="*/ 1353370 w 3023568"/>
                <a:gd name="connsiteY3" fmla="*/ 781677 h 1038274"/>
                <a:gd name="connsiteX4" fmla="*/ 0 w 3023568"/>
                <a:gd name="connsiteY4" fmla="*/ 524849 h 1038274"/>
                <a:gd name="connsiteX0" fmla="*/ 0 w 3023568"/>
                <a:gd name="connsiteY0" fmla="*/ 524849 h 1055034"/>
                <a:gd name="connsiteX1" fmla="*/ 1667428 w 3023568"/>
                <a:gd name="connsiteY1" fmla="*/ 112 h 1055034"/>
                <a:gd name="connsiteX2" fmla="*/ 3023568 w 3023568"/>
                <a:gd name="connsiteY2" fmla="*/ 574537 h 1055034"/>
                <a:gd name="connsiteX3" fmla="*/ 1353370 w 3023568"/>
                <a:gd name="connsiteY3" fmla="*/ 781677 h 1055034"/>
                <a:gd name="connsiteX4" fmla="*/ 0 w 3023568"/>
                <a:gd name="connsiteY4" fmla="*/ 524849 h 1055034"/>
                <a:gd name="connsiteX0" fmla="*/ 0 w 3164682"/>
                <a:gd name="connsiteY0" fmla="*/ 433391 h 1043623"/>
                <a:gd name="connsiteX1" fmla="*/ 1808542 w 3164682"/>
                <a:gd name="connsiteY1" fmla="*/ 1061 h 1043623"/>
                <a:gd name="connsiteX2" fmla="*/ 3164682 w 3164682"/>
                <a:gd name="connsiteY2" fmla="*/ 575486 h 1043623"/>
                <a:gd name="connsiteX3" fmla="*/ 1494484 w 3164682"/>
                <a:gd name="connsiteY3" fmla="*/ 782626 h 1043623"/>
                <a:gd name="connsiteX4" fmla="*/ 0 w 3164682"/>
                <a:gd name="connsiteY4" fmla="*/ 433391 h 1043623"/>
                <a:gd name="connsiteX0" fmla="*/ 0 w 3076924"/>
                <a:gd name="connsiteY0" fmla="*/ 502254 h 1039484"/>
                <a:gd name="connsiteX1" fmla="*/ 1720784 w 3076924"/>
                <a:gd name="connsiteY1" fmla="*/ 245 h 1039484"/>
                <a:gd name="connsiteX2" fmla="*/ 3076924 w 3076924"/>
                <a:gd name="connsiteY2" fmla="*/ 574670 h 1039484"/>
                <a:gd name="connsiteX3" fmla="*/ 1406726 w 3076924"/>
                <a:gd name="connsiteY3" fmla="*/ 781810 h 1039484"/>
                <a:gd name="connsiteX4" fmla="*/ 0 w 3076924"/>
                <a:gd name="connsiteY4" fmla="*/ 502254 h 1039484"/>
                <a:gd name="connsiteX0" fmla="*/ 0 w 3076924"/>
                <a:gd name="connsiteY0" fmla="*/ 502173 h 1039403"/>
                <a:gd name="connsiteX1" fmla="*/ 1720784 w 3076924"/>
                <a:gd name="connsiteY1" fmla="*/ 164 h 1039403"/>
                <a:gd name="connsiteX2" fmla="*/ 3076924 w 3076924"/>
                <a:gd name="connsiteY2" fmla="*/ 574589 h 1039403"/>
                <a:gd name="connsiteX3" fmla="*/ 1406726 w 3076924"/>
                <a:gd name="connsiteY3" fmla="*/ 781729 h 1039403"/>
                <a:gd name="connsiteX4" fmla="*/ 0 w 3076924"/>
                <a:gd name="connsiteY4" fmla="*/ 502173 h 1039403"/>
                <a:gd name="connsiteX0" fmla="*/ 0 w 3037739"/>
                <a:gd name="connsiteY0" fmla="*/ 438572 h 1042913"/>
                <a:gd name="connsiteX1" fmla="*/ 1681599 w 3037739"/>
                <a:gd name="connsiteY1" fmla="*/ 621 h 1042913"/>
                <a:gd name="connsiteX2" fmla="*/ 3037739 w 3037739"/>
                <a:gd name="connsiteY2" fmla="*/ 575046 h 1042913"/>
                <a:gd name="connsiteX3" fmla="*/ 1367541 w 3037739"/>
                <a:gd name="connsiteY3" fmla="*/ 782186 h 1042913"/>
                <a:gd name="connsiteX4" fmla="*/ 0 w 3037739"/>
                <a:gd name="connsiteY4" fmla="*/ 438572 h 1042913"/>
                <a:gd name="connsiteX0" fmla="*/ 0 w 3037739"/>
                <a:gd name="connsiteY0" fmla="*/ 438572 h 1052189"/>
                <a:gd name="connsiteX1" fmla="*/ 1681599 w 3037739"/>
                <a:gd name="connsiteY1" fmla="*/ 621 h 1052189"/>
                <a:gd name="connsiteX2" fmla="*/ 3037739 w 3037739"/>
                <a:gd name="connsiteY2" fmla="*/ 575046 h 1052189"/>
                <a:gd name="connsiteX3" fmla="*/ 1367541 w 3037739"/>
                <a:gd name="connsiteY3" fmla="*/ 782186 h 1052189"/>
                <a:gd name="connsiteX4" fmla="*/ 0 w 3037739"/>
                <a:gd name="connsiteY4" fmla="*/ 438572 h 1052189"/>
                <a:gd name="connsiteX0" fmla="*/ 0 w 3037739"/>
                <a:gd name="connsiteY0" fmla="*/ 438572 h 872337"/>
                <a:gd name="connsiteX1" fmla="*/ 1681599 w 3037739"/>
                <a:gd name="connsiteY1" fmla="*/ 621 h 872337"/>
                <a:gd name="connsiteX2" fmla="*/ 3037739 w 3037739"/>
                <a:gd name="connsiteY2" fmla="*/ 575046 h 872337"/>
                <a:gd name="connsiteX3" fmla="*/ 1367541 w 3037739"/>
                <a:gd name="connsiteY3" fmla="*/ 782186 h 872337"/>
                <a:gd name="connsiteX4" fmla="*/ 0 w 3037739"/>
                <a:gd name="connsiteY4" fmla="*/ 438572 h 872337"/>
                <a:gd name="connsiteX0" fmla="*/ 0 w 3037739"/>
                <a:gd name="connsiteY0" fmla="*/ 438572 h 931293"/>
                <a:gd name="connsiteX1" fmla="*/ 1681599 w 3037739"/>
                <a:gd name="connsiteY1" fmla="*/ 621 h 931293"/>
                <a:gd name="connsiteX2" fmla="*/ 3037739 w 3037739"/>
                <a:gd name="connsiteY2" fmla="*/ 575046 h 931293"/>
                <a:gd name="connsiteX3" fmla="*/ 1376338 w 3037739"/>
                <a:gd name="connsiteY3" fmla="*/ 882831 h 931293"/>
                <a:gd name="connsiteX4" fmla="*/ 0 w 3037739"/>
                <a:gd name="connsiteY4" fmla="*/ 438572 h 931293"/>
                <a:gd name="connsiteX0" fmla="*/ 0 w 3037739"/>
                <a:gd name="connsiteY0" fmla="*/ 438572 h 921806"/>
                <a:gd name="connsiteX1" fmla="*/ 1681599 w 3037739"/>
                <a:gd name="connsiteY1" fmla="*/ 621 h 921806"/>
                <a:gd name="connsiteX2" fmla="*/ 3037739 w 3037739"/>
                <a:gd name="connsiteY2" fmla="*/ 575046 h 921806"/>
                <a:gd name="connsiteX3" fmla="*/ 1376338 w 3037739"/>
                <a:gd name="connsiteY3" fmla="*/ 882831 h 921806"/>
                <a:gd name="connsiteX4" fmla="*/ 0 w 3037739"/>
                <a:gd name="connsiteY4" fmla="*/ 438572 h 921806"/>
                <a:gd name="connsiteX0" fmla="*/ 0 w 3037739"/>
                <a:gd name="connsiteY0" fmla="*/ 438572 h 926568"/>
                <a:gd name="connsiteX1" fmla="*/ 1681599 w 3037739"/>
                <a:gd name="connsiteY1" fmla="*/ 621 h 926568"/>
                <a:gd name="connsiteX2" fmla="*/ 3037739 w 3037739"/>
                <a:gd name="connsiteY2" fmla="*/ 575046 h 926568"/>
                <a:gd name="connsiteX3" fmla="*/ 1376338 w 3037739"/>
                <a:gd name="connsiteY3" fmla="*/ 882831 h 926568"/>
                <a:gd name="connsiteX4" fmla="*/ 0 w 3037739"/>
                <a:gd name="connsiteY4" fmla="*/ 438572 h 926568"/>
                <a:gd name="connsiteX0" fmla="*/ 1 w 3091734"/>
                <a:gd name="connsiteY0" fmla="*/ 423806 h 918618"/>
                <a:gd name="connsiteX1" fmla="*/ 1735594 w 3091734"/>
                <a:gd name="connsiteY1" fmla="*/ 778 h 918618"/>
                <a:gd name="connsiteX2" fmla="*/ 3091734 w 3091734"/>
                <a:gd name="connsiteY2" fmla="*/ 575203 h 918618"/>
                <a:gd name="connsiteX3" fmla="*/ 1430333 w 3091734"/>
                <a:gd name="connsiteY3" fmla="*/ 882988 h 918618"/>
                <a:gd name="connsiteX4" fmla="*/ 1 w 3091734"/>
                <a:gd name="connsiteY4" fmla="*/ 423806 h 918618"/>
                <a:gd name="connsiteX0" fmla="*/ 0 w 3123978"/>
                <a:gd name="connsiteY0" fmla="*/ 423193 h 891044"/>
                <a:gd name="connsiteX1" fmla="*/ 1735593 w 3123978"/>
                <a:gd name="connsiteY1" fmla="*/ 165 h 891044"/>
                <a:gd name="connsiteX2" fmla="*/ 3123979 w 3123978"/>
                <a:gd name="connsiteY2" fmla="*/ 491428 h 891044"/>
                <a:gd name="connsiteX3" fmla="*/ 1430332 w 3123978"/>
                <a:gd name="connsiteY3" fmla="*/ 882375 h 891044"/>
                <a:gd name="connsiteX4" fmla="*/ 0 w 3123978"/>
                <a:gd name="connsiteY4" fmla="*/ 423193 h 891044"/>
                <a:gd name="connsiteX0" fmla="*/ 0 w 3123979"/>
                <a:gd name="connsiteY0" fmla="*/ 423193 h 944936"/>
                <a:gd name="connsiteX1" fmla="*/ 1735593 w 3123979"/>
                <a:gd name="connsiteY1" fmla="*/ 165 h 944936"/>
                <a:gd name="connsiteX2" fmla="*/ 3123979 w 3123979"/>
                <a:gd name="connsiteY2" fmla="*/ 491428 h 944936"/>
                <a:gd name="connsiteX3" fmla="*/ 1646301 w 3123979"/>
                <a:gd name="connsiteY3" fmla="*/ 942066 h 944936"/>
                <a:gd name="connsiteX4" fmla="*/ 0 w 3123979"/>
                <a:gd name="connsiteY4" fmla="*/ 423193 h 944936"/>
                <a:gd name="connsiteX0" fmla="*/ 0 w 3123979"/>
                <a:gd name="connsiteY0" fmla="*/ 423193 h 942846"/>
                <a:gd name="connsiteX1" fmla="*/ 1735593 w 3123979"/>
                <a:gd name="connsiteY1" fmla="*/ 165 h 942846"/>
                <a:gd name="connsiteX2" fmla="*/ 3123979 w 3123979"/>
                <a:gd name="connsiteY2" fmla="*/ 491428 h 942846"/>
                <a:gd name="connsiteX3" fmla="*/ 1646301 w 3123979"/>
                <a:gd name="connsiteY3" fmla="*/ 942066 h 942846"/>
                <a:gd name="connsiteX4" fmla="*/ 0 w 3123979"/>
                <a:gd name="connsiteY4" fmla="*/ 423193 h 94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3979" h="942846">
                  <a:moveTo>
                    <a:pt x="0" y="423193"/>
                  </a:moveTo>
                  <a:cubicBezTo>
                    <a:pt x="684985" y="572257"/>
                    <a:pt x="1214930" y="-11207"/>
                    <a:pt x="1735593" y="165"/>
                  </a:cubicBezTo>
                  <a:cubicBezTo>
                    <a:pt x="2256256" y="11537"/>
                    <a:pt x="2294300" y="156111"/>
                    <a:pt x="3123979" y="491428"/>
                  </a:cubicBezTo>
                  <a:cubicBezTo>
                    <a:pt x="2612872" y="953347"/>
                    <a:pt x="1713186" y="945875"/>
                    <a:pt x="1646301" y="942066"/>
                  </a:cubicBezTo>
                  <a:cubicBezTo>
                    <a:pt x="1126356" y="912456"/>
                    <a:pt x="350596" y="581676"/>
                    <a:pt x="0" y="423193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2" name="타원 5">
              <a:extLst>
                <a:ext uri="{FF2B5EF4-FFF2-40B4-BE49-F238E27FC236}">
                  <a16:creationId xmlns:a16="http://schemas.microsoft.com/office/drawing/2014/main" id="{7DBE5B2D-6103-4F78-BB17-5A543CC5443D}"/>
                </a:ext>
              </a:extLst>
            </p:cNvPr>
            <p:cNvSpPr/>
            <p:nvPr/>
          </p:nvSpPr>
          <p:spPr>
            <a:xfrm rot="1356962">
              <a:off x="4853989" y="3717952"/>
              <a:ext cx="2005966" cy="872516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2325858"/>
                <a:gd name="connsiteY0" fmla="*/ 591815 h 1017328"/>
                <a:gd name="connsiteX1" fmla="*/ 1511461 w 2325858"/>
                <a:gd name="connsiteY1" fmla="*/ 645 h 1017328"/>
                <a:gd name="connsiteX2" fmla="*/ 2325858 w 2325858"/>
                <a:gd name="connsiteY2" fmla="*/ 512608 h 1017328"/>
                <a:gd name="connsiteX3" fmla="*/ 1379857 w 2325858"/>
                <a:gd name="connsiteY3" fmla="*/ 940673 h 1017328"/>
                <a:gd name="connsiteX4" fmla="*/ 0 w 2325858"/>
                <a:gd name="connsiteY4" fmla="*/ 591815 h 1017328"/>
                <a:gd name="connsiteX0" fmla="*/ 0 w 2325858"/>
                <a:gd name="connsiteY0" fmla="*/ 484485 h 910000"/>
                <a:gd name="connsiteX1" fmla="*/ 553758 w 2325858"/>
                <a:gd name="connsiteY1" fmla="*/ 1327 h 910000"/>
                <a:gd name="connsiteX2" fmla="*/ 2325858 w 2325858"/>
                <a:gd name="connsiteY2" fmla="*/ 405278 h 910000"/>
                <a:gd name="connsiteX3" fmla="*/ 1379857 w 2325858"/>
                <a:gd name="connsiteY3" fmla="*/ 833343 h 910000"/>
                <a:gd name="connsiteX4" fmla="*/ 0 w 2325858"/>
                <a:gd name="connsiteY4" fmla="*/ 484485 h 910000"/>
                <a:gd name="connsiteX0" fmla="*/ 0 w 2325858"/>
                <a:gd name="connsiteY0" fmla="*/ 484485 h 770580"/>
                <a:gd name="connsiteX1" fmla="*/ 553758 w 2325858"/>
                <a:gd name="connsiteY1" fmla="*/ 1327 h 770580"/>
                <a:gd name="connsiteX2" fmla="*/ 2325858 w 2325858"/>
                <a:gd name="connsiteY2" fmla="*/ 405278 h 770580"/>
                <a:gd name="connsiteX3" fmla="*/ 1178235 w 2325858"/>
                <a:gd name="connsiteY3" fmla="*/ 473305 h 770580"/>
                <a:gd name="connsiteX4" fmla="*/ 0 w 2325858"/>
                <a:gd name="connsiteY4" fmla="*/ 484485 h 770580"/>
                <a:gd name="connsiteX0" fmla="*/ 0 w 2325858"/>
                <a:gd name="connsiteY0" fmla="*/ 484485 h 739889"/>
                <a:gd name="connsiteX1" fmla="*/ 553758 w 2325858"/>
                <a:gd name="connsiteY1" fmla="*/ 1327 h 739889"/>
                <a:gd name="connsiteX2" fmla="*/ 2325858 w 2325858"/>
                <a:gd name="connsiteY2" fmla="*/ 405278 h 739889"/>
                <a:gd name="connsiteX3" fmla="*/ 1178235 w 2325858"/>
                <a:gd name="connsiteY3" fmla="*/ 473305 h 739889"/>
                <a:gd name="connsiteX4" fmla="*/ 0 w 2325858"/>
                <a:gd name="connsiteY4" fmla="*/ 484485 h 739889"/>
                <a:gd name="connsiteX0" fmla="*/ 0 w 2325858"/>
                <a:gd name="connsiteY0" fmla="*/ 484485 h 564261"/>
                <a:gd name="connsiteX1" fmla="*/ 553758 w 2325858"/>
                <a:gd name="connsiteY1" fmla="*/ 1327 h 564261"/>
                <a:gd name="connsiteX2" fmla="*/ 2325858 w 2325858"/>
                <a:gd name="connsiteY2" fmla="*/ 405278 h 564261"/>
                <a:gd name="connsiteX3" fmla="*/ 1178235 w 2325858"/>
                <a:gd name="connsiteY3" fmla="*/ 473305 h 564261"/>
                <a:gd name="connsiteX4" fmla="*/ 0 w 2325858"/>
                <a:gd name="connsiteY4" fmla="*/ 484485 h 564261"/>
                <a:gd name="connsiteX0" fmla="*/ 0 w 2325858"/>
                <a:gd name="connsiteY0" fmla="*/ 484485 h 536296"/>
                <a:gd name="connsiteX1" fmla="*/ 553758 w 2325858"/>
                <a:gd name="connsiteY1" fmla="*/ 1327 h 536296"/>
                <a:gd name="connsiteX2" fmla="*/ 2325858 w 2325858"/>
                <a:gd name="connsiteY2" fmla="*/ 405278 h 536296"/>
                <a:gd name="connsiteX3" fmla="*/ 897406 w 2325858"/>
                <a:gd name="connsiteY3" fmla="*/ 322089 h 536296"/>
                <a:gd name="connsiteX4" fmla="*/ 0 w 2325858"/>
                <a:gd name="connsiteY4" fmla="*/ 484485 h 536296"/>
                <a:gd name="connsiteX0" fmla="*/ 0 w 2325858"/>
                <a:gd name="connsiteY0" fmla="*/ 634907 h 686718"/>
                <a:gd name="connsiteX1" fmla="*/ 1669878 w 2325858"/>
                <a:gd name="connsiteY1" fmla="*/ 533 h 686718"/>
                <a:gd name="connsiteX2" fmla="*/ 2325858 w 2325858"/>
                <a:gd name="connsiteY2" fmla="*/ 555700 h 686718"/>
                <a:gd name="connsiteX3" fmla="*/ 897406 w 2325858"/>
                <a:gd name="connsiteY3" fmla="*/ 472511 h 686718"/>
                <a:gd name="connsiteX4" fmla="*/ 0 w 2325858"/>
                <a:gd name="connsiteY4" fmla="*/ 634907 h 686718"/>
                <a:gd name="connsiteX0" fmla="*/ 0 w 2325858"/>
                <a:gd name="connsiteY0" fmla="*/ 634907 h 891876"/>
                <a:gd name="connsiteX1" fmla="*/ 1669878 w 2325858"/>
                <a:gd name="connsiteY1" fmla="*/ 533 h 891876"/>
                <a:gd name="connsiteX2" fmla="*/ 2325858 w 2325858"/>
                <a:gd name="connsiteY2" fmla="*/ 555700 h 891876"/>
                <a:gd name="connsiteX3" fmla="*/ 1293449 w 2325858"/>
                <a:gd name="connsiteY3" fmla="*/ 854154 h 891876"/>
                <a:gd name="connsiteX4" fmla="*/ 0 w 2325858"/>
                <a:gd name="connsiteY4" fmla="*/ 634907 h 891876"/>
                <a:gd name="connsiteX0" fmla="*/ 0 w 2491475"/>
                <a:gd name="connsiteY0" fmla="*/ 669306 h 898738"/>
                <a:gd name="connsiteX1" fmla="*/ 1669878 w 2491475"/>
                <a:gd name="connsiteY1" fmla="*/ 34932 h 898738"/>
                <a:gd name="connsiteX2" fmla="*/ 2491475 w 2491475"/>
                <a:gd name="connsiteY2" fmla="*/ 294867 h 898738"/>
                <a:gd name="connsiteX3" fmla="*/ 1293449 w 2491475"/>
                <a:gd name="connsiteY3" fmla="*/ 888553 h 898738"/>
                <a:gd name="connsiteX4" fmla="*/ 0 w 2491475"/>
                <a:gd name="connsiteY4" fmla="*/ 669306 h 898738"/>
                <a:gd name="connsiteX0" fmla="*/ 0 w 2491475"/>
                <a:gd name="connsiteY0" fmla="*/ 633748 h 863182"/>
                <a:gd name="connsiteX1" fmla="*/ 1201829 w 2491475"/>
                <a:gd name="connsiteY1" fmla="*/ 49780 h 863182"/>
                <a:gd name="connsiteX2" fmla="*/ 2491475 w 2491475"/>
                <a:gd name="connsiteY2" fmla="*/ 259309 h 863182"/>
                <a:gd name="connsiteX3" fmla="*/ 1293449 w 2491475"/>
                <a:gd name="connsiteY3" fmla="*/ 852995 h 863182"/>
                <a:gd name="connsiteX4" fmla="*/ 0 w 2491475"/>
                <a:gd name="connsiteY4" fmla="*/ 633748 h 863182"/>
                <a:gd name="connsiteX0" fmla="*/ 0 w 2491475"/>
                <a:gd name="connsiteY0" fmla="*/ 833967 h 1063399"/>
                <a:gd name="connsiteX1" fmla="*/ 1201829 w 2491475"/>
                <a:gd name="connsiteY1" fmla="*/ 249999 h 1063399"/>
                <a:gd name="connsiteX2" fmla="*/ 2491475 w 2491475"/>
                <a:gd name="connsiteY2" fmla="*/ 459528 h 1063399"/>
                <a:gd name="connsiteX3" fmla="*/ 1293449 w 2491475"/>
                <a:gd name="connsiteY3" fmla="*/ 1053214 h 1063399"/>
                <a:gd name="connsiteX4" fmla="*/ 0 w 2491475"/>
                <a:gd name="connsiteY4" fmla="*/ 833967 h 1063399"/>
                <a:gd name="connsiteX0" fmla="*/ 0 w 2491475"/>
                <a:gd name="connsiteY0" fmla="*/ 833967 h 1139174"/>
                <a:gd name="connsiteX1" fmla="*/ 1201829 w 2491475"/>
                <a:gd name="connsiteY1" fmla="*/ 249999 h 1139174"/>
                <a:gd name="connsiteX2" fmla="*/ 2491475 w 2491475"/>
                <a:gd name="connsiteY2" fmla="*/ 459528 h 1139174"/>
                <a:gd name="connsiteX3" fmla="*/ 1293449 w 2491475"/>
                <a:gd name="connsiteY3" fmla="*/ 1053214 h 1139174"/>
                <a:gd name="connsiteX4" fmla="*/ 0 w 2491475"/>
                <a:gd name="connsiteY4" fmla="*/ 833967 h 1139174"/>
                <a:gd name="connsiteX0" fmla="*/ 0 w 3024332"/>
                <a:gd name="connsiteY0" fmla="*/ 589185 h 1102942"/>
                <a:gd name="connsiteX1" fmla="*/ 1201829 w 3024332"/>
                <a:gd name="connsiteY1" fmla="*/ 5217 h 1102942"/>
                <a:gd name="connsiteX2" fmla="*/ 3024332 w 3024332"/>
                <a:gd name="connsiteY2" fmla="*/ 949225 h 1102942"/>
                <a:gd name="connsiteX3" fmla="*/ 1293449 w 3024332"/>
                <a:gd name="connsiteY3" fmla="*/ 808432 h 1102942"/>
                <a:gd name="connsiteX4" fmla="*/ 0 w 3024332"/>
                <a:gd name="connsiteY4" fmla="*/ 589185 h 1102942"/>
                <a:gd name="connsiteX0" fmla="*/ 0 w 3024332"/>
                <a:gd name="connsiteY0" fmla="*/ 597172 h 1110928"/>
                <a:gd name="connsiteX1" fmla="*/ 1201829 w 3024332"/>
                <a:gd name="connsiteY1" fmla="*/ 13204 h 1110928"/>
                <a:gd name="connsiteX2" fmla="*/ 3024332 w 3024332"/>
                <a:gd name="connsiteY2" fmla="*/ 957212 h 1110928"/>
                <a:gd name="connsiteX3" fmla="*/ 1293449 w 3024332"/>
                <a:gd name="connsiteY3" fmla="*/ 816419 h 1110928"/>
                <a:gd name="connsiteX4" fmla="*/ 0 w 3024332"/>
                <a:gd name="connsiteY4" fmla="*/ 597172 h 1110928"/>
                <a:gd name="connsiteX0" fmla="*/ 0 w 3024332"/>
                <a:gd name="connsiteY0" fmla="*/ 434843 h 948599"/>
                <a:gd name="connsiteX1" fmla="*/ 1770689 w 3024332"/>
                <a:gd name="connsiteY1" fmla="*/ 16493 h 948599"/>
                <a:gd name="connsiteX2" fmla="*/ 3024332 w 3024332"/>
                <a:gd name="connsiteY2" fmla="*/ 794883 h 948599"/>
                <a:gd name="connsiteX3" fmla="*/ 1293449 w 3024332"/>
                <a:gd name="connsiteY3" fmla="*/ 654090 h 948599"/>
                <a:gd name="connsiteX4" fmla="*/ 0 w 3024332"/>
                <a:gd name="connsiteY4" fmla="*/ 434843 h 948599"/>
                <a:gd name="connsiteX0" fmla="*/ 0 w 3024332"/>
                <a:gd name="connsiteY0" fmla="*/ 420757 h 934513"/>
                <a:gd name="connsiteX1" fmla="*/ 1770689 w 3024332"/>
                <a:gd name="connsiteY1" fmla="*/ 2407 h 934513"/>
                <a:gd name="connsiteX2" fmla="*/ 3024332 w 3024332"/>
                <a:gd name="connsiteY2" fmla="*/ 780797 h 934513"/>
                <a:gd name="connsiteX3" fmla="*/ 1293449 w 3024332"/>
                <a:gd name="connsiteY3" fmla="*/ 640004 h 934513"/>
                <a:gd name="connsiteX4" fmla="*/ 0 w 3024332"/>
                <a:gd name="connsiteY4" fmla="*/ 420757 h 934513"/>
                <a:gd name="connsiteX0" fmla="*/ 0 w 3024332"/>
                <a:gd name="connsiteY0" fmla="*/ 420757 h 926289"/>
                <a:gd name="connsiteX1" fmla="*/ 1770689 w 3024332"/>
                <a:gd name="connsiteY1" fmla="*/ 2407 h 926289"/>
                <a:gd name="connsiteX2" fmla="*/ 3024332 w 3024332"/>
                <a:gd name="connsiteY2" fmla="*/ 780797 h 926289"/>
                <a:gd name="connsiteX3" fmla="*/ 1509472 w 3024332"/>
                <a:gd name="connsiteY3" fmla="*/ 596800 h 926289"/>
                <a:gd name="connsiteX4" fmla="*/ 0 w 3024332"/>
                <a:gd name="connsiteY4" fmla="*/ 420757 h 926289"/>
                <a:gd name="connsiteX0" fmla="*/ 0 w 3024332"/>
                <a:gd name="connsiteY0" fmla="*/ 420757 h 950997"/>
                <a:gd name="connsiteX1" fmla="*/ 1770689 w 3024332"/>
                <a:gd name="connsiteY1" fmla="*/ 2407 h 950997"/>
                <a:gd name="connsiteX2" fmla="*/ 3024332 w 3024332"/>
                <a:gd name="connsiteY2" fmla="*/ 780797 h 950997"/>
                <a:gd name="connsiteX3" fmla="*/ 1509472 w 3024332"/>
                <a:gd name="connsiteY3" fmla="*/ 596800 h 950997"/>
                <a:gd name="connsiteX4" fmla="*/ 0 w 3024332"/>
                <a:gd name="connsiteY4" fmla="*/ 420757 h 950997"/>
                <a:gd name="connsiteX0" fmla="*/ 0 w 3024332"/>
                <a:gd name="connsiteY0" fmla="*/ 420757 h 984361"/>
                <a:gd name="connsiteX1" fmla="*/ 1770689 w 3024332"/>
                <a:gd name="connsiteY1" fmla="*/ 2407 h 984361"/>
                <a:gd name="connsiteX2" fmla="*/ 3024332 w 3024332"/>
                <a:gd name="connsiteY2" fmla="*/ 780797 h 984361"/>
                <a:gd name="connsiteX3" fmla="*/ 1509472 w 3024332"/>
                <a:gd name="connsiteY3" fmla="*/ 596800 h 984361"/>
                <a:gd name="connsiteX4" fmla="*/ 0 w 3024332"/>
                <a:gd name="connsiteY4" fmla="*/ 420757 h 984361"/>
                <a:gd name="connsiteX0" fmla="*/ 0 w 3024332"/>
                <a:gd name="connsiteY0" fmla="*/ 420757 h 984361"/>
                <a:gd name="connsiteX1" fmla="*/ 1770689 w 3024332"/>
                <a:gd name="connsiteY1" fmla="*/ 2407 h 984361"/>
                <a:gd name="connsiteX2" fmla="*/ 3024332 w 3024332"/>
                <a:gd name="connsiteY2" fmla="*/ 780797 h 984361"/>
                <a:gd name="connsiteX3" fmla="*/ 1509472 w 3024332"/>
                <a:gd name="connsiteY3" fmla="*/ 596800 h 984361"/>
                <a:gd name="connsiteX4" fmla="*/ 0 w 3024332"/>
                <a:gd name="connsiteY4" fmla="*/ 420757 h 984361"/>
                <a:gd name="connsiteX0" fmla="*/ 0 w 3024332"/>
                <a:gd name="connsiteY0" fmla="*/ 424584 h 988188"/>
                <a:gd name="connsiteX1" fmla="*/ 1770689 w 3024332"/>
                <a:gd name="connsiteY1" fmla="*/ 6234 h 988188"/>
                <a:gd name="connsiteX2" fmla="*/ 3024332 w 3024332"/>
                <a:gd name="connsiteY2" fmla="*/ 784624 h 988188"/>
                <a:gd name="connsiteX3" fmla="*/ 1509472 w 3024332"/>
                <a:gd name="connsiteY3" fmla="*/ 600627 h 988188"/>
                <a:gd name="connsiteX4" fmla="*/ 0 w 3024332"/>
                <a:gd name="connsiteY4" fmla="*/ 424584 h 988188"/>
                <a:gd name="connsiteX0" fmla="*/ 0 w 3024332"/>
                <a:gd name="connsiteY0" fmla="*/ 253257 h 816861"/>
                <a:gd name="connsiteX1" fmla="*/ 1885902 w 3024332"/>
                <a:gd name="connsiteY1" fmla="*/ 50930 h 816861"/>
                <a:gd name="connsiteX2" fmla="*/ 3024332 w 3024332"/>
                <a:gd name="connsiteY2" fmla="*/ 613297 h 816861"/>
                <a:gd name="connsiteX3" fmla="*/ 1509472 w 3024332"/>
                <a:gd name="connsiteY3" fmla="*/ 429300 h 816861"/>
                <a:gd name="connsiteX4" fmla="*/ 0 w 3024332"/>
                <a:gd name="connsiteY4" fmla="*/ 253257 h 816861"/>
                <a:gd name="connsiteX0" fmla="*/ 0 w 3024332"/>
                <a:gd name="connsiteY0" fmla="*/ 304558 h 868162"/>
                <a:gd name="connsiteX1" fmla="*/ 1885902 w 3024332"/>
                <a:gd name="connsiteY1" fmla="*/ 102231 h 868162"/>
                <a:gd name="connsiteX2" fmla="*/ 3024332 w 3024332"/>
                <a:gd name="connsiteY2" fmla="*/ 664598 h 868162"/>
                <a:gd name="connsiteX3" fmla="*/ 1509472 w 3024332"/>
                <a:gd name="connsiteY3" fmla="*/ 480601 h 868162"/>
                <a:gd name="connsiteX4" fmla="*/ 0 w 3024332"/>
                <a:gd name="connsiteY4" fmla="*/ 304558 h 868162"/>
                <a:gd name="connsiteX0" fmla="*/ 0 w 2901920"/>
                <a:gd name="connsiteY0" fmla="*/ 270499 h 844007"/>
                <a:gd name="connsiteX1" fmla="*/ 1885902 w 2901920"/>
                <a:gd name="connsiteY1" fmla="*/ 68172 h 844007"/>
                <a:gd name="connsiteX2" fmla="*/ 2901920 w 2901920"/>
                <a:gd name="connsiteY2" fmla="*/ 709748 h 844007"/>
                <a:gd name="connsiteX3" fmla="*/ 1509472 w 2901920"/>
                <a:gd name="connsiteY3" fmla="*/ 446542 h 844007"/>
                <a:gd name="connsiteX4" fmla="*/ 0 w 2901920"/>
                <a:gd name="connsiteY4" fmla="*/ 270499 h 844007"/>
                <a:gd name="connsiteX0" fmla="*/ 0 w 2901920"/>
                <a:gd name="connsiteY0" fmla="*/ 270499 h 870132"/>
                <a:gd name="connsiteX1" fmla="*/ 1885902 w 2901920"/>
                <a:gd name="connsiteY1" fmla="*/ 68172 h 870132"/>
                <a:gd name="connsiteX2" fmla="*/ 2901920 w 2901920"/>
                <a:gd name="connsiteY2" fmla="*/ 709748 h 870132"/>
                <a:gd name="connsiteX3" fmla="*/ 1509472 w 2901920"/>
                <a:gd name="connsiteY3" fmla="*/ 446542 h 870132"/>
                <a:gd name="connsiteX4" fmla="*/ 0 w 2901920"/>
                <a:gd name="connsiteY4" fmla="*/ 270499 h 870132"/>
                <a:gd name="connsiteX0" fmla="*/ 0 w 2901920"/>
                <a:gd name="connsiteY0" fmla="*/ 387656 h 987290"/>
                <a:gd name="connsiteX1" fmla="*/ 1828295 w 2901920"/>
                <a:gd name="connsiteY1" fmla="*/ 26912 h 987290"/>
                <a:gd name="connsiteX2" fmla="*/ 2901920 w 2901920"/>
                <a:gd name="connsiteY2" fmla="*/ 826905 h 987290"/>
                <a:gd name="connsiteX3" fmla="*/ 1509472 w 2901920"/>
                <a:gd name="connsiteY3" fmla="*/ 563699 h 987290"/>
                <a:gd name="connsiteX4" fmla="*/ 0 w 2901920"/>
                <a:gd name="connsiteY4" fmla="*/ 387656 h 987290"/>
                <a:gd name="connsiteX0" fmla="*/ 0 w 2901920"/>
                <a:gd name="connsiteY0" fmla="*/ 392746 h 992380"/>
                <a:gd name="connsiteX1" fmla="*/ 1828295 w 2901920"/>
                <a:gd name="connsiteY1" fmla="*/ 32002 h 992380"/>
                <a:gd name="connsiteX2" fmla="*/ 2901920 w 2901920"/>
                <a:gd name="connsiteY2" fmla="*/ 831995 h 992380"/>
                <a:gd name="connsiteX3" fmla="*/ 1509472 w 2901920"/>
                <a:gd name="connsiteY3" fmla="*/ 568789 h 992380"/>
                <a:gd name="connsiteX4" fmla="*/ 0 w 2901920"/>
                <a:gd name="connsiteY4" fmla="*/ 392746 h 992380"/>
                <a:gd name="connsiteX0" fmla="*/ 0 w 2901920"/>
                <a:gd name="connsiteY0" fmla="*/ 428941 h 1028575"/>
                <a:gd name="connsiteX1" fmla="*/ 1828295 w 2901920"/>
                <a:gd name="connsiteY1" fmla="*/ 68197 h 1028575"/>
                <a:gd name="connsiteX2" fmla="*/ 2901920 w 2901920"/>
                <a:gd name="connsiteY2" fmla="*/ 868190 h 1028575"/>
                <a:gd name="connsiteX3" fmla="*/ 1509472 w 2901920"/>
                <a:gd name="connsiteY3" fmla="*/ 604984 h 1028575"/>
                <a:gd name="connsiteX4" fmla="*/ 0 w 2901920"/>
                <a:gd name="connsiteY4" fmla="*/ 428941 h 1028575"/>
                <a:gd name="connsiteX0" fmla="*/ 0 w 2901920"/>
                <a:gd name="connsiteY0" fmla="*/ 428941 h 1028575"/>
                <a:gd name="connsiteX1" fmla="*/ 1828295 w 2901920"/>
                <a:gd name="connsiteY1" fmla="*/ 68197 h 1028575"/>
                <a:gd name="connsiteX2" fmla="*/ 2901920 w 2901920"/>
                <a:gd name="connsiteY2" fmla="*/ 868190 h 1028575"/>
                <a:gd name="connsiteX3" fmla="*/ 1509472 w 2901920"/>
                <a:gd name="connsiteY3" fmla="*/ 604984 h 1028575"/>
                <a:gd name="connsiteX4" fmla="*/ 0 w 2901920"/>
                <a:gd name="connsiteY4" fmla="*/ 428941 h 1028575"/>
                <a:gd name="connsiteX0" fmla="*/ 0 w 2901920"/>
                <a:gd name="connsiteY0" fmla="*/ 428941 h 1069818"/>
                <a:gd name="connsiteX1" fmla="*/ 1828295 w 2901920"/>
                <a:gd name="connsiteY1" fmla="*/ 68197 h 1069818"/>
                <a:gd name="connsiteX2" fmla="*/ 2901920 w 2901920"/>
                <a:gd name="connsiteY2" fmla="*/ 868190 h 1069818"/>
                <a:gd name="connsiteX3" fmla="*/ 1669645 w 2901920"/>
                <a:gd name="connsiteY3" fmla="*/ 765157 h 1069818"/>
                <a:gd name="connsiteX4" fmla="*/ 0 w 2901920"/>
                <a:gd name="connsiteY4" fmla="*/ 428941 h 1069818"/>
                <a:gd name="connsiteX0" fmla="*/ 0 w 2901920"/>
                <a:gd name="connsiteY0" fmla="*/ 428941 h 1108902"/>
                <a:gd name="connsiteX1" fmla="*/ 1828295 w 2901920"/>
                <a:gd name="connsiteY1" fmla="*/ 68197 h 1108902"/>
                <a:gd name="connsiteX2" fmla="*/ 2901920 w 2901920"/>
                <a:gd name="connsiteY2" fmla="*/ 868190 h 1108902"/>
                <a:gd name="connsiteX3" fmla="*/ 1669645 w 2901920"/>
                <a:gd name="connsiteY3" fmla="*/ 765157 h 1108902"/>
                <a:gd name="connsiteX4" fmla="*/ 0 w 2901920"/>
                <a:gd name="connsiteY4" fmla="*/ 428941 h 1108902"/>
                <a:gd name="connsiteX0" fmla="*/ 0 w 2901920"/>
                <a:gd name="connsiteY0" fmla="*/ 428941 h 1108900"/>
                <a:gd name="connsiteX1" fmla="*/ 1828295 w 2901920"/>
                <a:gd name="connsiteY1" fmla="*/ 68197 h 1108900"/>
                <a:gd name="connsiteX2" fmla="*/ 2901920 w 2901920"/>
                <a:gd name="connsiteY2" fmla="*/ 868190 h 1108900"/>
                <a:gd name="connsiteX3" fmla="*/ 1669645 w 2901920"/>
                <a:gd name="connsiteY3" fmla="*/ 765157 h 1108900"/>
                <a:gd name="connsiteX4" fmla="*/ 0 w 2901920"/>
                <a:gd name="connsiteY4" fmla="*/ 428941 h 1108900"/>
                <a:gd name="connsiteX0" fmla="*/ 0 w 2901920"/>
                <a:gd name="connsiteY0" fmla="*/ 379018 h 1058979"/>
                <a:gd name="connsiteX1" fmla="*/ 1828295 w 2901920"/>
                <a:gd name="connsiteY1" fmla="*/ 18274 h 1058979"/>
                <a:gd name="connsiteX2" fmla="*/ 2901920 w 2901920"/>
                <a:gd name="connsiteY2" fmla="*/ 818267 h 1058979"/>
                <a:gd name="connsiteX3" fmla="*/ 1669645 w 2901920"/>
                <a:gd name="connsiteY3" fmla="*/ 715234 h 1058979"/>
                <a:gd name="connsiteX4" fmla="*/ 0 w 2901920"/>
                <a:gd name="connsiteY4" fmla="*/ 379018 h 1058979"/>
                <a:gd name="connsiteX0" fmla="*/ 0 w 2901920"/>
                <a:gd name="connsiteY0" fmla="*/ 666151 h 1346110"/>
                <a:gd name="connsiteX1" fmla="*/ 2011350 w 2901920"/>
                <a:gd name="connsiteY1" fmla="*/ 7945 h 1346110"/>
                <a:gd name="connsiteX2" fmla="*/ 2901920 w 2901920"/>
                <a:gd name="connsiteY2" fmla="*/ 1105400 h 1346110"/>
                <a:gd name="connsiteX3" fmla="*/ 1669645 w 2901920"/>
                <a:gd name="connsiteY3" fmla="*/ 1002367 h 1346110"/>
                <a:gd name="connsiteX4" fmla="*/ 0 w 2901920"/>
                <a:gd name="connsiteY4" fmla="*/ 666151 h 1346110"/>
                <a:gd name="connsiteX0" fmla="*/ 0 w 2266111"/>
                <a:gd name="connsiteY0" fmla="*/ 618349 h 1273994"/>
                <a:gd name="connsiteX1" fmla="*/ 1375541 w 2266111"/>
                <a:gd name="connsiteY1" fmla="*/ 10603 h 1273994"/>
                <a:gd name="connsiteX2" fmla="*/ 2266111 w 2266111"/>
                <a:gd name="connsiteY2" fmla="*/ 1108058 h 1273994"/>
                <a:gd name="connsiteX3" fmla="*/ 1033836 w 2266111"/>
                <a:gd name="connsiteY3" fmla="*/ 1005025 h 1273994"/>
                <a:gd name="connsiteX4" fmla="*/ 0 w 2266111"/>
                <a:gd name="connsiteY4" fmla="*/ 618349 h 1273994"/>
                <a:gd name="connsiteX0" fmla="*/ 0 w 2266111"/>
                <a:gd name="connsiteY0" fmla="*/ 618349 h 1308866"/>
                <a:gd name="connsiteX1" fmla="*/ 1375541 w 2266111"/>
                <a:gd name="connsiteY1" fmla="*/ 10603 h 1308866"/>
                <a:gd name="connsiteX2" fmla="*/ 2266111 w 2266111"/>
                <a:gd name="connsiteY2" fmla="*/ 1108058 h 1308866"/>
                <a:gd name="connsiteX3" fmla="*/ 1033836 w 2266111"/>
                <a:gd name="connsiteY3" fmla="*/ 1005025 h 1308866"/>
                <a:gd name="connsiteX4" fmla="*/ 0 w 2266111"/>
                <a:gd name="connsiteY4" fmla="*/ 618349 h 1308866"/>
                <a:gd name="connsiteX0" fmla="*/ 0 w 2266111"/>
                <a:gd name="connsiteY0" fmla="*/ 618349 h 1391813"/>
                <a:gd name="connsiteX1" fmla="*/ 1375541 w 2266111"/>
                <a:gd name="connsiteY1" fmla="*/ 10603 h 1391813"/>
                <a:gd name="connsiteX2" fmla="*/ 2266111 w 2266111"/>
                <a:gd name="connsiteY2" fmla="*/ 1108058 h 1391813"/>
                <a:gd name="connsiteX3" fmla="*/ 1074203 w 2266111"/>
                <a:gd name="connsiteY3" fmla="*/ 1206869 h 1391813"/>
                <a:gd name="connsiteX4" fmla="*/ 0 w 2266111"/>
                <a:gd name="connsiteY4" fmla="*/ 618349 h 1391813"/>
                <a:gd name="connsiteX0" fmla="*/ 0 w 2266111"/>
                <a:gd name="connsiteY0" fmla="*/ 618349 h 1391813"/>
                <a:gd name="connsiteX1" fmla="*/ 1375541 w 2266111"/>
                <a:gd name="connsiteY1" fmla="*/ 10603 h 1391813"/>
                <a:gd name="connsiteX2" fmla="*/ 2266111 w 2266111"/>
                <a:gd name="connsiteY2" fmla="*/ 1108058 h 1391813"/>
                <a:gd name="connsiteX3" fmla="*/ 1074203 w 2266111"/>
                <a:gd name="connsiteY3" fmla="*/ 1206869 h 1391813"/>
                <a:gd name="connsiteX4" fmla="*/ 0 w 2266111"/>
                <a:gd name="connsiteY4" fmla="*/ 618349 h 1391813"/>
                <a:gd name="connsiteX0" fmla="*/ 0 w 2266111"/>
                <a:gd name="connsiteY0" fmla="*/ 625163 h 1398627"/>
                <a:gd name="connsiteX1" fmla="*/ 1375541 w 2266111"/>
                <a:gd name="connsiteY1" fmla="*/ 17417 h 1398627"/>
                <a:gd name="connsiteX2" fmla="*/ 2266111 w 2266111"/>
                <a:gd name="connsiteY2" fmla="*/ 1114872 h 1398627"/>
                <a:gd name="connsiteX3" fmla="*/ 1074203 w 2266111"/>
                <a:gd name="connsiteY3" fmla="*/ 1213683 h 1398627"/>
                <a:gd name="connsiteX4" fmla="*/ 0 w 2266111"/>
                <a:gd name="connsiteY4" fmla="*/ 625163 h 1398627"/>
                <a:gd name="connsiteX0" fmla="*/ 0 w 2266111"/>
                <a:gd name="connsiteY0" fmla="*/ 422128 h 1195592"/>
                <a:gd name="connsiteX1" fmla="*/ 1607661 w 2266111"/>
                <a:gd name="connsiteY1" fmla="*/ 46502 h 1195592"/>
                <a:gd name="connsiteX2" fmla="*/ 2266111 w 2266111"/>
                <a:gd name="connsiteY2" fmla="*/ 911837 h 1195592"/>
                <a:gd name="connsiteX3" fmla="*/ 1074203 w 2266111"/>
                <a:gd name="connsiteY3" fmla="*/ 1010648 h 1195592"/>
                <a:gd name="connsiteX4" fmla="*/ 0 w 2266111"/>
                <a:gd name="connsiteY4" fmla="*/ 422128 h 1195592"/>
                <a:gd name="connsiteX0" fmla="*/ 0 w 2149482"/>
                <a:gd name="connsiteY0" fmla="*/ 309249 h 1247087"/>
                <a:gd name="connsiteX1" fmla="*/ 1491032 w 2149482"/>
                <a:gd name="connsiteY1" fmla="*/ 140964 h 1247087"/>
                <a:gd name="connsiteX2" fmla="*/ 2149482 w 2149482"/>
                <a:gd name="connsiteY2" fmla="*/ 1006299 h 1247087"/>
                <a:gd name="connsiteX3" fmla="*/ 957574 w 2149482"/>
                <a:gd name="connsiteY3" fmla="*/ 1105110 h 1247087"/>
                <a:gd name="connsiteX4" fmla="*/ 0 w 2149482"/>
                <a:gd name="connsiteY4" fmla="*/ 309249 h 1247087"/>
                <a:gd name="connsiteX0" fmla="*/ 0 w 2149482"/>
                <a:gd name="connsiteY0" fmla="*/ 309249 h 1144918"/>
                <a:gd name="connsiteX1" fmla="*/ 1491032 w 2149482"/>
                <a:gd name="connsiteY1" fmla="*/ 140964 h 1144918"/>
                <a:gd name="connsiteX2" fmla="*/ 2149482 w 2149482"/>
                <a:gd name="connsiteY2" fmla="*/ 1006299 h 1144918"/>
                <a:gd name="connsiteX3" fmla="*/ 957574 w 2149482"/>
                <a:gd name="connsiteY3" fmla="*/ 1105110 h 1144918"/>
                <a:gd name="connsiteX4" fmla="*/ 0 w 2149482"/>
                <a:gd name="connsiteY4" fmla="*/ 309249 h 1144918"/>
                <a:gd name="connsiteX0" fmla="*/ 0 w 2149482"/>
                <a:gd name="connsiteY0" fmla="*/ 309249 h 1144918"/>
                <a:gd name="connsiteX1" fmla="*/ 1491032 w 2149482"/>
                <a:gd name="connsiteY1" fmla="*/ 140964 h 1144918"/>
                <a:gd name="connsiteX2" fmla="*/ 2149482 w 2149482"/>
                <a:gd name="connsiteY2" fmla="*/ 1006299 h 1144918"/>
                <a:gd name="connsiteX3" fmla="*/ 957574 w 2149482"/>
                <a:gd name="connsiteY3" fmla="*/ 1105110 h 1144918"/>
                <a:gd name="connsiteX4" fmla="*/ 0 w 2149482"/>
                <a:gd name="connsiteY4" fmla="*/ 309249 h 1144918"/>
                <a:gd name="connsiteX0" fmla="*/ 0 w 2149482"/>
                <a:gd name="connsiteY0" fmla="*/ 309249 h 1144918"/>
                <a:gd name="connsiteX1" fmla="*/ 1491032 w 2149482"/>
                <a:gd name="connsiteY1" fmla="*/ 140964 h 1144918"/>
                <a:gd name="connsiteX2" fmla="*/ 2149482 w 2149482"/>
                <a:gd name="connsiteY2" fmla="*/ 1006299 h 1144918"/>
                <a:gd name="connsiteX3" fmla="*/ 957574 w 2149482"/>
                <a:gd name="connsiteY3" fmla="*/ 1105110 h 1144918"/>
                <a:gd name="connsiteX4" fmla="*/ 0 w 2149482"/>
                <a:gd name="connsiteY4" fmla="*/ 309249 h 1144918"/>
                <a:gd name="connsiteX0" fmla="*/ 0 w 2149482"/>
                <a:gd name="connsiteY0" fmla="*/ 309249 h 1135738"/>
                <a:gd name="connsiteX1" fmla="*/ 1491032 w 2149482"/>
                <a:gd name="connsiteY1" fmla="*/ 140964 h 1135738"/>
                <a:gd name="connsiteX2" fmla="*/ 2149482 w 2149482"/>
                <a:gd name="connsiteY2" fmla="*/ 1006299 h 1135738"/>
                <a:gd name="connsiteX3" fmla="*/ 957574 w 2149482"/>
                <a:gd name="connsiteY3" fmla="*/ 1105110 h 1135738"/>
                <a:gd name="connsiteX4" fmla="*/ 0 w 2149482"/>
                <a:gd name="connsiteY4" fmla="*/ 309249 h 1135738"/>
                <a:gd name="connsiteX0" fmla="*/ 0 w 2149482"/>
                <a:gd name="connsiteY0" fmla="*/ 400533 h 1227022"/>
                <a:gd name="connsiteX1" fmla="*/ 1205027 w 2149482"/>
                <a:gd name="connsiteY1" fmla="*/ 75898 h 1227022"/>
                <a:gd name="connsiteX2" fmla="*/ 2149482 w 2149482"/>
                <a:gd name="connsiteY2" fmla="*/ 1097583 h 1227022"/>
                <a:gd name="connsiteX3" fmla="*/ 957574 w 2149482"/>
                <a:gd name="connsiteY3" fmla="*/ 1196394 h 1227022"/>
                <a:gd name="connsiteX4" fmla="*/ 0 w 2149482"/>
                <a:gd name="connsiteY4" fmla="*/ 400533 h 1227022"/>
                <a:gd name="connsiteX0" fmla="*/ 0 w 2149482"/>
                <a:gd name="connsiteY0" fmla="*/ 467960 h 1294449"/>
                <a:gd name="connsiteX1" fmla="*/ 1205027 w 2149482"/>
                <a:gd name="connsiteY1" fmla="*/ 143325 h 1294449"/>
                <a:gd name="connsiteX2" fmla="*/ 2149482 w 2149482"/>
                <a:gd name="connsiteY2" fmla="*/ 1165010 h 1294449"/>
                <a:gd name="connsiteX3" fmla="*/ 957574 w 2149482"/>
                <a:gd name="connsiteY3" fmla="*/ 1263821 h 1294449"/>
                <a:gd name="connsiteX4" fmla="*/ 0 w 2149482"/>
                <a:gd name="connsiteY4" fmla="*/ 467960 h 1294449"/>
                <a:gd name="connsiteX0" fmla="*/ 0 w 2271511"/>
                <a:gd name="connsiteY0" fmla="*/ 430140 h 1208051"/>
                <a:gd name="connsiteX1" fmla="*/ 1327056 w 2271511"/>
                <a:gd name="connsiteY1" fmla="*/ 59745 h 1208051"/>
                <a:gd name="connsiteX2" fmla="*/ 2271511 w 2271511"/>
                <a:gd name="connsiteY2" fmla="*/ 1081430 h 1208051"/>
                <a:gd name="connsiteX3" fmla="*/ 1079603 w 2271511"/>
                <a:gd name="connsiteY3" fmla="*/ 1180241 h 1208051"/>
                <a:gd name="connsiteX4" fmla="*/ 0 w 2271511"/>
                <a:gd name="connsiteY4" fmla="*/ 430140 h 1208051"/>
                <a:gd name="connsiteX0" fmla="*/ 0 w 2271511"/>
                <a:gd name="connsiteY0" fmla="*/ 401346 h 1179257"/>
                <a:gd name="connsiteX1" fmla="*/ 1327056 w 2271511"/>
                <a:gd name="connsiteY1" fmla="*/ 30951 h 1179257"/>
                <a:gd name="connsiteX2" fmla="*/ 2271511 w 2271511"/>
                <a:gd name="connsiteY2" fmla="*/ 1052636 h 1179257"/>
                <a:gd name="connsiteX3" fmla="*/ 1079603 w 2271511"/>
                <a:gd name="connsiteY3" fmla="*/ 1151447 h 1179257"/>
                <a:gd name="connsiteX4" fmla="*/ 0 w 2271511"/>
                <a:gd name="connsiteY4" fmla="*/ 401346 h 1179257"/>
                <a:gd name="connsiteX0" fmla="*/ 0 w 2271511"/>
                <a:gd name="connsiteY0" fmla="*/ 417745 h 1195656"/>
                <a:gd name="connsiteX1" fmla="*/ 1327056 w 2271511"/>
                <a:gd name="connsiteY1" fmla="*/ 47350 h 1195656"/>
                <a:gd name="connsiteX2" fmla="*/ 2271511 w 2271511"/>
                <a:gd name="connsiteY2" fmla="*/ 1069035 h 1195656"/>
                <a:gd name="connsiteX3" fmla="*/ 1079603 w 2271511"/>
                <a:gd name="connsiteY3" fmla="*/ 1167846 h 1195656"/>
                <a:gd name="connsiteX4" fmla="*/ 0 w 2271511"/>
                <a:gd name="connsiteY4" fmla="*/ 417745 h 1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11" h="1195656">
                  <a:moveTo>
                    <a:pt x="0" y="417745"/>
                  </a:moveTo>
                  <a:cubicBezTo>
                    <a:pt x="801542" y="-1142"/>
                    <a:pt x="948471" y="-61198"/>
                    <a:pt x="1327056" y="47350"/>
                  </a:cubicBezTo>
                  <a:cubicBezTo>
                    <a:pt x="1705641" y="155898"/>
                    <a:pt x="2010026" y="836680"/>
                    <a:pt x="2271511" y="1069035"/>
                  </a:cubicBezTo>
                  <a:cubicBezTo>
                    <a:pt x="1835467" y="1029430"/>
                    <a:pt x="1458188" y="1276394"/>
                    <a:pt x="1079603" y="1167846"/>
                  </a:cubicBezTo>
                  <a:cubicBezTo>
                    <a:pt x="701018" y="1059298"/>
                    <a:pt x="619212" y="496945"/>
                    <a:pt x="0" y="417745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3" name="타원 5">
              <a:extLst>
                <a:ext uri="{FF2B5EF4-FFF2-40B4-BE49-F238E27FC236}">
                  <a16:creationId xmlns:a16="http://schemas.microsoft.com/office/drawing/2014/main" id="{84E565A5-E722-45F8-A62B-2651D336A5BF}"/>
                </a:ext>
              </a:extLst>
            </p:cNvPr>
            <p:cNvSpPr/>
            <p:nvPr/>
          </p:nvSpPr>
          <p:spPr>
            <a:xfrm rot="19022159">
              <a:off x="4919457" y="2215787"/>
              <a:ext cx="2050155" cy="729621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440897 h 1049733"/>
                <a:gd name="connsiteX1" fmla="*/ 1523745 w 3060338"/>
                <a:gd name="connsiteY1" fmla="*/ 614 h 1049733"/>
                <a:gd name="connsiteX2" fmla="*/ 3060338 w 3060338"/>
                <a:gd name="connsiteY2" fmla="*/ 534508 h 1049733"/>
                <a:gd name="connsiteX3" fmla="*/ 1379857 w 3060338"/>
                <a:gd name="connsiteY3" fmla="*/ 789755 h 1049733"/>
                <a:gd name="connsiteX4" fmla="*/ 0 w 3060338"/>
                <a:gd name="connsiteY4" fmla="*/ 440897 h 1049733"/>
                <a:gd name="connsiteX0" fmla="*/ 0 w 3046781"/>
                <a:gd name="connsiteY0" fmla="*/ 451145 h 1248994"/>
                <a:gd name="connsiteX1" fmla="*/ 1523745 w 3046781"/>
                <a:gd name="connsiteY1" fmla="*/ 10862 h 1248994"/>
                <a:gd name="connsiteX2" fmla="*/ 3046781 w 3046781"/>
                <a:gd name="connsiteY2" fmla="*/ 910117 h 1248994"/>
                <a:gd name="connsiteX3" fmla="*/ 1379857 w 3046781"/>
                <a:gd name="connsiteY3" fmla="*/ 800003 h 1248994"/>
                <a:gd name="connsiteX4" fmla="*/ 0 w 3046781"/>
                <a:gd name="connsiteY4" fmla="*/ 451145 h 1248994"/>
                <a:gd name="connsiteX0" fmla="*/ 0 w 3046781"/>
                <a:gd name="connsiteY0" fmla="*/ 451145 h 1371314"/>
                <a:gd name="connsiteX1" fmla="*/ 1523745 w 3046781"/>
                <a:gd name="connsiteY1" fmla="*/ 10862 h 1371314"/>
                <a:gd name="connsiteX2" fmla="*/ 3046781 w 3046781"/>
                <a:gd name="connsiteY2" fmla="*/ 910117 h 1371314"/>
                <a:gd name="connsiteX3" fmla="*/ 1379857 w 3046781"/>
                <a:gd name="connsiteY3" fmla="*/ 800003 h 1371314"/>
                <a:gd name="connsiteX4" fmla="*/ 0 w 3046781"/>
                <a:gd name="connsiteY4" fmla="*/ 451145 h 1371314"/>
                <a:gd name="connsiteX0" fmla="*/ 0 w 3046781"/>
                <a:gd name="connsiteY0" fmla="*/ 451145 h 1406824"/>
                <a:gd name="connsiteX1" fmla="*/ 1523745 w 3046781"/>
                <a:gd name="connsiteY1" fmla="*/ 10862 h 1406824"/>
                <a:gd name="connsiteX2" fmla="*/ 3046781 w 3046781"/>
                <a:gd name="connsiteY2" fmla="*/ 910117 h 1406824"/>
                <a:gd name="connsiteX3" fmla="*/ 1198047 w 3046781"/>
                <a:gd name="connsiteY3" fmla="*/ 888342 h 1406824"/>
                <a:gd name="connsiteX4" fmla="*/ 0 w 3046781"/>
                <a:gd name="connsiteY4" fmla="*/ 451145 h 1406824"/>
                <a:gd name="connsiteX0" fmla="*/ 0 w 3046781"/>
                <a:gd name="connsiteY0" fmla="*/ 264237 h 1219916"/>
                <a:gd name="connsiteX1" fmla="*/ 1312942 w 3046781"/>
                <a:gd name="connsiteY1" fmla="*/ 20494 h 1219916"/>
                <a:gd name="connsiteX2" fmla="*/ 3046781 w 3046781"/>
                <a:gd name="connsiteY2" fmla="*/ 723209 h 1219916"/>
                <a:gd name="connsiteX3" fmla="*/ 1198047 w 3046781"/>
                <a:gd name="connsiteY3" fmla="*/ 701434 h 1219916"/>
                <a:gd name="connsiteX4" fmla="*/ 0 w 3046781"/>
                <a:gd name="connsiteY4" fmla="*/ 264237 h 1219916"/>
                <a:gd name="connsiteX0" fmla="*/ 0 w 3141084"/>
                <a:gd name="connsiteY0" fmla="*/ 231663 h 1093085"/>
                <a:gd name="connsiteX1" fmla="*/ 1407245 w 3141084"/>
                <a:gd name="connsiteY1" fmla="*/ 27315 h 1093085"/>
                <a:gd name="connsiteX2" fmla="*/ 3141084 w 3141084"/>
                <a:gd name="connsiteY2" fmla="*/ 730030 h 1093085"/>
                <a:gd name="connsiteX3" fmla="*/ 1292350 w 3141084"/>
                <a:gd name="connsiteY3" fmla="*/ 708255 h 1093085"/>
                <a:gd name="connsiteX4" fmla="*/ 0 w 3141084"/>
                <a:gd name="connsiteY4" fmla="*/ 231663 h 1093085"/>
                <a:gd name="connsiteX0" fmla="*/ 0 w 3141084"/>
                <a:gd name="connsiteY0" fmla="*/ 216817 h 1078239"/>
                <a:gd name="connsiteX1" fmla="*/ 1407245 w 3141084"/>
                <a:gd name="connsiteY1" fmla="*/ 12469 h 1078239"/>
                <a:gd name="connsiteX2" fmla="*/ 3141084 w 3141084"/>
                <a:gd name="connsiteY2" fmla="*/ 715184 h 1078239"/>
                <a:gd name="connsiteX3" fmla="*/ 1292350 w 3141084"/>
                <a:gd name="connsiteY3" fmla="*/ 693409 h 1078239"/>
                <a:gd name="connsiteX4" fmla="*/ 0 w 3141084"/>
                <a:gd name="connsiteY4" fmla="*/ 216817 h 1078239"/>
                <a:gd name="connsiteX0" fmla="*/ 0 w 3141084"/>
                <a:gd name="connsiteY0" fmla="*/ 216817 h 1078239"/>
                <a:gd name="connsiteX1" fmla="*/ 1407245 w 3141084"/>
                <a:gd name="connsiteY1" fmla="*/ 12469 h 1078239"/>
                <a:gd name="connsiteX2" fmla="*/ 3141084 w 3141084"/>
                <a:gd name="connsiteY2" fmla="*/ 715184 h 1078239"/>
                <a:gd name="connsiteX3" fmla="*/ 1292350 w 3141084"/>
                <a:gd name="connsiteY3" fmla="*/ 693409 h 1078239"/>
                <a:gd name="connsiteX4" fmla="*/ 0 w 3141084"/>
                <a:gd name="connsiteY4" fmla="*/ 216817 h 1078239"/>
                <a:gd name="connsiteX0" fmla="*/ 0 w 3463923"/>
                <a:gd name="connsiteY0" fmla="*/ 45878 h 1110540"/>
                <a:gd name="connsiteX1" fmla="*/ 1730084 w 3463923"/>
                <a:gd name="connsiteY1" fmla="*/ 37039 h 1110540"/>
                <a:gd name="connsiteX2" fmla="*/ 3463923 w 3463923"/>
                <a:gd name="connsiteY2" fmla="*/ 739754 h 1110540"/>
                <a:gd name="connsiteX3" fmla="*/ 1615189 w 3463923"/>
                <a:gd name="connsiteY3" fmla="*/ 717979 h 1110540"/>
                <a:gd name="connsiteX4" fmla="*/ 0 w 3463923"/>
                <a:gd name="connsiteY4" fmla="*/ 45878 h 1110540"/>
                <a:gd name="connsiteX0" fmla="*/ 0 w 3463923"/>
                <a:gd name="connsiteY0" fmla="*/ 31437 h 1096099"/>
                <a:gd name="connsiteX1" fmla="*/ 1730084 w 3463923"/>
                <a:gd name="connsiteY1" fmla="*/ 22598 h 1096099"/>
                <a:gd name="connsiteX2" fmla="*/ 3463923 w 3463923"/>
                <a:gd name="connsiteY2" fmla="*/ 725313 h 1096099"/>
                <a:gd name="connsiteX3" fmla="*/ 1615189 w 3463923"/>
                <a:gd name="connsiteY3" fmla="*/ 703538 h 1096099"/>
                <a:gd name="connsiteX4" fmla="*/ 0 w 3463923"/>
                <a:gd name="connsiteY4" fmla="*/ 31437 h 1096099"/>
                <a:gd name="connsiteX0" fmla="*/ 0 w 3463923"/>
                <a:gd name="connsiteY0" fmla="*/ 31437 h 1149818"/>
                <a:gd name="connsiteX1" fmla="*/ 1730084 w 3463923"/>
                <a:gd name="connsiteY1" fmla="*/ 22598 h 1149818"/>
                <a:gd name="connsiteX2" fmla="*/ 3463923 w 3463923"/>
                <a:gd name="connsiteY2" fmla="*/ 725313 h 1149818"/>
                <a:gd name="connsiteX3" fmla="*/ 1610432 w 3463923"/>
                <a:gd name="connsiteY3" fmla="*/ 869891 h 1149818"/>
                <a:gd name="connsiteX4" fmla="*/ 0 w 3463923"/>
                <a:gd name="connsiteY4" fmla="*/ 31437 h 1149818"/>
                <a:gd name="connsiteX0" fmla="*/ 0 w 3463923"/>
                <a:gd name="connsiteY0" fmla="*/ 31437 h 1096848"/>
                <a:gd name="connsiteX1" fmla="*/ 1730084 w 3463923"/>
                <a:gd name="connsiteY1" fmla="*/ 22598 h 1096848"/>
                <a:gd name="connsiteX2" fmla="*/ 3463923 w 3463923"/>
                <a:gd name="connsiteY2" fmla="*/ 725313 h 1096848"/>
                <a:gd name="connsiteX3" fmla="*/ 1610432 w 3463923"/>
                <a:gd name="connsiteY3" fmla="*/ 869891 h 1096848"/>
                <a:gd name="connsiteX4" fmla="*/ 0 w 3463923"/>
                <a:gd name="connsiteY4" fmla="*/ 31437 h 1096848"/>
                <a:gd name="connsiteX0" fmla="*/ 0 w 3463923"/>
                <a:gd name="connsiteY0" fmla="*/ 31437 h 1055986"/>
                <a:gd name="connsiteX1" fmla="*/ 1730084 w 3463923"/>
                <a:gd name="connsiteY1" fmla="*/ 22598 h 1055986"/>
                <a:gd name="connsiteX2" fmla="*/ 3463923 w 3463923"/>
                <a:gd name="connsiteY2" fmla="*/ 725313 h 1055986"/>
                <a:gd name="connsiteX3" fmla="*/ 1804195 w 3463923"/>
                <a:gd name="connsiteY3" fmla="*/ 714744 h 1055986"/>
                <a:gd name="connsiteX4" fmla="*/ 0 w 3463923"/>
                <a:gd name="connsiteY4" fmla="*/ 31437 h 1055986"/>
                <a:gd name="connsiteX0" fmla="*/ 0 w 3463923"/>
                <a:gd name="connsiteY0" fmla="*/ 25489 h 1050038"/>
                <a:gd name="connsiteX1" fmla="*/ 1730084 w 3463923"/>
                <a:gd name="connsiteY1" fmla="*/ 16650 h 1050038"/>
                <a:gd name="connsiteX2" fmla="*/ 3463923 w 3463923"/>
                <a:gd name="connsiteY2" fmla="*/ 719365 h 1050038"/>
                <a:gd name="connsiteX3" fmla="*/ 1804195 w 3463923"/>
                <a:gd name="connsiteY3" fmla="*/ 708796 h 1050038"/>
                <a:gd name="connsiteX4" fmla="*/ 0 w 3463923"/>
                <a:gd name="connsiteY4" fmla="*/ 25489 h 1050038"/>
                <a:gd name="connsiteX0" fmla="*/ 0 w 3463923"/>
                <a:gd name="connsiteY0" fmla="*/ 101693 h 1126242"/>
                <a:gd name="connsiteX1" fmla="*/ 1365723 w 3463923"/>
                <a:gd name="connsiteY1" fmla="*/ 14670 h 1126242"/>
                <a:gd name="connsiteX2" fmla="*/ 3463923 w 3463923"/>
                <a:gd name="connsiteY2" fmla="*/ 795569 h 1126242"/>
                <a:gd name="connsiteX3" fmla="*/ 1804195 w 3463923"/>
                <a:gd name="connsiteY3" fmla="*/ 785000 h 1126242"/>
                <a:gd name="connsiteX4" fmla="*/ 0 w 3463923"/>
                <a:gd name="connsiteY4" fmla="*/ 101693 h 1126242"/>
                <a:gd name="connsiteX0" fmla="*/ 0 w 3463923"/>
                <a:gd name="connsiteY0" fmla="*/ 101693 h 906728"/>
                <a:gd name="connsiteX1" fmla="*/ 1365723 w 3463923"/>
                <a:gd name="connsiteY1" fmla="*/ 14670 h 906728"/>
                <a:gd name="connsiteX2" fmla="*/ 3463923 w 3463923"/>
                <a:gd name="connsiteY2" fmla="*/ 795569 h 906728"/>
                <a:gd name="connsiteX3" fmla="*/ 1804195 w 3463923"/>
                <a:gd name="connsiteY3" fmla="*/ 785000 h 906728"/>
                <a:gd name="connsiteX4" fmla="*/ 0 w 3463923"/>
                <a:gd name="connsiteY4" fmla="*/ 101693 h 906728"/>
                <a:gd name="connsiteX0" fmla="*/ 0 w 3463923"/>
                <a:gd name="connsiteY0" fmla="*/ 101693 h 932439"/>
                <a:gd name="connsiteX1" fmla="*/ 1365723 w 3463923"/>
                <a:gd name="connsiteY1" fmla="*/ 14670 h 932439"/>
                <a:gd name="connsiteX2" fmla="*/ 3463923 w 3463923"/>
                <a:gd name="connsiteY2" fmla="*/ 795569 h 932439"/>
                <a:gd name="connsiteX3" fmla="*/ 1767520 w 3463923"/>
                <a:gd name="connsiteY3" fmla="*/ 890034 h 932439"/>
                <a:gd name="connsiteX4" fmla="*/ 0 w 3463923"/>
                <a:gd name="connsiteY4" fmla="*/ 101693 h 932439"/>
                <a:gd name="connsiteX0" fmla="*/ 0 w 3463923"/>
                <a:gd name="connsiteY0" fmla="*/ 101693 h 1036353"/>
                <a:gd name="connsiteX1" fmla="*/ 1365723 w 3463923"/>
                <a:gd name="connsiteY1" fmla="*/ 14670 h 1036353"/>
                <a:gd name="connsiteX2" fmla="*/ 3463923 w 3463923"/>
                <a:gd name="connsiteY2" fmla="*/ 795569 h 1036353"/>
                <a:gd name="connsiteX3" fmla="*/ 1767520 w 3463923"/>
                <a:gd name="connsiteY3" fmla="*/ 890034 h 1036353"/>
                <a:gd name="connsiteX4" fmla="*/ 0 w 3463923"/>
                <a:gd name="connsiteY4" fmla="*/ 101693 h 1036353"/>
                <a:gd name="connsiteX0" fmla="*/ 0 w 3463923"/>
                <a:gd name="connsiteY0" fmla="*/ 101693 h 998914"/>
                <a:gd name="connsiteX1" fmla="*/ 1365723 w 3463923"/>
                <a:gd name="connsiteY1" fmla="*/ 14670 h 998914"/>
                <a:gd name="connsiteX2" fmla="*/ 3463923 w 3463923"/>
                <a:gd name="connsiteY2" fmla="*/ 795569 h 998914"/>
                <a:gd name="connsiteX3" fmla="*/ 1663212 w 3463923"/>
                <a:gd name="connsiteY3" fmla="*/ 732393 h 998914"/>
                <a:gd name="connsiteX4" fmla="*/ 0 w 3463923"/>
                <a:gd name="connsiteY4" fmla="*/ 101693 h 998914"/>
                <a:gd name="connsiteX0" fmla="*/ 0 w 2758176"/>
                <a:gd name="connsiteY0" fmla="*/ 766902 h 1412105"/>
                <a:gd name="connsiteX1" fmla="*/ 1365723 w 2758176"/>
                <a:gd name="connsiteY1" fmla="*/ 679879 h 1412105"/>
                <a:gd name="connsiteX2" fmla="*/ 2758176 w 2758176"/>
                <a:gd name="connsiteY2" fmla="*/ 79943 h 1412105"/>
                <a:gd name="connsiteX3" fmla="*/ 1663212 w 2758176"/>
                <a:gd name="connsiteY3" fmla="*/ 1397602 h 1412105"/>
                <a:gd name="connsiteX4" fmla="*/ 0 w 2758176"/>
                <a:gd name="connsiteY4" fmla="*/ 766902 h 1412105"/>
                <a:gd name="connsiteX0" fmla="*/ 0 w 2959758"/>
                <a:gd name="connsiteY0" fmla="*/ 715715 h 1358986"/>
                <a:gd name="connsiteX1" fmla="*/ 1365723 w 2959758"/>
                <a:gd name="connsiteY1" fmla="*/ 628692 h 1358986"/>
                <a:gd name="connsiteX2" fmla="*/ 2959758 w 2959758"/>
                <a:gd name="connsiteY2" fmla="*/ 83566 h 1358986"/>
                <a:gd name="connsiteX3" fmla="*/ 1663212 w 2959758"/>
                <a:gd name="connsiteY3" fmla="*/ 1346415 h 1358986"/>
                <a:gd name="connsiteX4" fmla="*/ 0 w 2959758"/>
                <a:gd name="connsiteY4" fmla="*/ 715715 h 1358986"/>
                <a:gd name="connsiteX0" fmla="*/ 0 w 2959758"/>
                <a:gd name="connsiteY0" fmla="*/ 727557 h 1370828"/>
                <a:gd name="connsiteX1" fmla="*/ 1365723 w 2959758"/>
                <a:gd name="connsiteY1" fmla="*/ 640534 h 1370828"/>
                <a:gd name="connsiteX2" fmla="*/ 2959758 w 2959758"/>
                <a:gd name="connsiteY2" fmla="*/ 95408 h 1370828"/>
                <a:gd name="connsiteX3" fmla="*/ 1663212 w 2959758"/>
                <a:gd name="connsiteY3" fmla="*/ 1358257 h 1370828"/>
                <a:gd name="connsiteX4" fmla="*/ 0 w 2959758"/>
                <a:gd name="connsiteY4" fmla="*/ 727557 h 1370828"/>
                <a:gd name="connsiteX0" fmla="*/ 0 w 2959758"/>
                <a:gd name="connsiteY0" fmla="*/ 727557 h 1364489"/>
                <a:gd name="connsiteX1" fmla="*/ 1365723 w 2959758"/>
                <a:gd name="connsiteY1" fmla="*/ 640534 h 1364489"/>
                <a:gd name="connsiteX2" fmla="*/ 2959758 w 2959758"/>
                <a:gd name="connsiteY2" fmla="*/ 95408 h 1364489"/>
                <a:gd name="connsiteX3" fmla="*/ 1453179 w 2959758"/>
                <a:gd name="connsiteY3" fmla="*/ 1351795 h 1364489"/>
                <a:gd name="connsiteX4" fmla="*/ 0 w 2959758"/>
                <a:gd name="connsiteY4" fmla="*/ 727557 h 1364489"/>
                <a:gd name="connsiteX0" fmla="*/ 0 w 3215427"/>
                <a:gd name="connsiteY0" fmla="*/ 653542 h 1348880"/>
                <a:gd name="connsiteX1" fmla="*/ 1621392 w 3215427"/>
                <a:gd name="connsiteY1" fmla="*/ 627915 h 1348880"/>
                <a:gd name="connsiteX2" fmla="*/ 3215427 w 3215427"/>
                <a:gd name="connsiteY2" fmla="*/ 82789 h 1348880"/>
                <a:gd name="connsiteX3" fmla="*/ 1708848 w 3215427"/>
                <a:gd name="connsiteY3" fmla="*/ 1339176 h 1348880"/>
                <a:gd name="connsiteX4" fmla="*/ 0 w 3215427"/>
                <a:gd name="connsiteY4" fmla="*/ 653542 h 1348880"/>
                <a:gd name="connsiteX0" fmla="*/ 0 w 3726501"/>
                <a:gd name="connsiteY0" fmla="*/ 247399 h 933517"/>
                <a:gd name="connsiteX1" fmla="*/ 1621392 w 3726501"/>
                <a:gd name="connsiteY1" fmla="*/ 221772 h 933517"/>
                <a:gd name="connsiteX2" fmla="*/ 3726501 w 3726501"/>
                <a:gd name="connsiteY2" fmla="*/ 132285 h 933517"/>
                <a:gd name="connsiteX3" fmla="*/ 1708848 w 3726501"/>
                <a:gd name="connsiteY3" fmla="*/ 933033 h 933517"/>
                <a:gd name="connsiteX4" fmla="*/ 0 w 3726501"/>
                <a:gd name="connsiteY4" fmla="*/ 247399 h 933517"/>
                <a:gd name="connsiteX0" fmla="*/ 0 w 3726501"/>
                <a:gd name="connsiteY0" fmla="*/ 247397 h 933515"/>
                <a:gd name="connsiteX1" fmla="*/ 1621392 w 3726501"/>
                <a:gd name="connsiteY1" fmla="*/ 221770 h 933515"/>
                <a:gd name="connsiteX2" fmla="*/ 3726501 w 3726501"/>
                <a:gd name="connsiteY2" fmla="*/ 132283 h 933515"/>
                <a:gd name="connsiteX3" fmla="*/ 1708848 w 3726501"/>
                <a:gd name="connsiteY3" fmla="*/ 933031 h 933515"/>
                <a:gd name="connsiteX4" fmla="*/ 0 w 3726501"/>
                <a:gd name="connsiteY4" fmla="*/ 247397 h 933515"/>
                <a:gd name="connsiteX0" fmla="*/ 0 w 3599963"/>
                <a:gd name="connsiteY0" fmla="*/ 38421 h 739261"/>
                <a:gd name="connsiteX1" fmla="*/ 1621392 w 3599963"/>
                <a:gd name="connsiteY1" fmla="*/ 12794 h 739261"/>
                <a:gd name="connsiteX2" fmla="*/ 3599962 w 3599963"/>
                <a:gd name="connsiteY2" fmla="*/ 540215 h 739261"/>
                <a:gd name="connsiteX3" fmla="*/ 1708848 w 3599963"/>
                <a:gd name="connsiteY3" fmla="*/ 724055 h 739261"/>
                <a:gd name="connsiteX4" fmla="*/ 0 w 3599963"/>
                <a:gd name="connsiteY4" fmla="*/ 38421 h 739261"/>
                <a:gd name="connsiteX0" fmla="*/ 0 w 3599963"/>
                <a:gd name="connsiteY0" fmla="*/ 38421 h 989504"/>
                <a:gd name="connsiteX1" fmla="*/ 1621392 w 3599963"/>
                <a:gd name="connsiteY1" fmla="*/ 12794 h 989504"/>
                <a:gd name="connsiteX2" fmla="*/ 3599962 w 3599963"/>
                <a:gd name="connsiteY2" fmla="*/ 540215 h 989504"/>
                <a:gd name="connsiteX3" fmla="*/ 1554384 w 3599963"/>
                <a:gd name="connsiteY3" fmla="*/ 980790 h 989504"/>
                <a:gd name="connsiteX4" fmla="*/ 0 w 3599963"/>
                <a:gd name="connsiteY4" fmla="*/ 38421 h 989504"/>
                <a:gd name="connsiteX0" fmla="*/ 0 w 3599963"/>
                <a:gd name="connsiteY0" fmla="*/ 89831 h 1040916"/>
                <a:gd name="connsiteX1" fmla="*/ 1801705 w 3599963"/>
                <a:gd name="connsiteY1" fmla="*/ 11301 h 1040916"/>
                <a:gd name="connsiteX2" fmla="*/ 3599962 w 3599963"/>
                <a:gd name="connsiteY2" fmla="*/ 591625 h 1040916"/>
                <a:gd name="connsiteX3" fmla="*/ 1554384 w 3599963"/>
                <a:gd name="connsiteY3" fmla="*/ 1032200 h 1040916"/>
                <a:gd name="connsiteX4" fmla="*/ 0 w 3599963"/>
                <a:gd name="connsiteY4" fmla="*/ 89831 h 1040916"/>
                <a:gd name="connsiteX0" fmla="*/ 0 w 3599963"/>
                <a:gd name="connsiteY0" fmla="*/ 131928 h 1083012"/>
                <a:gd name="connsiteX1" fmla="*/ 1932433 w 3599963"/>
                <a:gd name="connsiteY1" fmla="*/ 10326 h 1083012"/>
                <a:gd name="connsiteX2" fmla="*/ 3599962 w 3599963"/>
                <a:gd name="connsiteY2" fmla="*/ 633722 h 1083012"/>
                <a:gd name="connsiteX3" fmla="*/ 1554384 w 3599963"/>
                <a:gd name="connsiteY3" fmla="*/ 1074297 h 1083012"/>
                <a:gd name="connsiteX4" fmla="*/ 0 w 3599963"/>
                <a:gd name="connsiteY4" fmla="*/ 131928 h 108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9963" h="1083012">
                  <a:moveTo>
                    <a:pt x="0" y="131928"/>
                  </a:moveTo>
                  <a:cubicBezTo>
                    <a:pt x="642748" y="386144"/>
                    <a:pt x="1332439" y="-73306"/>
                    <a:pt x="1932433" y="10326"/>
                  </a:cubicBezTo>
                  <a:cubicBezTo>
                    <a:pt x="2532427" y="93958"/>
                    <a:pt x="2770283" y="298405"/>
                    <a:pt x="3599962" y="633722"/>
                  </a:cubicBezTo>
                  <a:cubicBezTo>
                    <a:pt x="3162109" y="611561"/>
                    <a:pt x="2154378" y="1157929"/>
                    <a:pt x="1554384" y="1074297"/>
                  </a:cubicBezTo>
                  <a:cubicBezTo>
                    <a:pt x="954390" y="990665"/>
                    <a:pt x="173090" y="280787"/>
                    <a:pt x="0" y="131928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4" name="타원 5">
              <a:extLst>
                <a:ext uri="{FF2B5EF4-FFF2-40B4-BE49-F238E27FC236}">
                  <a16:creationId xmlns:a16="http://schemas.microsoft.com/office/drawing/2014/main" id="{717CF747-6076-4FF4-9BEC-B4582DBE1A95}"/>
                </a:ext>
              </a:extLst>
            </p:cNvPr>
            <p:cNvSpPr/>
            <p:nvPr/>
          </p:nvSpPr>
          <p:spPr>
            <a:xfrm rot="7200000">
              <a:off x="3290635" y="4254502"/>
              <a:ext cx="1976862" cy="1009052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78 h 1068134"/>
                <a:gd name="connsiteX1" fmla="*/ 1511461 w 3060338"/>
                <a:gd name="connsiteY1" fmla="*/ 408 h 1068134"/>
                <a:gd name="connsiteX2" fmla="*/ 3060338 w 3060338"/>
                <a:gd name="connsiteY2" fmla="*/ 685189 h 1068134"/>
                <a:gd name="connsiteX3" fmla="*/ 1487679 w 3060338"/>
                <a:gd name="connsiteY3" fmla="*/ 595265 h 1068134"/>
                <a:gd name="connsiteX4" fmla="*/ 0 w 3060338"/>
                <a:gd name="connsiteY4" fmla="*/ 591578 h 1068134"/>
                <a:gd name="connsiteX0" fmla="*/ 0 w 2774411"/>
                <a:gd name="connsiteY0" fmla="*/ 1554031 h 1675696"/>
                <a:gd name="connsiteX1" fmla="*/ 1511461 w 2774411"/>
                <a:gd name="connsiteY1" fmla="*/ 962861 h 1675696"/>
                <a:gd name="connsiteX2" fmla="*/ 2774412 w 2774411"/>
                <a:gd name="connsiteY2" fmla="*/ 69058 h 1675696"/>
                <a:gd name="connsiteX3" fmla="*/ 1487679 w 2774411"/>
                <a:gd name="connsiteY3" fmla="*/ 1557718 h 1675696"/>
                <a:gd name="connsiteX4" fmla="*/ 0 w 2774411"/>
                <a:gd name="connsiteY4" fmla="*/ 1554031 h 1675696"/>
                <a:gd name="connsiteX0" fmla="*/ 0 w 2774412"/>
                <a:gd name="connsiteY0" fmla="*/ 1577715 h 1699380"/>
                <a:gd name="connsiteX1" fmla="*/ 1204740 w 2774412"/>
                <a:gd name="connsiteY1" fmla="*/ 668110 h 1699380"/>
                <a:gd name="connsiteX2" fmla="*/ 2774412 w 2774412"/>
                <a:gd name="connsiteY2" fmla="*/ 92742 h 1699380"/>
                <a:gd name="connsiteX3" fmla="*/ 1487679 w 2774412"/>
                <a:gd name="connsiteY3" fmla="*/ 1581402 h 1699380"/>
                <a:gd name="connsiteX4" fmla="*/ 0 w 2774412"/>
                <a:gd name="connsiteY4" fmla="*/ 1577715 h 1699380"/>
                <a:gd name="connsiteX0" fmla="*/ 0 w 2774412"/>
                <a:gd name="connsiteY0" fmla="*/ 1577715 h 1582343"/>
                <a:gd name="connsiteX1" fmla="*/ 1204740 w 2774412"/>
                <a:gd name="connsiteY1" fmla="*/ 668110 h 1582343"/>
                <a:gd name="connsiteX2" fmla="*/ 2774412 w 2774412"/>
                <a:gd name="connsiteY2" fmla="*/ 92742 h 1582343"/>
                <a:gd name="connsiteX3" fmla="*/ 1912904 w 2774412"/>
                <a:gd name="connsiteY3" fmla="*/ 1161726 h 1582343"/>
                <a:gd name="connsiteX4" fmla="*/ 0 w 2774412"/>
                <a:gd name="connsiteY4" fmla="*/ 1577715 h 1582343"/>
                <a:gd name="connsiteX0" fmla="*/ 0 w 2774412"/>
                <a:gd name="connsiteY0" fmla="*/ 1579359 h 1583987"/>
                <a:gd name="connsiteX1" fmla="*/ 1147652 w 2774412"/>
                <a:gd name="connsiteY1" fmla="*/ 653423 h 1583987"/>
                <a:gd name="connsiteX2" fmla="*/ 2774412 w 2774412"/>
                <a:gd name="connsiteY2" fmla="*/ 94386 h 1583987"/>
                <a:gd name="connsiteX3" fmla="*/ 1912904 w 2774412"/>
                <a:gd name="connsiteY3" fmla="*/ 1163370 h 1583987"/>
                <a:gd name="connsiteX4" fmla="*/ 0 w 2774412"/>
                <a:gd name="connsiteY4" fmla="*/ 1579359 h 1583987"/>
                <a:gd name="connsiteX0" fmla="*/ 0 w 2774412"/>
                <a:gd name="connsiteY0" fmla="*/ 1579359 h 1581127"/>
                <a:gd name="connsiteX1" fmla="*/ 1147652 w 2774412"/>
                <a:gd name="connsiteY1" fmla="*/ 653423 h 1581127"/>
                <a:gd name="connsiteX2" fmla="*/ 2774412 w 2774412"/>
                <a:gd name="connsiteY2" fmla="*/ 94386 h 1581127"/>
                <a:gd name="connsiteX3" fmla="*/ 1912904 w 2774412"/>
                <a:gd name="connsiteY3" fmla="*/ 1163370 h 1581127"/>
                <a:gd name="connsiteX4" fmla="*/ 0 w 2774412"/>
                <a:gd name="connsiteY4" fmla="*/ 1579359 h 1581127"/>
                <a:gd name="connsiteX0" fmla="*/ 0 w 2774412"/>
                <a:gd name="connsiteY0" fmla="*/ 1579359 h 1579359"/>
                <a:gd name="connsiteX1" fmla="*/ 1147652 w 2774412"/>
                <a:gd name="connsiteY1" fmla="*/ 653423 h 1579359"/>
                <a:gd name="connsiteX2" fmla="*/ 2774412 w 2774412"/>
                <a:gd name="connsiteY2" fmla="*/ 94386 h 1579359"/>
                <a:gd name="connsiteX3" fmla="*/ 1912904 w 2774412"/>
                <a:gd name="connsiteY3" fmla="*/ 1163370 h 1579359"/>
                <a:gd name="connsiteX4" fmla="*/ 0 w 2774412"/>
                <a:gd name="connsiteY4" fmla="*/ 1579359 h 1579359"/>
                <a:gd name="connsiteX0" fmla="*/ 0 w 2774412"/>
                <a:gd name="connsiteY0" fmla="*/ 1579359 h 1579359"/>
                <a:gd name="connsiteX1" fmla="*/ 1147652 w 2774412"/>
                <a:gd name="connsiteY1" fmla="*/ 653423 h 1579359"/>
                <a:gd name="connsiteX2" fmla="*/ 2774412 w 2774412"/>
                <a:gd name="connsiteY2" fmla="*/ 94386 h 1579359"/>
                <a:gd name="connsiteX3" fmla="*/ 1912904 w 2774412"/>
                <a:gd name="connsiteY3" fmla="*/ 1163370 h 1579359"/>
                <a:gd name="connsiteX4" fmla="*/ 0 w 2774412"/>
                <a:gd name="connsiteY4" fmla="*/ 1579359 h 1579359"/>
                <a:gd name="connsiteX0" fmla="*/ 0 w 2774412"/>
                <a:gd name="connsiteY0" fmla="*/ 1635583 h 1635583"/>
                <a:gd name="connsiteX1" fmla="*/ 1243002 w 2774412"/>
                <a:gd name="connsiteY1" fmla="*/ 357275 h 1635583"/>
                <a:gd name="connsiteX2" fmla="*/ 2774412 w 2774412"/>
                <a:gd name="connsiteY2" fmla="*/ 150610 h 1635583"/>
                <a:gd name="connsiteX3" fmla="*/ 1912904 w 2774412"/>
                <a:gd name="connsiteY3" fmla="*/ 1219594 h 1635583"/>
                <a:gd name="connsiteX4" fmla="*/ 0 w 2774412"/>
                <a:gd name="connsiteY4" fmla="*/ 1635583 h 1635583"/>
                <a:gd name="connsiteX0" fmla="*/ 0 w 2774412"/>
                <a:gd name="connsiteY0" fmla="*/ 1585152 h 1585152"/>
                <a:gd name="connsiteX1" fmla="*/ 1243002 w 2774412"/>
                <a:gd name="connsiteY1" fmla="*/ 306844 h 1585152"/>
                <a:gd name="connsiteX2" fmla="*/ 2774412 w 2774412"/>
                <a:gd name="connsiteY2" fmla="*/ 100179 h 1585152"/>
                <a:gd name="connsiteX3" fmla="*/ 1912904 w 2774412"/>
                <a:gd name="connsiteY3" fmla="*/ 1169163 h 1585152"/>
                <a:gd name="connsiteX4" fmla="*/ 0 w 2774412"/>
                <a:gd name="connsiteY4" fmla="*/ 1585152 h 1585152"/>
                <a:gd name="connsiteX0" fmla="*/ 0 w 2850845"/>
                <a:gd name="connsiteY0" fmla="*/ 1340754 h 1340754"/>
                <a:gd name="connsiteX1" fmla="*/ 1319435 w 2850845"/>
                <a:gd name="connsiteY1" fmla="*/ 347703 h 1340754"/>
                <a:gd name="connsiteX2" fmla="*/ 2850845 w 2850845"/>
                <a:gd name="connsiteY2" fmla="*/ 141038 h 1340754"/>
                <a:gd name="connsiteX3" fmla="*/ 1989337 w 2850845"/>
                <a:gd name="connsiteY3" fmla="*/ 1210022 h 1340754"/>
                <a:gd name="connsiteX4" fmla="*/ 0 w 2850845"/>
                <a:gd name="connsiteY4" fmla="*/ 1340754 h 1340754"/>
                <a:gd name="connsiteX0" fmla="*/ 0 w 2797758"/>
                <a:gd name="connsiteY0" fmla="*/ 1331645 h 1331644"/>
                <a:gd name="connsiteX1" fmla="*/ 1266348 w 2797758"/>
                <a:gd name="connsiteY1" fmla="*/ 347423 h 1331644"/>
                <a:gd name="connsiteX2" fmla="*/ 2797758 w 2797758"/>
                <a:gd name="connsiteY2" fmla="*/ 140758 h 1331644"/>
                <a:gd name="connsiteX3" fmla="*/ 1936250 w 2797758"/>
                <a:gd name="connsiteY3" fmla="*/ 1209742 h 1331644"/>
                <a:gd name="connsiteX4" fmla="*/ 0 w 2797758"/>
                <a:gd name="connsiteY4" fmla="*/ 1331645 h 1331644"/>
                <a:gd name="connsiteX0" fmla="*/ 0 w 2797758"/>
                <a:gd name="connsiteY0" fmla="*/ 1331644 h 1331644"/>
                <a:gd name="connsiteX1" fmla="*/ 1266348 w 2797758"/>
                <a:gd name="connsiteY1" fmla="*/ 347422 h 1331644"/>
                <a:gd name="connsiteX2" fmla="*/ 2797758 w 2797758"/>
                <a:gd name="connsiteY2" fmla="*/ 140757 h 1331644"/>
                <a:gd name="connsiteX3" fmla="*/ 1936250 w 2797758"/>
                <a:gd name="connsiteY3" fmla="*/ 1209741 h 1331644"/>
                <a:gd name="connsiteX4" fmla="*/ 0 w 2797758"/>
                <a:gd name="connsiteY4" fmla="*/ 1331644 h 1331644"/>
                <a:gd name="connsiteX0" fmla="*/ 0 w 2797758"/>
                <a:gd name="connsiteY0" fmla="*/ 1331644 h 1331644"/>
                <a:gd name="connsiteX1" fmla="*/ 1266348 w 2797758"/>
                <a:gd name="connsiteY1" fmla="*/ 347422 h 1331644"/>
                <a:gd name="connsiteX2" fmla="*/ 2797758 w 2797758"/>
                <a:gd name="connsiteY2" fmla="*/ 140757 h 1331644"/>
                <a:gd name="connsiteX3" fmla="*/ 1996707 w 2797758"/>
                <a:gd name="connsiteY3" fmla="*/ 1276662 h 1331644"/>
                <a:gd name="connsiteX4" fmla="*/ 0 w 2797758"/>
                <a:gd name="connsiteY4" fmla="*/ 1331644 h 1331644"/>
                <a:gd name="connsiteX0" fmla="*/ 0 w 2835941"/>
                <a:gd name="connsiteY0" fmla="*/ 1349670 h 1349670"/>
                <a:gd name="connsiteX1" fmla="*/ 1266348 w 2835941"/>
                <a:gd name="connsiteY1" fmla="*/ 365448 h 1349670"/>
                <a:gd name="connsiteX2" fmla="*/ 2835941 w 2835941"/>
                <a:gd name="connsiteY2" fmla="*/ 136739 h 1349670"/>
                <a:gd name="connsiteX3" fmla="*/ 1996707 w 2835941"/>
                <a:gd name="connsiteY3" fmla="*/ 1294688 h 1349670"/>
                <a:gd name="connsiteX4" fmla="*/ 0 w 2835941"/>
                <a:gd name="connsiteY4" fmla="*/ 1349670 h 1349670"/>
                <a:gd name="connsiteX0" fmla="*/ 0 w 2835941"/>
                <a:gd name="connsiteY0" fmla="*/ 1349670 h 1349670"/>
                <a:gd name="connsiteX1" fmla="*/ 1266349 w 2835941"/>
                <a:gd name="connsiteY1" fmla="*/ 365448 h 1349670"/>
                <a:gd name="connsiteX2" fmla="*/ 2835941 w 2835941"/>
                <a:gd name="connsiteY2" fmla="*/ 136739 h 1349670"/>
                <a:gd name="connsiteX3" fmla="*/ 1996707 w 2835941"/>
                <a:gd name="connsiteY3" fmla="*/ 1294688 h 1349670"/>
                <a:gd name="connsiteX4" fmla="*/ 0 w 2835941"/>
                <a:gd name="connsiteY4" fmla="*/ 1349670 h 1349670"/>
                <a:gd name="connsiteX0" fmla="*/ 0 w 2835941"/>
                <a:gd name="connsiteY0" fmla="*/ 1228223 h 1228223"/>
                <a:gd name="connsiteX1" fmla="*/ 1266349 w 2835941"/>
                <a:gd name="connsiteY1" fmla="*/ 244001 h 1228223"/>
                <a:gd name="connsiteX2" fmla="*/ 2835941 w 2835941"/>
                <a:gd name="connsiteY2" fmla="*/ 15292 h 1228223"/>
                <a:gd name="connsiteX3" fmla="*/ 1996707 w 2835941"/>
                <a:gd name="connsiteY3" fmla="*/ 1173241 h 1228223"/>
                <a:gd name="connsiteX4" fmla="*/ 0 w 2835941"/>
                <a:gd name="connsiteY4" fmla="*/ 1228223 h 1228223"/>
                <a:gd name="connsiteX0" fmla="*/ 0 w 2835941"/>
                <a:gd name="connsiteY0" fmla="*/ 1245222 h 1245222"/>
                <a:gd name="connsiteX1" fmla="*/ 1184693 w 2835941"/>
                <a:gd name="connsiteY1" fmla="*/ 169954 h 1245222"/>
                <a:gd name="connsiteX2" fmla="*/ 2835941 w 2835941"/>
                <a:gd name="connsiteY2" fmla="*/ 32291 h 1245222"/>
                <a:gd name="connsiteX3" fmla="*/ 1996707 w 2835941"/>
                <a:gd name="connsiteY3" fmla="*/ 1190240 h 1245222"/>
                <a:gd name="connsiteX4" fmla="*/ 0 w 2835941"/>
                <a:gd name="connsiteY4" fmla="*/ 1245222 h 1245222"/>
                <a:gd name="connsiteX0" fmla="*/ -1 w 2945038"/>
                <a:gd name="connsiteY0" fmla="*/ 1310954 h 1310955"/>
                <a:gd name="connsiteX1" fmla="*/ 1293790 w 2945038"/>
                <a:gd name="connsiteY1" fmla="*/ 172698 h 1310955"/>
                <a:gd name="connsiteX2" fmla="*/ 2945038 w 2945038"/>
                <a:gd name="connsiteY2" fmla="*/ 35035 h 1310955"/>
                <a:gd name="connsiteX3" fmla="*/ 2105804 w 2945038"/>
                <a:gd name="connsiteY3" fmla="*/ 1192984 h 1310955"/>
                <a:gd name="connsiteX4" fmla="*/ -1 w 2945038"/>
                <a:gd name="connsiteY4" fmla="*/ 1310954 h 1310955"/>
                <a:gd name="connsiteX0" fmla="*/ 0 w 2945039"/>
                <a:gd name="connsiteY0" fmla="*/ 1310954 h 1310954"/>
                <a:gd name="connsiteX1" fmla="*/ 1293791 w 2945039"/>
                <a:gd name="connsiteY1" fmla="*/ 172698 h 1310954"/>
                <a:gd name="connsiteX2" fmla="*/ 2945039 w 2945039"/>
                <a:gd name="connsiteY2" fmla="*/ 35035 h 1310954"/>
                <a:gd name="connsiteX3" fmla="*/ 2105805 w 2945039"/>
                <a:gd name="connsiteY3" fmla="*/ 1192984 h 1310954"/>
                <a:gd name="connsiteX4" fmla="*/ 0 w 2945039"/>
                <a:gd name="connsiteY4" fmla="*/ 1310954 h 1310954"/>
                <a:gd name="connsiteX0" fmla="*/ 0 w 2945039"/>
                <a:gd name="connsiteY0" fmla="*/ 1310954 h 1310954"/>
                <a:gd name="connsiteX1" fmla="*/ 1293791 w 2945039"/>
                <a:gd name="connsiteY1" fmla="*/ 172698 h 1310954"/>
                <a:gd name="connsiteX2" fmla="*/ 2945039 w 2945039"/>
                <a:gd name="connsiteY2" fmla="*/ 35035 h 1310954"/>
                <a:gd name="connsiteX3" fmla="*/ 2105805 w 2945039"/>
                <a:gd name="connsiteY3" fmla="*/ 1192984 h 1310954"/>
                <a:gd name="connsiteX4" fmla="*/ 0 w 2945039"/>
                <a:gd name="connsiteY4" fmla="*/ 1310954 h 1310954"/>
                <a:gd name="connsiteX0" fmla="*/ 1 w 2961179"/>
                <a:gd name="connsiteY0" fmla="*/ 1373964 h 1373963"/>
                <a:gd name="connsiteX1" fmla="*/ 1309931 w 2961179"/>
                <a:gd name="connsiteY1" fmla="*/ 175477 h 1373963"/>
                <a:gd name="connsiteX2" fmla="*/ 2961179 w 2961179"/>
                <a:gd name="connsiteY2" fmla="*/ 37814 h 1373963"/>
                <a:gd name="connsiteX3" fmla="*/ 2121945 w 2961179"/>
                <a:gd name="connsiteY3" fmla="*/ 1195763 h 1373963"/>
                <a:gd name="connsiteX4" fmla="*/ 1 w 2961179"/>
                <a:gd name="connsiteY4" fmla="*/ 1373964 h 1373963"/>
                <a:gd name="connsiteX0" fmla="*/ 0 w 2813765"/>
                <a:gd name="connsiteY0" fmla="*/ 1254621 h 1254622"/>
                <a:gd name="connsiteX1" fmla="*/ 1162517 w 2813765"/>
                <a:gd name="connsiteY1" fmla="*/ 170337 h 1254622"/>
                <a:gd name="connsiteX2" fmla="*/ 2813765 w 2813765"/>
                <a:gd name="connsiteY2" fmla="*/ 32674 h 1254622"/>
                <a:gd name="connsiteX3" fmla="*/ 1974531 w 2813765"/>
                <a:gd name="connsiteY3" fmla="*/ 1190623 h 1254622"/>
                <a:gd name="connsiteX4" fmla="*/ 0 w 2813765"/>
                <a:gd name="connsiteY4" fmla="*/ 1254621 h 1254622"/>
                <a:gd name="connsiteX0" fmla="*/ 0 w 2813765"/>
                <a:gd name="connsiteY0" fmla="*/ 1254621 h 1254621"/>
                <a:gd name="connsiteX1" fmla="*/ 1162517 w 2813765"/>
                <a:gd name="connsiteY1" fmla="*/ 170337 h 1254621"/>
                <a:gd name="connsiteX2" fmla="*/ 2813765 w 2813765"/>
                <a:gd name="connsiteY2" fmla="*/ 32674 h 1254621"/>
                <a:gd name="connsiteX3" fmla="*/ 1974531 w 2813765"/>
                <a:gd name="connsiteY3" fmla="*/ 1190623 h 1254621"/>
                <a:gd name="connsiteX4" fmla="*/ 0 w 2813765"/>
                <a:gd name="connsiteY4" fmla="*/ 1254621 h 1254621"/>
                <a:gd name="connsiteX0" fmla="*/ 0 w 2813765"/>
                <a:gd name="connsiteY0" fmla="*/ 1297497 h 1297497"/>
                <a:gd name="connsiteX1" fmla="*/ 1107927 w 2813765"/>
                <a:gd name="connsiteY1" fmla="*/ 118660 h 1297497"/>
                <a:gd name="connsiteX2" fmla="*/ 2813765 w 2813765"/>
                <a:gd name="connsiteY2" fmla="*/ 75550 h 1297497"/>
                <a:gd name="connsiteX3" fmla="*/ 1974531 w 2813765"/>
                <a:gd name="connsiteY3" fmla="*/ 1233499 h 1297497"/>
                <a:gd name="connsiteX4" fmla="*/ 0 w 2813765"/>
                <a:gd name="connsiteY4" fmla="*/ 1297497 h 1297497"/>
                <a:gd name="connsiteX0" fmla="*/ 0 w 2813765"/>
                <a:gd name="connsiteY0" fmla="*/ 1297497 h 1428360"/>
                <a:gd name="connsiteX1" fmla="*/ 1107927 w 2813765"/>
                <a:gd name="connsiteY1" fmla="*/ 118660 h 1428360"/>
                <a:gd name="connsiteX2" fmla="*/ 2813765 w 2813765"/>
                <a:gd name="connsiteY2" fmla="*/ 75550 h 1428360"/>
                <a:gd name="connsiteX3" fmla="*/ 1871058 w 2813765"/>
                <a:gd name="connsiteY3" fmla="*/ 1390217 h 1428360"/>
                <a:gd name="connsiteX4" fmla="*/ 0 w 2813765"/>
                <a:gd name="connsiteY4" fmla="*/ 1297497 h 1428360"/>
                <a:gd name="connsiteX0" fmla="*/ 0 w 2813765"/>
                <a:gd name="connsiteY0" fmla="*/ 1297497 h 1436236"/>
                <a:gd name="connsiteX1" fmla="*/ 1107927 w 2813765"/>
                <a:gd name="connsiteY1" fmla="*/ 118660 h 1436236"/>
                <a:gd name="connsiteX2" fmla="*/ 2813765 w 2813765"/>
                <a:gd name="connsiteY2" fmla="*/ 75550 h 1436236"/>
                <a:gd name="connsiteX3" fmla="*/ 1871058 w 2813765"/>
                <a:gd name="connsiteY3" fmla="*/ 1390217 h 1436236"/>
                <a:gd name="connsiteX4" fmla="*/ 0 w 2813765"/>
                <a:gd name="connsiteY4" fmla="*/ 1297497 h 1436236"/>
                <a:gd name="connsiteX0" fmla="*/ 0 w 2813765"/>
                <a:gd name="connsiteY0" fmla="*/ 1297497 h 1436236"/>
                <a:gd name="connsiteX1" fmla="*/ 1107927 w 2813765"/>
                <a:gd name="connsiteY1" fmla="*/ 118660 h 1436236"/>
                <a:gd name="connsiteX2" fmla="*/ 2813765 w 2813765"/>
                <a:gd name="connsiteY2" fmla="*/ 75550 h 1436236"/>
                <a:gd name="connsiteX3" fmla="*/ 1871058 w 2813765"/>
                <a:gd name="connsiteY3" fmla="*/ 1390217 h 1436236"/>
                <a:gd name="connsiteX4" fmla="*/ 0 w 2813765"/>
                <a:gd name="connsiteY4" fmla="*/ 1297497 h 1436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765" h="1436236">
                  <a:moveTo>
                    <a:pt x="0" y="1297497"/>
                  </a:moveTo>
                  <a:cubicBezTo>
                    <a:pt x="404192" y="621066"/>
                    <a:pt x="638966" y="322318"/>
                    <a:pt x="1107927" y="118660"/>
                  </a:cubicBezTo>
                  <a:cubicBezTo>
                    <a:pt x="1576888" y="-84998"/>
                    <a:pt x="2751788" y="24323"/>
                    <a:pt x="2813765" y="75550"/>
                  </a:cubicBezTo>
                  <a:cubicBezTo>
                    <a:pt x="1692267" y="862900"/>
                    <a:pt x="2340019" y="1186559"/>
                    <a:pt x="1871058" y="1390217"/>
                  </a:cubicBezTo>
                  <a:cubicBezTo>
                    <a:pt x="1402097" y="1593875"/>
                    <a:pt x="1121191" y="1040205"/>
                    <a:pt x="0" y="1297497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5" name="타원 5">
              <a:extLst>
                <a:ext uri="{FF2B5EF4-FFF2-40B4-BE49-F238E27FC236}">
                  <a16:creationId xmlns:a16="http://schemas.microsoft.com/office/drawing/2014/main" id="{0C083643-D3C7-4AEE-8BE8-B3F6E3007762}"/>
                </a:ext>
              </a:extLst>
            </p:cNvPr>
            <p:cNvSpPr/>
            <p:nvPr/>
          </p:nvSpPr>
          <p:spPr>
            <a:xfrm rot="12600000">
              <a:off x="1859957" y="1862764"/>
              <a:ext cx="2479540" cy="1008922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78 h 1088750"/>
                <a:gd name="connsiteX1" fmla="*/ 1511461 w 3060338"/>
                <a:gd name="connsiteY1" fmla="*/ 408 h 1088750"/>
                <a:gd name="connsiteX2" fmla="*/ 3060338 w 3060338"/>
                <a:gd name="connsiteY2" fmla="*/ 685189 h 1088750"/>
                <a:gd name="connsiteX3" fmla="*/ 1536505 w 3060338"/>
                <a:gd name="connsiteY3" fmla="*/ 661854 h 1088750"/>
                <a:gd name="connsiteX4" fmla="*/ 0 w 3060338"/>
                <a:gd name="connsiteY4" fmla="*/ 591578 h 1088750"/>
                <a:gd name="connsiteX0" fmla="*/ 0 w 3060338"/>
                <a:gd name="connsiteY0" fmla="*/ 591578 h 1163132"/>
                <a:gd name="connsiteX1" fmla="*/ 1511461 w 3060338"/>
                <a:gd name="connsiteY1" fmla="*/ 408 h 1163132"/>
                <a:gd name="connsiteX2" fmla="*/ 3060338 w 3060338"/>
                <a:gd name="connsiteY2" fmla="*/ 685189 h 1163132"/>
                <a:gd name="connsiteX3" fmla="*/ 1536505 w 3060338"/>
                <a:gd name="connsiteY3" fmla="*/ 661854 h 1163132"/>
                <a:gd name="connsiteX4" fmla="*/ 0 w 3060338"/>
                <a:gd name="connsiteY4" fmla="*/ 591578 h 1163132"/>
                <a:gd name="connsiteX0" fmla="*/ 0 w 3060338"/>
                <a:gd name="connsiteY0" fmla="*/ 507672 h 1079226"/>
                <a:gd name="connsiteX1" fmla="*/ 1936239 w 3060338"/>
                <a:gd name="connsiteY1" fmla="*/ 502 h 1079226"/>
                <a:gd name="connsiteX2" fmla="*/ 3060338 w 3060338"/>
                <a:gd name="connsiteY2" fmla="*/ 601283 h 1079226"/>
                <a:gd name="connsiteX3" fmla="*/ 1536505 w 3060338"/>
                <a:gd name="connsiteY3" fmla="*/ 577948 h 1079226"/>
                <a:gd name="connsiteX4" fmla="*/ 0 w 3060338"/>
                <a:gd name="connsiteY4" fmla="*/ 507672 h 1079226"/>
                <a:gd name="connsiteX0" fmla="*/ 0 w 3060338"/>
                <a:gd name="connsiteY0" fmla="*/ 508009 h 1079563"/>
                <a:gd name="connsiteX1" fmla="*/ 1936239 w 3060338"/>
                <a:gd name="connsiteY1" fmla="*/ 839 h 1079563"/>
                <a:gd name="connsiteX2" fmla="*/ 3060338 w 3060338"/>
                <a:gd name="connsiteY2" fmla="*/ 601620 h 1079563"/>
                <a:gd name="connsiteX3" fmla="*/ 1536505 w 3060338"/>
                <a:gd name="connsiteY3" fmla="*/ 578285 h 1079563"/>
                <a:gd name="connsiteX4" fmla="*/ 0 w 3060338"/>
                <a:gd name="connsiteY4" fmla="*/ 508009 h 1079563"/>
                <a:gd name="connsiteX0" fmla="*/ 0 w 3060338"/>
                <a:gd name="connsiteY0" fmla="*/ 508009 h 1079563"/>
                <a:gd name="connsiteX1" fmla="*/ 1936239 w 3060338"/>
                <a:gd name="connsiteY1" fmla="*/ 839 h 1079563"/>
                <a:gd name="connsiteX2" fmla="*/ 3060338 w 3060338"/>
                <a:gd name="connsiteY2" fmla="*/ 601620 h 1079563"/>
                <a:gd name="connsiteX3" fmla="*/ 1536505 w 3060338"/>
                <a:gd name="connsiteY3" fmla="*/ 578285 h 1079563"/>
                <a:gd name="connsiteX4" fmla="*/ 0 w 3060338"/>
                <a:gd name="connsiteY4" fmla="*/ 508009 h 1079563"/>
                <a:gd name="connsiteX0" fmla="*/ 0 w 3060338"/>
                <a:gd name="connsiteY0" fmla="*/ 508009 h 1149426"/>
                <a:gd name="connsiteX1" fmla="*/ 1936239 w 3060338"/>
                <a:gd name="connsiteY1" fmla="*/ 839 h 1149426"/>
                <a:gd name="connsiteX2" fmla="*/ 3060338 w 3060338"/>
                <a:gd name="connsiteY2" fmla="*/ 601620 h 1149426"/>
                <a:gd name="connsiteX3" fmla="*/ 1450046 w 3060338"/>
                <a:gd name="connsiteY3" fmla="*/ 734033 h 1149426"/>
                <a:gd name="connsiteX4" fmla="*/ 0 w 3060338"/>
                <a:gd name="connsiteY4" fmla="*/ 508009 h 1149426"/>
                <a:gd name="connsiteX0" fmla="*/ 0 w 3060338"/>
                <a:gd name="connsiteY0" fmla="*/ 508009 h 1106724"/>
                <a:gd name="connsiteX1" fmla="*/ 1936239 w 3060338"/>
                <a:gd name="connsiteY1" fmla="*/ 839 h 1106724"/>
                <a:gd name="connsiteX2" fmla="*/ 3060338 w 3060338"/>
                <a:gd name="connsiteY2" fmla="*/ 601620 h 1106724"/>
                <a:gd name="connsiteX3" fmla="*/ 1450046 w 3060338"/>
                <a:gd name="connsiteY3" fmla="*/ 734033 h 1106724"/>
                <a:gd name="connsiteX4" fmla="*/ 0 w 3060338"/>
                <a:gd name="connsiteY4" fmla="*/ 508009 h 1106724"/>
                <a:gd name="connsiteX0" fmla="*/ 0 w 2905955"/>
                <a:gd name="connsiteY0" fmla="*/ 507265 h 947758"/>
                <a:gd name="connsiteX1" fmla="*/ 1936239 w 2905955"/>
                <a:gd name="connsiteY1" fmla="*/ 95 h 947758"/>
                <a:gd name="connsiteX2" fmla="*/ 2905955 w 2905955"/>
                <a:gd name="connsiteY2" fmla="*/ 537144 h 947758"/>
                <a:gd name="connsiteX3" fmla="*/ 1450046 w 2905955"/>
                <a:gd name="connsiteY3" fmla="*/ 733289 h 947758"/>
                <a:gd name="connsiteX4" fmla="*/ 0 w 2905955"/>
                <a:gd name="connsiteY4" fmla="*/ 507265 h 947758"/>
                <a:gd name="connsiteX0" fmla="*/ 0 w 2905955"/>
                <a:gd name="connsiteY0" fmla="*/ 507265 h 947758"/>
                <a:gd name="connsiteX1" fmla="*/ 1936239 w 2905955"/>
                <a:gd name="connsiteY1" fmla="*/ 95 h 947758"/>
                <a:gd name="connsiteX2" fmla="*/ 2905955 w 2905955"/>
                <a:gd name="connsiteY2" fmla="*/ 537144 h 947758"/>
                <a:gd name="connsiteX3" fmla="*/ 1450046 w 2905955"/>
                <a:gd name="connsiteY3" fmla="*/ 733289 h 947758"/>
                <a:gd name="connsiteX4" fmla="*/ 0 w 2905955"/>
                <a:gd name="connsiteY4" fmla="*/ 507265 h 947758"/>
                <a:gd name="connsiteX0" fmla="*/ 0 w 2905955"/>
                <a:gd name="connsiteY0" fmla="*/ 507265 h 1045595"/>
                <a:gd name="connsiteX1" fmla="*/ 1936239 w 2905955"/>
                <a:gd name="connsiteY1" fmla="*/ 95 h 1045595"/>
                <a:gd name="connsiteX2" fmla="*/ 2905955 w 2905955"/>
                <a:gd name="connsiteY2" fmla="*/ 537144 h 1045595"/>
                <a:gd name="connsiteX3" fmla="*/ 1450046 w 2905955"/>
                <a:gd name="connsiteY3" fmla="*/ 733289 h 1045595"/>
                <a:gd name="connsiteX4" fmla="*/ 0 w 2905955"/>
                <a:gd name="connsiteY4" fmla="*/ 507265 h 1045595"/>
                <a:gd name="connsiteX0" fmla="*/ 0 w 2905955"/>
                <a:gd name="connsiteY0" fmla="*/ 507265 h 1196187"/>
                <a:gd name="connsiteX1" fmla="*/ 1936239 w 2905955"/>
                <a:gd name="connsiteY1" fmla="*/ 95 h 1196187"/>
                <a:gd name="connsiteX2" fmla="*/ 2905955 w 2905955"/>
                <a:gd name="connsiteY2" fmla="*/ 537144 h 1196187"/>
                <a:gd name="connsiteX3" fmla="*/ 1251665 w 2905955"/>
                <a:gd name="connsiteY3" fmla="*/ 1000688 h 1196187"/>
                <a:gd name="connsiteX4" fmla="*/ 0 w 2905955"/>
                <a:gd name="connsiteY4" fmla="*/ 507265 h 1196187"/>
                <a:gd name="connsiteX0" fmla="*/ 0 w 2905955"/>
                <a:gd name="connsiteY0" fmla="*/ 507265 h 1085586"/>
                <a:gd name="connsiteX1" fmla="*/ 1936239 w 2905955"/>
                <a:gd name="connsiteY1" fmla="*/ 95 h 1085586"/>
                <a:gd name="connsiteX2" fmla="*/ 2905955 w 2905955"/>
                <a:gd name="connsiteY2" fmla="*/ 537144 h 1085586"/>
                <a:gd name="connsiteX3" fmla="*/ 1251665 w 2905955"/>
                <a:gd name="connsiteY3" fmla="*/ 1000688 h 1085586"/>
                <a:gd name="connsiteX4" fmla="*/ 0 w 2905955"/>
                <a:gd name="connsiteY4" fmla="*/ 507265 h 1085586"/>
                <a:gd name="connsiteX0" fmla="*/ 0 w 2905955"/>
                <a:gd name="connsiteY0" fmla="*/ 507265 h 1083960"/>
                <a:gd name="connsiteX1" fmla="*/ 1936239 w 2905955"/>
                <a:gd name="connsiteY1" fmla="*/ 95 h 1083960"/>
                <a:gd name="connsiteX2" fmla="*/ 2905955 w 2905955"/>
                <a:gd name="connsiteY2" fmla="*/ 537144 h 1083960"/>
                <a:gd name="connsiteX3" fmla="*/ 1251665 w 2905955"/>
                <a:gd name="connsiteY3" fmla="*/ 1000688 h 1083960"/>
                <a:gd name="connsiteX4" fmla="*/ 0 w 2905955"/>
                <a:gd name="connsiteY4" fmla="*/ 507265 h 1083960"/>
                <a:gd name="connsiteX0" fmla="*/ 0 w 2905955"/>
                <a:gd name="connsiteY0" fmla="*/ 515130 h 1091825"/>
                <a:gd name="connsiteX1" fmla="*/ 1936239 w 2905955"/>
                <a:gd name="connsiteY1" fmla="*/ 7960 h 1091825"/>
                <a:gd name="connsiteX2" fmla="*/ 2905955 w 2905955"/>
                <a:gd name="connsiteY2" fmla="*/ 545009 h 1091825"/>
                <a:gd name="connsiteX3" fmla="*/ 1251665 w 2905955"/>
                <a:gd name="connsiteY3" fmla="*/ 1008553 h 1091825"/>
                <a:gd name="connsiteX4" fmla="*/ 0 w 2905955"/>
                <a:gd name="connsiteY4" fmla="*/ 515130 h 1091825"/>
                <a:gd name="connsiteX0" fmla="*/ 0 w 2905955"/>
                <a:gd name="connsiteY0" fmla="*/ 511723 h 1088418"/>
                <a:gd name="connsiteX1" fmla="*/ 1936239 w 2905955"/>
                <a:gd name="connsiteY1" fmla="*/ 4553 h 1088418"/>
                <a:gd name="connsiteX2" fmla="*/ 2905955 w 2905955"/>
                <a:gd name="connsiteY2" fmla="*/ 541602 h 1088418"/>
                <a:gd name="connsiteX3" fmla="*/ 1251665 w 2905955"/>
                <a:gd name="connsiteY3" fmla="*/ 1005146 h 1088418"/>
                <a:gd name="connsiteX4" fmla="*/ 0 w 2905955"/>
                <a:gd name="connsiteY4" fmla="*/ 511723 h 1088418"/>
                <a:gd name="connsiteX0" fmla="*/ 0 w 2684843"/>
                <a:gd name="connsiteY0" fmla="*/ 246373 h 1095000"/>
                <a:gd name="connsiteX1" fmla="*/ 1715127 w 2684843"/>
                <a:gd name="connsiteY1" fmla="*/ 7966 h 1095000"/>
                <a:gd name="connsiteX2" fmla="*/ 2684843 w 2684843"/>
                <a:gd name="connsiteY2" fmla="*/ 545015 h 1095000"/>
                <a:gd name="connsiteX3" fmla="*/ 1030553 w 2684843"/>
                <a:gd name="connsiteY3" fmla="*/ 1008559 h 1095000"/>
                <a:gd name="connsiteX4" fmla="*/ 0 w 2684843"/>
                <a:gd name="connsiteY4" fmla="*/ 246373 h 1095000"/>
                <a:gd name="connsiteX0" fmla="*/ 0 w 2684843"/>
                <a:gd name="connsiteY0" fmla="*/ 246373 h 1095000"/>
                <a:gd name="connsiteX1" fmla="*/ 1715127 w 2684843"/>
                <a:gd name="connsiteY1" fmla="*/ 7966 h 1095000"/>
                <a:gd name="connsiteX2" fmla="*/ 2684843 w 2684843"/>
                <a:gd name="connsiteY2" fmla="*/ 545015 h 1095000"/>
                <a:gd name="connsiteX3" fmla="*/ 1030553 w 2684843"/>
                <a:gd name="connsiteY3" fmla="*/ 1008559 h 1095000"/>
                <a:gd name="connsiteX4" fmla="*/ 0 w 2684843"/>
                <a:gd name="connsiteY4" fmla="*/ 246373 h 1095000"/>
                <a:gd name="connsiteX0" fmla="*/ 0 w 2684843"/>
                <a:gd name="connsiteY0" fmla="*/ 15821 h 864448"/>
                <a:gd name="connsiteX1" fmla="*/ 1482564 w 2684843"/>
                <a:gd name="connsiteY1" fmla="*/ 311482 h 864448"/>
                <a:gd name="connsiteX2" fmla="*/ 2684843 w 2684843"/>
                <a:gd name="connsiteY2" fmla="*/ 314463 h 864448"/>
                <a:gd name="connsiteX3" fmla="*/ 1030553 w 2684843"/>
                <a:gd name="connsiteY3" fmla="*/ 778007 h 864448"/>
                <a:gd name="connsiteX4" fmla="*/ 0 w 2684843"/>
                <a:gd name="connsiteY4" fmla="*/ 15821 h 864448"/>
                <a:gd name="connsiteX0" fmla="*/ 0 w 2684843"/>
                <a:gd name="connsiteY0" fmla="*/ 34967 h 883594"/>
                <a:gd name="connsiteX1" fmla="*/ 1607259 w 2684843"/>
                <a:gd name="connsiteY1" fmla="*/ 106005 h 883594"/>
                <a:gd name="connsiteX2" fmla="*/ 2684843 w 2684843"/>
                <a:gd name="connsiteY2" fmla="*/ 333609 h 883594"/>
                <a:gd name="connsiteX3" fmla="*/ 1030553 w 2684843"/>
                <a:gd name="connsiteY3" fmla="*/ 797153 h 883594"/>
                <a:gd name="connsiteX4" fmla="*/ 0 w 2684843"/>
                <a:gd name="connsiteY4" fmla="*/ 34967 h 883594"/>
                <a:gd name="connsiteX0" fmla="*/ 0 w 2684843"/>
                <a:gd name="connsiteY0" fmla="*/ 34967 h 995767"/>
                <a:gd name="connsiteX1" fmla="*/ 1607259 w 2684843"/>
                <a:gd name="connsiteY1" fmla="*/ 106005 h 995767"/>
                <a:gd name="connsiteX2" fmla="*/ 2684843 w 2684843"/>
                <a:gd name="connsiteY2" fmla="*/ 333609 h 995767"/>
                <a:gd name="connsiteX3" fmla="*/ 1599644 w 2684843"/>
                <a:gd name="connsiteY3" fmla="*/ 960393 h 995767"/>
                <a:gd name="connsiteX4" fmla="*/ 0 w 2684843"/>
                <a:gd name="connsiteY4" fmla="*/ 34967 h 995767"/>
                <a:gd name="connsiteX0" fmla="*/ 0 w 3301258"/>
                <a:gd name="connsiteY0" fmla="*/ 96430 h 1022216"/>
                <a:gd name="connsiteX1" fmla="*/ 1607259 w 3301258"/>
                <a:gd name="connsiteY1" fmla="*/ 167468 h 1022216"/>
                <a:gd name="connsiteX2" fmla="*/ 3301258 w 3301258"/>
                <a:gd name="connsiteY2" fmla="*/ 140936 h 1022216"/>
                <a:gd name="connsiteX3" fmla="*/ 1599644 w 3301258"/>
                <a:gd name="connsiteY3" fmla="*/ 1021856 h 1022216"/>
                <a:gd name="connsiteX4" fmla="*/ 0 w 3301258"/>
                <a:gd name="connsiteY4" fmla="*/ 96430 h 1022216"/>
                <a:gd name="connsiteX0" fmla="*/ 0 w 3301258"/>
                <a:gd name="connsiteY0" fmla="*/ 129353 h 1055139"/>
                <a:gd name="connsiteX1" fmla="*/ 1659575 w 3301258"/>
                <a:gd name="connsiteY1" fmla="*/ 85393 h 1055139"/>
                <a:gd name="connsiteX2" fmla="*/ 3301258 w 3301258"/>
                <a:gd name="connsiteY2" fmla="*/ 173859 h 1055139"/>
                <a:gd name="connsiteX3" fmla="*/ 1599644 w 3301258"/>
                <a:gd name="connsiteY3" fmla="*/ 1054779 h 1055139"/>
                <a:gd name="connsiteX4" fmla="*/ 0 w 3301258"/>
                <a:gd name="connsiteY4" fmla="*/ 129353 h 1055139"/>
                <a:gd name="connsiteX0" fmla="*/ 0 w 3301258"/>
                <a:gd name="connsiteY0" fmla="*/ 60617 h 986403"/>
                <a:gd name="connsiteX1" fmla="*/ 1691973 w 3301258"/>
                <a:gd name="connsiteY1" fmla="*/ 337128 h 986403"/>
                <a:gd name="connsiteX2" fmla="*/ 3301258 w 3301258"/>
                <a:gd name="connsiteY2" fmla="*/ 105123 h 986403"/>
                <a:gd name="connsiteX3" fmla="*/ 1599644 w 3301258"/>
                <a:gd name="connsiteY3" fmla="*/ 986043 h 986403"/>
                <a:gd name="connsiteX4" fmla="*/ 0 w 3301258"/>
                <a:gd name="connsiteY4" fmla="*/ 60617 h 986403"/>
                <a:gd name="connsiteX0" fmla="*/ 0 w 3301258"/>
                <a:gd name="connsiteY0" fmla="*/ 36427 h 962213"/>
                <a:gd name="connsiteX1" fmla="*/ 1691973 w 3301258"/>
                <a:gd name="connsiteY1" fmla="*/ 312938 h 962213"/>
                <a:gd name="connsiteX2" fmla="*/ 3301258 w 3301258"/>
                <a:gd name="connsiteY2" fmla="*/ 80933 h 962213"/>
                <a:gd name="connsiteX3" fmla="*/ 1599644 w 3301258"/>
                <a:gd name="connsiteY3" fmla="*/ 961853 h 962213"/>
                <a:gd name="connsiteX4" fmla="*/ 0 w 3301258"/>
                <a:gd name="connsiteY4" fmla="*/ 36427 h 962213"/>
                <a:gd name="connsiteX0" fmla="*/ 0 w 3301258"/>
                <a:gd name="connsiteY0" fmla="*/ 138062 h 1063848"/>
                <a:gd name="connsiteX1" fmla="*/ 1840138 w 3301258"/>
                <a:gd name="connsiteY1" fmla="*/ 142484 h 1063848"/>
                <a:gd name="connsiteX2" fmla="*/ 3301258 w 3301258"/>
                <a:gd name="connsiteY2" fmla="*/ 182568 h 1063848"/>
                <a:gd name="connsiteX3" fmla="*/ 1599644 w 3301258"/>
                <a:gd name="connsiteY3" fmla="*/ 1063488 h 1063848"/>
                <a:gd name="connsiteX4" fmla="*/ 0 w 3301258"/>
                <a:gd name="connsiteY4" fmla="*/ 138062 h 1063848"/>
                <a:gd name="connsiteX0" fmla="*/ 0 w 3301258"/>
                <a:gd name="connsiteY0" fmla="*/ 138064 h 1063850"/>
                <a:gd name="connsiteX1" fmla="*/ 1840138 w 3301258"/>
                <a:gd name="connsiteY1" fmla="*/ 142486 h 1063850"/>
                <a:gd name="connsiteX2" fmla="*/ 3301258 w 3301258"/>
                <a:gd name="connsiteY2" fmla="*/ 182570 h 1063850"/>
                <a:gd name="connsiteX3" fmla="*/ 1599644 w 3301258"/>
                <a:gd name="connsiteY3" fmla="*/ 1063490 h 1063850"/>
                <a:gd name="connsiteX4" fmla="*/ 0 w 3301258"/>
                <a:gd name="connsiteY4" fmla="*/ 138064 h 1063850"/>
                <a:gd name="connsiteX0" fmla="*/ 0 w 3301258"/>
                <a:gd name="connsiteY0" fmla="*/ 138064 h 974446"/>
                <a:gd name="connsiteX1" fmla="*/ 1840138 w 3301258"/>
                <a:gd name="connsiteY1" fmla="*/ 142486 h 974446"/>
                <a:gd name="connsiteX2" fmla="*/ 3301258 w 3301258"/>
                <a:gd name="connsiteY2" fmla="*/ 182570 h 974446"/>
                <a:gd name="connsiteX3" fmla="*/ 1785054 w 3301258"/>
                <a:gd name="connsiteY3" fmla="*/ 973404 h 974446"/>
                <a:gd name="connsiteX4" fmla="*/ 0 w 3301258"/>
                <a:gd name="connsiteY4" fmla="*/ 138064 h 974446"/>
                <a:gd name="connsiteX0" fmla="*/ 0 w 3301258"/>
                <a:gd name="connsiteY0" fmla="*/ 138064 h 974445"/>
                <a:gd name="connsiteX1" fmla="*/ 1840138 w 3301258"/>
                <a:gd name="connsiteY1" fmla="*/ 142486 h 974445"/>
                <a:gd name="connsiteX2" fmla="*/ 3301258 w 3301258"/>
                <a:gd name="connsiteY2" fmla="*/ 182570 h 974445"/>
                <a:gd name="connsiteX3" fmla="*/ 1785054 w 3301258"/>
                <a:gd name="connsiteY3" fmla="*/ 973404 h 974445"/>
                <a:gd name="connsiteX4" fmla="*/ 0 w 3301258"/>
                <a:gd name="connsiteY4" fmla="*/ 138064 h 974445"/>
                <a:gd name="connsiteX0" fmla="*/ 0 w 3301258"/>
                <a:gd name="connsiteY0" fmla="*/ 253347 h 1089728"/>
                <a:gd name="connsiteX1" fmla="*/ 1840138 w 3301258"/>
                <a:gd name="connsiteY1" fmla="*/ 257769 h 1089728"/>
                <a:gd name="connsiteX2" fmla="*/ 3301258 w 3301258"/>
                <a:gd name="connsiteY2" fmla="*/ 297853 h 1089728"/>
                <a:gd name="connsiteX3" fmla="*/ 1785054 w 3301258"/>
                <a:gd name="connsiteY3" fmla="*/ 1088687 h 1089728"/>
                <a:gd name="connsiteX4" fmla="*/ 0 w 3301258"/>
                <a:gd name="connsiteY4" fmla="*/ 253347 h 1089728"/>
                <a:gd name="connsiteX0" fmla="*/ 0 w 3301258"/>
                <a:gd name="connsiteY0" fmla="*/ 253347 h 1089728"/>
                <a:gd name="connsiteX1" fmla="*/ 1840138 w 3301258"/>
                <a:gd name="connsiteY1" fmla="*/ 257769 h 1089728"/>
                <a:gd name="connsiteX2" fmla="*/ 3301258 w 3301258"/>
                <a:gd name="connsiteY2" fmla="*/ 297853 h 1089728"/>
                <a:gd name="connsiteX3" fmla="*/ 1785054 w 3301258"/>
                <a:gd name="connsiteY3" fmla="*/ 1088687 h 1089728"/>
                <a:gd name="connsiteX4" fmla="*/ 0 w 3301258"/>
                <a:gd name="connsiteY4" fmla="*/ 253347 h 1089728"/>
                <a:gd name="connsiteX0" fmla="*/ 0 w 3301258"/>
                <a:gd name="connsiteY0" fmla="*/ 253347 h 1088853"/>
                <a:gd name="connsiteX1" fmla="*/ 1840138 w 3301258"/>
                <a:gd name="connsiteY1" fmla="*/ 257769 h 1088853"/>
                <a:gd name="connsiteX2" fmla="*/ 3301258 w 3301258"/>
                <a:gd name="connsiteY2" fmla="*/ 297853 h 1088853"/>
                <a:gd name="connsiteX3" fmla="*/ 1785054 w 3301258"/>
                <a:gd name="connsiteY3" fmla="*/ 1088687 h 1088853"/>
                <a:gd name="connsiteX4" fmla="*/ 0 w 3301258"/>
                <a:gd name="connsiteY4" fmla="*/ 253347 h 1088853"/>
                <a:gd name="connsiteX0" fmla="*/ 0 w 3301258"/>
                <a:gd name="connsiteY0" fmla="*/ 296428 h 1131934"/>
                <a:gd name="connsiteX1" fmla="*/ 1969659 w 3301258"/>
                <a:gd name="connsiteY1" fmla="*/ 208668 h 1131934"/>
                <a:gd name="connsiteX2" fmla="*/ 3301258 w 3301258"/>
                <a:gd name="connsiteY2" fmla="*/ 340934 h 1131934"/>
                <a:gd name="connsiteX3" fmla="*/ 1785054 w 3301258"/>
                <a:gd name="connsiteY3" fmla="*/ 1131768 h 1131934"/>
                <a:gd name="connsiteX4" fmla="*/ 0 w 3301258"/>
                <a:gd name="connsiteY4" fmla="*/ 296428 h 1131934"/>
                <a:gd name="connsiteX0" fmla="*/ 0 w 3301258"/>
                <a:gd name="connsiteY0" fmla="*/ 296428 h 1131934"/>
                <a:gd name="connsiteX1" fmla="*/ 1969659 w 3301258"/>
                <a:gd name="connsiteY1" fmla="*/ 208668 h 1131934"/>
                <a:gd name="connsiteX2" fmla="*/ 3301258 w 3301258"/>
                <a:gd name="connsiteY2" fmla="*/ 340934 h 1131934"/>
                <a:gd name="connsiteX3" fmla="*/ 1785054 w 3301258"/>
                <a:gd name="connsiteY3" fmla="*/ 1131768 h 1131934"/>
                <a:gd name="connsiteX4" fmla="*/ 0 w 3301258"/>
                <a:gd name="connsiteY4" fmla="*/ 296428 h 1131934"/>
                <a:gd name="connsiteX0" fmla="*/ 0 w 3243726"/>
                <a:gd name="connsiteY0" fmla="*/ 250621 h 971393"/>
                <a:gd name="connsiteX1" fmla="*/ 1912127 w 3243726"/>
                <a:gd name="connsiteY1" fmla="*/ 48144 h 971393"/>
                <a:gd name="connsiteX2" fmla="*/ 3243726 w 3243726"/>
                <a:gd name="connsiteY2" fmla="*/ 180410 h 971393"/>
                <a:gd name="connsiteX3" fmla="*/ 1727522 w 3243726"/>
                <a:gd name="connsiteY3" fmla="*/ 971244 h 971393"/>
                <a:gd name="connsiteX4" fmla="*/ 0 w 3243726"/>
                <a:gd name="connsiteY4" fmla="*/ 250621 h 971393"/>
                <a:gd name="connsiteX0" fmla="*/ 0 w 3243726"/>
                <a:gd name="connsiteY0" fmla="*/ 417930 h 1138702"/>
                <a:gd name="connsiteX1" fmla="*/ 1912127 w 3243726"/>
                <a:gd name="connsiteY1" fmla="*/ 215453 h 1138702"/>
                <a:gd name="connsiteX2" fmla="*/ 3243726 w 3243726"/>
                <a:gd name="connsiteY2" fmla="*/ 347719 h 1138702"/>
                <a:gd name="connsiteX3" fmla="*/ 1727522 w 3243726"/>
                <a:gd name="connsiteY3" fmla="*/ 1138553 h 1138702"/>
                <a:gd name="connsiteX4" fmla="*/ 0 w 3243726"/>
                <a:gd name="connsiteY4" fmla="*/ 417930 h 1138702"/>
                <a:gd name="connsiteX0" fmla="*/ 0 w 3243726"/>
                <a:gd name="connsiteY0" fmla="*/ 470935 h 1191707"/>
                <a:gd name="connsiteX1" fmla="*/ 1981629 w 3243726"/>
                <a:gd name="connsiteY1" fmla="*/ 132609 h 1191707"/>
                <a:gd name="connsiteX2" fmla="*/ 3243726 w 3243726"/>
                <a:gd name="connsiteY2" fmla="*/ 400724 h 1191707"/>
                <a:gd name="connsiteX3" fmla="*/ 1727522 w 3243726"/>
                <a:gd name="connsiteY3" fmla="*/ 1191558 h 1191707"/>
                <a:gd name="connsiteX4" fmla="*/ 0 w 3243726"/>
                <a:gd name="connsiteY4" fmla="*/ 470935 h 1191707"/>
                <a:gd name="connsiteX0" fmla="*/ 0 w 3243726"/>
                <a:gd name="connsiteY0" fmla="*/ 398148 h 1118920"/>
                <a:gd name="connsiteX1" fmla="*/ 2155430 w 3243726"/>
                <a:gd name="connsiteY1" fmla="*/ 255346 h 1118920"/>
                <a:gd name="connsiteX2" fmla="*/ 3243726 w 3243726"/>
                <a:gd name="connsiteY2" fmla="*/ 327937 h 1118920"/>
                <a:gd name="connsiteX3" fmla="*/ 1727522 w 3243726"/>
                <a:gd name="connsiteY3" fmla="*/ 1118771 h 1118920"/>
                <a:gd name="connsiteX4" fmla="*/ 0 w 3243726"/>
                <a:gd name="connsiteY4" fmla="*/ 398148 h 1118920"/>
                <a:gd name="connsiteX0" fmla="*/ 0 w 3243726"/>
                <a:gd name="connsiteY0" fmla="*/ 398148 h 1184097"/>
                <a:gd name="connsiteX1" fmla="*/ 2155430 w 3243726"/>
                <a:gd name="connsiteY1" fmla="*/ 255346 h 1184097"/>
                <a:gd name="connsiteX2" fmla="*/ 3243726 w 3243726"/>
                <a:gd name="connsiteY2" fmla="*/ 327937 h 1184097"/>
                <a:gd name="connsiteX3" fmla="*/ 1991413 w 3243726"/>
                <a:gd name="connsiteY3" fmla="*/ 1183962 h 1184097"/>
                <a:gd name="connsiteX4" fmla="*/ 0 w 3243726"/>
                <a:gd name="connsiteY4" fmla="*/ 398148 h 1184097"/>
                <a:gd name="connsiteX0" fmla="*/ 0 w 3243726"/>
                <a:gd name="connsiteY0" fmla="*/ 398148 h 1184066"/>
                <a:gd name="connsiteX1" fmla="*/ 2155430 w 3243726"/>
                <a:gd name="connsiteY1" fmla="*/ 255346 h 1184066"/>
                <a:gd name="connsiteX2" fmla="*/ 3243726 w 3243726"/>
                <a:gd name="connsiteY2" fmla="*/ 327937 h 1184066"/>
                <a:gd name="connsiteX3" fmla="*/ 1991413 w 3243726"/>
                <a:gd name="connsiteY3" fmla="*/ 1183962 h 1184066"/>
                <a:gd name="connsiteX4" fmla="*/ 0 w 3243726"/>
                <a:gd name="connsiteY4" fmla="*/ 398148 h 1184066"/>
                <a:gd name="connsiteX0" fmla="*/ 0 w 3313030"/>
                <a:gd name="connsiteY0" fmla="*/ 390251 h 1205702"/>
                <a:gd name="connsiteX1" fmla="*/ 2224734 w 3313030"/>
                <a:gd name="connsiteY1" fmla="*/ 277052 h 1205702"/>
                <a:gd name="connsiteX2" fmla="*/ 3313030 w 3313030"/>
                <a:gd name="connsiteY2" fmla="*/ 349643 h 1205702"/>
                <a:gd name="connsiteX3" fmla="*/ 2060717 w 3313030"/>
                <a:gd name="connsiteY3" fmla="*/ 1205668 h 1205702"/>
                <a:gd name="connsiteX4" fmla="*/ 0 w 3313030"/>
                <a:gd name="connsiteY4" fmla="*/ 390251 h 1205702"/>
                <a:gd name="connsiteX0" fmla="*/ 0 w 3313030"/>
                <a:gd name="connsiteY0" fmla="*/ 436395 h 1251846"/>
                <a:gd name="connsiteX1" fmla="*/ 1963332 w 3313030"/>
                <a:gd name="connsiteY1" fmla="*/ 186952 h 1251846"/>
                <a:gd name="connsiteX2" fmla="*/ 3313030 w 3313030"/>
                <a:gd name="connsiteY2" fmla="*/ 395787 h 1251846"/>
                <a:gd name="connsiteX3" fmla="*/ 2060717 w 3313030"/>
                <a:gd name="connsiteY3" fmla="*/ 1251812 h 1251846"/>
                <a:gd name="connsiteX4" fmla="*/ 0 w 3313030"/>
                <a:gd name="connsiteY4" fmla="*/ 436395 h 1251846"/>
                <a:gd name="connsiteX0" fmla="*/ 0 w 3313030"/>
                <a:gd name="connsiteY0" fmla="*/ 436395 h 1161091"/>
                <a:gd name="connsiteX1" fmla="*/ 1963332 w 3313030"/>
                <a:gd name="connsiteY1" fmla="*/ 186952 h 1161091"/>
                <a:gd name="connsiteX2" fmla="*/ 3313030 w 3313030"/>
                <a:gd name="connsiteY2" fmla="*/ 395787 h 1161091"/>
                <a:gd name="connsiteX3" fmla="*/ 1660240 w 3313030"/>
                <a:gd name="connsiteY3" fmla="*/ 1161054 h 1161091"/>
                <a:gd name="connsiteX4" fmla="*/ 0 w 3313030"/>
                <a:gd name="connsiteY4" fmla="*/ 436395 h 1161091"/>
                <a:gd name="connsiteX0" fmla="*/ 0 w 2942698"/>
                <a:gd name="connsiteY0" fmla="*/ 434445 h 1159246"/>
                <a:gd name="connsiteX1" fmla="*/ 1963332 w 2942698"/>
                <a:gd name="connsiteY1" fmla="*/ 185002 h 1159246"/>
                <a:gd name="connsiteX2" fmla="*/ 2942698 w 2942698"/>
                <a:gd name="connsiteY2" fmla="*/ 355291 h 1159246"/>
                <a:gd name="connsiteX3" fmla="*/ 1660240 w 2942698"/>
                <a:gd name="connsiteY3" fmla="*/ 1159104 h 1159246"/>
                <a:gd name="connsiteX4" fmla="*/ 0 w 2942698"/>
                <a:gd name="connsiteY4" fmla="*/ 434445 h 1159246"/>
                <a:gd name="connsiteX0" fmla="*/ 0 w 2942698"/>
                <a:gd name="connsiteY0" fmla="*/ 434445 h 1159245"/>
                <a:gd name="connsiteX1" fmla="*/ 1963332 w 2942698"/>
                <a:gd name="connsiteY1" fmla="*/ 185002 h 1159245"/>
                <a:gd name="connsiteX2" fmla="*/ 2942698 w 2942698"/>
                <a:gd name="connsiteY2" fmla="*/ 355291 h 1159245"/>
                <a:gd name="connsiteX3" fmla="*/ 1660240 w 2942698"/>
                <a:gd name="connsiteY3" fmla="*/ 1159104 h 1159245"/>
                <a:gd name="connsiteX4" fmla="*/ 0 w 2942698"/>
                <a:gd name="connsiteY4" fmla="*/ 434445 h 1159245"/>
                <a:gd name="connsiteX0" fmla="*/ 0 w 2942698"/>
                <a:gd name="connsiteY0" fmla="*/ 434445 h 1159245"/>
                <a:gd name="connsiteX1" fmla="*/ 1963332 w 2942698"/>
                <a:gd name="connsiteY1" fmla="*/ 185002 h 1159245"/>
                <a:gd name="connsiteX2" fmla="*/ 2942698 w 2942698"/>
                <a:gd name="connsiteY2" fmla="*/ 355291 h 1159245"/>
                <a:gd name="connsiteX3" fmla="*/ 1660240 w 2942698"/>
                <a:gd name="connsiteY3" fmla="*/ 1159104 h 1159245"/>
                <a:gd name="connsiteX4" fmla="*/ 0 w 2942698"/>
                <a:gd name="connsiteY4" fmla="*/ 434445 h 1159245"/>
                <a:gd name="connsiteX0" fmla="*/ 0 w 2942698"/>
                <a:gd name="connsiteY0" fmla="*/ 472581 h 1197381"/>
                <a:gd name="connsiteX1" fmla="*/ 1963332 w 2942698"/>
                <a:gd name="connsiteY1" fmla="*/ 223138 h 1197381"/>
                <a:gd name="connsiteX2" fmla="*/ 2942698 w 2942698"/>
                <a:gd name="connsiteY2" fmla="*/ 393427 h 1197381"/>
                <a:gd name="connsiteX3" fmla="*/ 1660240 w 2942698"/>
                <a:gd name="connsiteY3" fmla="*/ 1197240 h 1197381"/>
                <a:gd name="connsiteX4" fmla="*/ 0 w 2942698"/>
                <a:gd name="connsiteY4" fmla="*/ 472581 h 119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2698" h="1197381">
                  <a:moveTo>
                    <a:pt x="0" y="472581"/>
                  </a:moveTo>
                  <a:cubicBezTo>
                    <a:pt x="1387862" y="-337630"/>
                    <a:pt x="1725666" y="116491"/>
                    <a:pt x="1963332" y="223138"/>
                  </a:cubicBezTo>
                  <a:cubicBezTo>
                    <a:pt x="2200998" y="329785"/>
                    <a:pt x="2719067" y="472894"/>
                    <a:pt x="2942698" y="393427"/>
                  </a:cubicBezTo>
                  <a:cubicBezTo>
                    <a:pt x="2385178" y="859516"/>
                    <a:pt x="2150690" y="1184048"/>
                    <a:pt x="1660240" y="1197240"/>
                  </a:cubicBezTo>
                  <a:cubicBezTo>
                    <a:pt x="1169790" y="1210432"/>
                    <a:pt x="946943" y="295648"/>
                    <a:pt x="0" y="472581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26" name="타원 5">
              <a:extLst>
                <a:ext uri="{FF2B5EF4-FFF2-40B4-BE49-F238E27FC236}">
                  <a16:creationId xmlns:a16="http://schemas.microsoft.com/office/drawing/2014/main" id="{25690403-39C9-4E87-8084-BF532E08F5CC}"/>
                </a:ext>
              </a:extLst>
            </p:cNvPr>
            <p:cNvSpPr/>
            <p:nvPr/>
          </p:nvSpPr>
          <p:spPr>
            <a:xfrm rot="17249794">
              <a:off x="3678467" y="1110964"/>
              <a:ext cx="2585712" cy="1230160"/>
            </a:xfrm>
            <a:custGeom>
              <a:avLst/>
              <a:gdLst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52128"/>
                <a:gd name="connsiteX1" fmla="*/ 1440160 w 2880320"/>
                <a:gd name="connsiteY1" fmla="*/ 0 h 1152128"/>
                <a:gd name="connsiteX2" fmla="*/ 2880320 w 2880320"/>
                <a:gd name="connsiteY2" fmla="*/ 576064 h 1152128"/>
                <a:gd name="connsiteX3" fmla="*/ 1440160 w 2880320"/>
                <a:gd name="connsiteY3" fmla="*/ 1152128 h 1152128"/>
                <a:gd name="connsiteX4" fmla="*/ 0 w 2880320"/>
                <a:gd name="connsiteY4" fmla="*/ 576064 h 1152128"/>
                <a:gd name="connsiteX0" fmla="*/ 0 w 2880320"/>
                <a:gd name="connsiteY0" fmla="*/ 576064 h 1199184"/>
                <a:gd name="connsiteX1" fmla="*/ 1440160 w 2880320"/>
                <a:gd name="connsiteY1" fmla="*/ 0 h 1199184"/>
                <a:gd name="connsiteX2" fmla="*/ 2880320 w 2880320"/>
                <a:gd name="connsiteY2" fmla="*/ 576064 h 1199184"/>
                <a:gd name="connsiteX3" fmla="*/ 1440160 w 2880320"/>
                <a:gd name="connsiteY3" fmla="*/ 1152128 h 1199184"/>
                <a:gd name="connsiteX4" fmla="*/ 0 w 2880320"/>
                <a:gd name="connsiteY4" fmla="*/ 576064 h 1199184"/>
                <a:gd name="connsiteX0" fmla="*/ 2492 w 2882812"/>
                <a:gd name="connsiteY0" fmla="*/ 576064 h 1073086"/>
                <a:gd name="connsiteX1" fmla="*/ 1442652 w 2882812"/>
                <a:gd name="connsiteY1" fmla="*/ 0 h 1073086"/>
                <a:gd name="connsiteX2" fmla="*/ 2882812 w 2882812"/>
                <a:gd name="connsiteY2" fmla="*/ 576064 h 1073086"/>
                <a:gd name="connsiteX3" fmla="*/ 1202330 w 2882812"/>
                <a:gd name="connsiteY3" fmla="*/ 911806 h 1073086"/>
                <a:gd name="connsiteX4" fmla="*/ 2492 w 2882812"/>
                <a:gd name="connsiteY4" fmla="*/ 576064 h 1073086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806 w 2881126"/>
                <a:gd name="connsiteY0" fmla="*/ 684781 h 1181803"/>
                <a:gd name="connsiteX1" fmla="*/ 1332249 w 2881126"/>
                <a:gd name="connsiteY1" fmla="*/ 0 h 1181803"/>
                <a:gd name="connsiteX2" fmla="*/ 2881126 w 2881126"/>
                <a:gd name="connsiteY2" fmla="*/ 684781 h 1181803"/>
                <a:gd name="connsiteX3" fmla="*/ 1200644 w 2881126"/>
                <a:gd name="connsiteY3" fmla="*/ 1020523 h 1181803"/>
                <a:gd name="connsiteX4" fmla="*/ 806 w 2881126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199838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181803"/>
                <a:gd name="connsiteX1" fmla="*/ 1331443 w 2880320"/>
                <a:gd name="connsiteY1" fmla="*/ 0 h 1181803"/>
                <a:gd name="connsiteX2" fmla="*/ 2880320 w 2880320"/>
                <a:gd name="connsiteY2" fmla="*/ 684781 h 1181803"/>
                <a:gd name="connsiteX3" fmla="*/ 1371497 w 2880320"/>
                <a:gd name="connsiteY3" fmla="*/ 1020523 h 1181803"/>
                <a:gd name="connsiteX4" fmla="*/ 0 w 2880320"/>
                <a:gd name="connsiteY4" fmla="*/ 684781 h 1181803"/>
                <a:gd name="connsiteX0" fmla="*/ 0 w 2880320"/>
                <a:gd name="connsiteY0" fmla="*/ 684781 h 1086573"/>
                <a:gd name="connsiteX1" fmla="*/ 1331443 w 2880320"/>
                <a:gd name="connsiteY1" fmla="*/ 0 h 1086573"/>
                <a:gd name="connsiteX2" fmla="*/ 2880320 w 2880320"/>
                <a:gd name="connsiteY2" fmla="*/ 684781 h 1086573"/>
                <a:gd name="connsiteX3" fmla="*/ 1371497 w 2880320"/>
                <a:gd name="connsiteY3" fmla="*/ 1020523 h 1086573"/>
                <a:gd name="connsiteX4" fmla="*/ 0 w 2880320"/>
                <a:gd name="connsiteY4" fmla="*/ 684781 h 1086573"/>
                <a:gd name="connsiteX0" fmla="*/ 0 w 2880320"/>
                <a:gd name="connsiteY0" fmla="*/ 684781 h 1051181"/>
                <a:gd name="connsiteX1" fmla="*/ 1331443 w 2880320"/>
                <a:gd name="connsiteY1" fmla="*/ 0 h 1051181"/>
                <a:gd name="connsiteX2" fmla="*/ 2880320 w 2880320"/>
                <a:gd name="connsiteY2" fmla="*/ 684781 h 1051181"/>
                <a:gd name="connsiteX3" fmla="*/ 1371497 w 2880320"/>
                <a:gd name="connsiteY3" fmla="*/ 1020523 h 1051181"/>
                <a:gd name="connsiteX4" fmla="*/ 0 w 2880320"/>
                <a:gd name="connsiteY4" fmla="*/ 684781 h 1051181"/>
                <a:gd name="connsiteX0" fmla="*/ 0 w 2880320"/>
                <a:gd name="connsiteY0" fmla="*/ 684781 h 1044388"/>
                <a:gd name="connsiteX1" fmla="*/ 1331443 w 2880320"/>
                <a:gd name="connsiteY1" fmla="*/ 0 h 1044388"/>
                <a:gd name="connsiteX2" fmla="*/ 2880320 w 2880320"/>
                <a:gd name="connsiteY2" fmla="*/ 684781 h 1044388"/>
                <a:gd name="connsiteX3" fmla="*/ 1199839 w 2880320"/>
                <a:gd name="connsiteY3" fmla="*/ 997635 h 1044388"/>
                <a:gd name="connsiteX4" fmla="*/ 0 w 2880320"/>
                <a:gd name="connsiteY4" fmla="*/ 684781 h 1044388"/>
                <a:gd name="connsiteX0" fmla="*/ 0 w 2880320"/>
                <a:gd name="connsiteY0" fmla="*/ 684781 h 1173372"/>
                <a:gd name="connsiteX1" fmla="*/ 1331443 w 2880320"/>
                <a:gd name="connsiteY1" fmla="*/ 0 h 1173372"/>
                <a:gd name="connsiteX2" fmla="*/ 2880320 w 2880320"/>
                <a:gd name="connsiteY2" fmla="*/ 684781 h 1173372"/>
                <a:gd name="connsiteX3" fmla="*/ 1199839 w 2880320"/>
                <a:gd name="connsiteY3" fmla="*/ 997635 h 1173372"/>
                <a:gd name="connsiteX4" fmla="*/ 0 w 2880320"/>
                <a:gd name="connsiteY4" fmla="*/ 684781 h 1173372"/>
                <a:gd name="connsiteX0" fmla="*/ 0 w 2880320"/>
                <a:gd name="connsiteY0" fmla="*/ 684781 h 1200586"/>
                <a:gd name="connsiteX1" fmla="*/ 1331443 w 2880320"/>
                <a:gd name="connsiteY1" fmla="*/ 0 h 1200586"/>
                <a:gd name="connsiteX2" fmla="*/ 2880320 w 2880320"/>
                <a:gd name="connsiteY2" fmla="*/ 684781 h 1200586"/>
                <a:gd name="connsiteX3" fmla="*/ 1199839 w 2880320"/>
                <a:gd name="connsiteY3" fmla="*/ 997635 h 1200586"/>
                <a:gd name="connsiteX4" fmla="*/ 0 w 2880320"/>
                <a:gd name="connsiteY4" fmla="*/ 684781 h 1200586"/>
                <a:gd name="connsiteX0" fmla="*/ 0 w 2880320"/>
                <a:gd name="connsiteY0" fmla="*/ 684781 h 1303884"/>
                <a:gd name="connsiteX1" fmla="*/ 1331443 w 2880320"/>
                <a:gd name="connsiteY1" fmla="*/ 0 h 1303884"/>
                <a:gd name="connsiteX2" fmla="*/ 2880320 w 2880320"/>
                <a:gd name="connsiteY2" fmla="*/ 684781 h 1303884"/>
                <a:gd name="connsiteX3" fmla="*/ 1199839 w 2880320"/>
                <a:gd name="connsiteY3" fmla="*/ 997635 h 1303884"/>
                <a:gd name="connsiteX4" fmla="*/ 0 w 2880320"/>
                <a:gd name="connsiteY4" fmla="*/ 684781 h 1303884"/>
                <a:gd name="connsiteX0" fmla="*/ 0 w 3549992"/>
                <a:gd name="connsiteY0" fmla="*/ 793429 h 1133983"/>
                <a:gd name="connsiteX1" fmla="*/ 2001115 w 3549992"/>
                <a:gd name="connsiteY1" fmla="*/ 636 h 1133983"/>
                <a:gd name="connsiteX2" fmla="*/ 3549992 w 3549992"/>
                <a:gd name="connsiteY2" fmla="*/ 685417 h 1133983"/>
                <a:gd name="connsiteX3" fmla="*/ 1869511 w 3549992"/>
                <a:gd name="connsiteY3" fmla="*/ 998271 h 1133983"/>
                <a:gd name="connsiteX4" fmla="*/ 0 w 3549992"/>
                <a:gd name="connsiteY4" fmla="*/ 793429 h 1133983"/>
                <a:gd name="connsiteX0" fmla="*/ 0 w 3549992"/>
                <a:gd name="connsiteY0" fmla="*/ 793429 h 1282695"/>
                <a:gd name="connsiteX1" fmla="*/ 2001115 w 3549992"/>
                <a:gd name="connsiteY1" fmla="*/ 636 h 1282695"/>
                <a:gd name="connsiteX2" fmla="*/ 3549992 w 3549992"/>
                <a:gd name="connsiteY2" fmla="*/ 685417 h 1282695"/>
                <a:gd name="connsiteX3" fmla="*/ 1869511 w 3549992"/>
                <a:gd name="connsiteY3" fmla="*/ 998271 h 1282695"/>
                <a:gd name="connsiteX4" fmla="*/ 0 w 3549992"/>
                <a:gd name="connsiteY4" fmla="*/ 793429 h 1282695"/>
                <a:gd name="connsiteX0" fmla="*/ 0 w 3549992"/>
                <a:gd name="connsiteY0" fmla="*/ 793429 h 1381393"/>
                <a:gd name="connsiteX1" fmla="*/ 2001115 w 3549992"/>
                <a:gd name="connsiteY1" fmla="*/ 636 h 1381393"/>
                <a:gd name="connsiteX2" fmla="*/ 3549992 w 3549992"/>
                <a:gd name="connsiteY2" fmla="*/ 685417 h 1381393"/>
                <a:gd name="connsiteX3" fmla="*/ 1523874 w 3549992"/>
                <a:gd name="connsiteY3" fmla="*/ 1156687 h 1381393"/>
                <a:gd name="connsiteX4" fmla="*/ 0 w 3549992"/>
                <a:gd name="connsiteY4" fmla="*/ 793429 h 1381393"/>
                <a:gd name="connsiteX0" fmla="*/ 0 w 3549992"/>
                <a:gd name="connsiteY0" fmla="*/ 793429 h 1441779"/>
                <a:gd name="connsiteX1" fmla="*/ 2001115 w 3549992"/>
                <a:gd name="connsiteY1" fmla="*/ 636 h 1441779"/>
                <a:gd name="connsiteX2" fmla="*/ 3549992 w 3549992"/>
                <a:gd name="connsiteY2" fmla="*/ 685417 h 1441779"/>
                <a:gd name="connsiteX3" fmla="*/ 1567079 w 3549992"/>
                <a:gd name="connsiteY3" fmla="*/ 1243095 h 1441779"/>
                <a:gd name="connsiteX4" fmla="*/ 0 w 3549992"/>
                <a:gd name="connsiteY4" fmla="*/ 793429 h 1441779"/>
                <a:gd name="connsiteX0" fmla="*/ 1 w 3060339"/>
                <a:gd name="connsiteY0" fmla="*/ 591578 h 1280929"/>
                <a:gd name="connsiteX1" fmla="*/ 1511462 w 3060339"/>
                <a:gd name="connsiteY1" fmla="*/ 408 h 1280929"/>
                <a:gd name="connsiteX2" fmla="*/ 3060339 w 3060339"/>
                <a:gd name="connsiteY2" fmla="*/ 685189 h 1280929"/>
                <a:gd name="connsiteX3" fmla="*/ 1077426 w 3060339"/>
                <a:gd name="connsiteY3" fmla="*/ 1242867 h 1280929"/>
                <a:gd name="connsiteX4" fmla="*/ 1 w 3060339"/>
                <a:gd name="connsiteY4" fmla="*/ 591578 h 1280929"/>
                <a:gd name="connsiteX0" fmla="*/ 0 w 3060338"/>
                <a:gd name="connsiteY0" fmla="*/ 591578 h 1126879"/>
                <a:gd name="connsiteX1" fmla="*/ 1511461 w 3060338"/>
                <a:gd name="connsiteY1" fmla="*/ 408 h 1126879"/>
                <a:gd name="connsiteX2" fmla="*/ 3060338 w 3060338"/>
                <a:gd name="connsiteY2" fmla="*/ 685189 h 1126879"/>
                <a:gd name="connsiteX3" fmla="*/ 1581480 w 3060338"/>
                <a:gd name="connsiteY3" fmla="*/ 954837 h 1126879"/>
                <a:gd name="connsiteX4" fmla="*/ 0 w 3060338"/>
                <a:gd name="connsiteY4" fmla="*/ 591578 h 1126879"/>
                <a:gd name="connsiteX0" fmla="*/ 0 w 3060338"/>
                <a:gd name="connsiteY0" fmla="*/ 591578 h 1207529"/>
                <a:gd name="connsiteX1" fmla="*/ 1511461 w 3060338"/>
                <a:gd name="connsiteY1" fmla="*/ 408 h 1207529"/>
                <a:gd name="connsiteX2" fmla="*/ 3060338 w 3060338"/>
                <a:gd name="connsiteY2" fmla="*/ 685189 h 1207529"/>
                <a:gd name="connsiteX3" fmla="*/ 1581480 w 3060338"/>
                <a:gd name="connsiteY3" fmla="*/ 954837 h 1207529"/>
                <a:gd name="connsiteX4" fmla="*/ 0 w 3060338"/>
                <a:gd name="connsiteY4" fmla="*/ 591578 h 1207529"/>
                <a:gd name="connsiteX0" fmla="*/ 0 w 3060338"/>
                <a:gd name="connsiteY0" fmla="*/ 591578 h 1200414"/>
                <a:gd name="connsiteX1" fmla="*/ 1511461 w 3060338"/>
                <a:gd name="connsiteY1" fmla="*/ 408 h 1200414"/>
                <a:gd name="connsiteX2" fmla="*/ 3060338 w 3060338"/>
                <a:gd name="connsiteY2" fmla="*/ 685189 h 1200414"/>
                <a:gd name="connsiteX3" fmla="*/ 1379857 w 3060338"/>
                <a:gd name="connsiteY3" fmla="*/ 940436 h 1200414"/>
                <a:gd name="connsiteX4" fmla="*/ 0 w 3060338"/>
                <a:gd name="connsiteY4" fmla="*/ 591578 h 1200414"/>
                <a:gd name="connsiteX0" fmla="*/ 0 w 3060338"/>
                <a:gd name="connsiteY0" fmla="*/ 591578 h 1130127"/>
                <a:gd name="connsiteX1" fmla="*/ 1511461 w 3060338"/>
                <a:gd name="connsiteY1" fmla="*/ 408 h 1130127"/>
                <a:gd name="connsiteX2" fmla="*/ 3060338 w 3060338"/>
                <a:gd name="connsiteY2" fmla="*/ 685189 h 1130127"/>
                <a:gd name="connsiteX3" fmla="*/ 1374397 w 3060338"/>
                <a:gd name="connsiteY3" fmla="*/ 778835 h 1130127"/>
                <a:gd name="connsiteX4" fmla="*/ 0 w 3060338"/>
                <a:gd name="connsiteY4" fmla="*/ 591578 h 113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0338" h="1130127">
                  <a:moveTo>
                    <a:pt x="0" y="591578"/>
                  </a:moveTo>
                  <a:cubicBezTo>
                    <a:pt x="182148" y="421490"/>
                    <a:pt x="1001405" y="-15194"/>
                    <a:pt x="1511461" y="408"/>
                  </a:cubicBezTo>
                  <a:cubicBezTo>
                    <a:pt x="2021517" y="16010"/>
                    <a:pt x="2230659" y="349872"/>
                    <a:pt x="3060338" y="685189"/>
                  </a:cubicBezTo>
                  <a:cubicBezTo>
                    <a:pt x="1938840" y="1472539"/>
                    <a:pt x="1783643" y="1024862"/>
                    <a:pt x="1374397" y="778835"/>
                  </a:cubicBezTo>
                  <a:cubicBezTo>
                    <a:pt x="937049" y="515914"/>
                    <a:pt x="258441" y="630060"/>
                    <a:pt x="0" y="591578"/>
                  </a:cubicBez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ln>
                  <a:solidFill>
                    <a:srgbClr val="9EF8FF">
                      <a:alpha val="0"/>
                    </a:srgb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3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A6E30-8483-474B-BCC7-8EAE6A9A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0085-9FBA-4170-8577-9BF5973C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A13F-1ED1-4D9C-B65E-EDF6A511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396A-237E-4B91-ACD2-60845D8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AF81-7FBA-4FAF-8A10-E3350C66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012EA452-BF09-42C1-A8AC-D83171BCC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1B3634-2D94-47D8-8780-3D83EE3959C7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AC2D-762A-4708-9BA9-736FEEA02321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8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918C-F7C3-4C01-AEE7-D77652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BDA7-B201-4CF6-B08A-15AF8655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E1E1-A7F5-4D54-A65F-B205A129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2A9E2-20A1-4175-9CF1-6DB0126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D6FC3-A33B-43E3-B341-C71B31F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A910-421E-4765-8446-1E75BF1F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5F170-8F4A-4BAF-B4B2-856CB8A9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4CC6C8-B00D-45E9-9805-A5C92F8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D0EDB-17CB-4890-8FE3-68DE1CD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9E2BA-2CBF-4B0B-A06A-86F7681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E9BAC6-DBEC-4F44-B6D2-68164FAC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EFC13-3DC6-4EA3-AC51-1E32367B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28CE2-01D0-444C-8B0A-89F3CCA2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8EF912-79D9-4A42-8FCF-15C455BE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1DA03-C93D-4F32-8CFA-05DE91228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D1ADF-ED80-4530-B793-A8BC4EC01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7D412-0997-4711-B37E-33C01CD74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B057DA-E3F2-42F1-92A9-B7C14F70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CE742-39FB-4E38-B7DD-E0040086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4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D989-0EF2-4926-8D17-EE96248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89E80-EDF3-4061-8A6B-2FFDA00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BF11A-F1F6-4E0C-8F91-A694E56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984DC3-5B71-420B-B33A-5A4A4C1B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 descr="리눅스에 대한 이미지 검색결과">
            <a:hlinkClick r:id="rId2"/>
            <a:extLst>
              <a:ext uri="{FF2B5EF4-FFF2-40B4-BE49-F238E27FC236}">
                <a16:creationId xmlns:a16="http://schemas.microsoft.com/office/drawing/2014/main" id="{95D18364-AF6A-4FD9-862D-C12B5AF61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16562"/>
            <a:ext cx="1751093" cy="8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5389C3-ECF6-41DC-8728-010B23123640}"/>
              </a:ext>
            </a:extLst>
          </p:cNvPr>
          <p:cNvSpPr/>
          <p:nvPr userDrawn="1"/>
        </p:nvSpPr>
        <p:spPr>
          <a:xfrm>
            <a:off x="2102" y="0"/>
            <a:ext cx="9141898" cy="136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A794BD-D6E9-415B-9EF4-A6177BAE5BDE}"/>
              </a:ext>
            </a:extLst>
          </p:cNvPr>
          <p:cNvSpPr/>
          <p:nvPr userDrawn="1"/>
        </p:nvSpPr>
        <p:spPr>
          <a:xfrm>
            <a:off x="3992" y="43443"/>
            <a:ext cx="9141898" cy="136525"/>
          </a:xfrm>
          <a:prstGeom prst="rect">
            <a:avLst/>
          </a:prstGeom>
          <a:solidFill>
            <a:srgbClr val="FB392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3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8999E-7147-495B-839A-51DC75F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0B6075-9E04-44E2-A5A1-8634D67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FF1A6-AB42-487E-841C-F01CEBC3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34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55D3-B1AE-43E4-AF6D-12D4C642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03351-0560-4B6C-A4F2-1EDA46CE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7FF6D-CD63-4F5E-B1F8-A89C19E7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A338EA-6E48-4501-9984-6F00FFBE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5489E7-CE26-45F3-8CA6-B2D2A539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75AA6-0D97-4CF6-94BE-C0C3388C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6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604F-5906-4B6E-8F14-5C4776D7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10C925-0788-426B-AC08-6384BF719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8AA3-C7F0-4EE7-AF67-AB85DF6EE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0CC76-2F26-4D1C-AD0C-E851DD19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A1ED-C06C-4361-9CBD-9492D213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0AC2C-EF94-4336-8165-B9E29991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9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D74E9-88C9-4E69-BAA9-E7D357C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5"/>
            <a:ext cx="8424936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E9746-4794-4FC5-AC71-1337C51E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8" y="1340768"/>
            <a:ext cx="8424936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DD9E7-DA0D-4F4B-B4EA-AC5E64E7E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274F-425D-4C80-A71C-06DAC54B8DD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9843A-0202-4F65-8D7C-A9DFABDA4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498-2424-4FFD-A436-6079588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2DE8-832E-438D-8283-C82E327F1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8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ourcespace.com/knowledge-base/open-sour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4400" b="0" dirty="0"/>
              <a:t>오픈소스 리눅스 실무</a:t>
            </a:r>
            <a:endParaRPr lang="en-US" altLang="ko-KR" sz="4400" b="0" dirty="0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528CF4FC-EB43-4504-9C6C-E3C9F92E3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/>
              <a:t>사용자 </a:t>
            </a:r>
            <a:r>
              <a:rPr lang="ko-KR" altLang="en-US" smtClean="0"/>
              <a:t>관리 </a:t>
            </a:r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1024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F7155F5E-EAC4-4A6E-9C12-9857F0E91142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ko-KR" sz="140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2" name="Picture 4" descr="open source에 대한 이미지 검색결과">
            <a:hlinkClick r:id="rId3"/>
            <a:extLst>
              <a:ext uri="{FF2B5EF4-FFF2-40B4-BE49-F238E27FC236}">
                <a16:creationId xmlns:a16="http://schemas.microsoft.com/office/drawing/2014/main" id="{311A1FAB-E89E-444F-8E98-4B43479E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431" y="5257800"/>
            <a:ext cx="4246438" cy="1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사용자 계정 생성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adduser</a:t>
            </a:r>
            <a:r>
              <a:rPr lang="ko-KR" altLang="en-US" dirty="0"/>
              <a:t> </a:t>
            </a:r>
            <a:r>
              <a:rPr lang="en-US" altLang="ko-KR" dirty="0"/>
              <a:t> student</a:t>
            </a:r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5BC6FF-BB4E-48F5-B3AE-B07E4DFE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237528"/>
            <a:ext cx="6120680" cy="372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9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사용자 계정 생성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useradd</a:t>
            </a:r>
            <a:r>
              <a:rPr lang="en-US" altLang="ko-KR" dirty="0"/>
              <a:t> –m –d /home/student –s /bin/bash student</a:t>
            </a:r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531620" lvl="3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/home/student </a:t>
            </a:r>
            <a:r>
              <a:rPr lang="ko-KR" altLang="en-US" dirty="0"/>
              <a:t>디렉토리를</a:t>
            </a:r>
            <a:r>
              <a:rPr lang="en-US" altLang="ko-KR" dirty="0"/>
              <a:t> </a:t>
            </a:r>
            <a:r>
              <a:rPr lang="ko-KR" altLang="en-US" dirty="0"/>
              <a:t>만들어 홈 디렉토리를 지정</a:t>
            </a:r>
            <a:endParaRPr lang="en-US" altLang="ko-KR" dirty="0"/>
          </a:p>
          <a:p>
            <a:pPr marL="1531620" lvl="3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쉘은 </a:t>
            </a:r>
            <a:r>
              <a:rPr lang="en-US" altLang="ko-KR" dirty="0"/>
              <a:t>bash </a:t>
            </a:r>
            <a:r>
              <a:rPr lang="ko-KR" altLang="en-US" dirty="0"/>
              <a:t>쉘 사용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생성된 계정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286132-DCC9-4A4C-BE54-4BFD3036A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894"/>
          <a:stretch/>
        </p:blipFill>
        <p:spPr>
          <a:xfrm>
            <a:off x="1282587" y="3789040"/>
            <a:ext cx="6228184" cy="9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사용자 계정 생성 기본 설정 값 확인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useradd</a:t>
            </a:r>
            <a:r>
              <a:rPr lang="en-US" altLang="ko-KR" dirty="0"/>
              <a:t> –D</a:t>
            </a:r>
          </a:p>
          <a:p>
            <a:pPr marL="1531620" lvl="3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사용자 계정을 만들 때 사용하는 기본 설정 값을 확인</a:t>
            </a:r>
            <a:endParaRPr lang="en-US" altLang="ko-KR" dirty="0"/>
          </a:p>
          <a:p>
            <a:pPr marL="1531620" lvl="3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기본 설정 항목은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/default/</a:t>
            </a:r>
            <a:r>
              <a:rPr lang="en-US" altLang="ko-KR" dirty="0" err="1"/>
              <a:t>useradd</a:t>
            </a:r>
            <a:r>
              <a:rPr lang="en-US" altLang="ko-KR" dirty="0"/>
              <a:t> </a:t>
            </a:r>
            <a:r>
              <a:rPr lang="ko-KR" altLang="en-US" dirty="0"/>
              <a:t>파일에서 수정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556C0C-57D4-49C4-9AD2-BACD1E92D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05611"/>
            <a:ext cx="6076046" cy="3695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2E964-B702-415F-A4D0-74512D33E84D}"/>
              </a:ext>
            </a:extLst>
          </p:cNvPr>
          <p:cNvSpPr txBox="1"/>
          <p:nvPr/>
        </p:nvSpPr>
        <p:spPr>
          <a:xfrm>
            <a:off x="3311901" y="4232681"/>
            <a:ext cx="4567276" cy="16004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GROUP :  </a:t>
            </a:r>
            <a:r>
              <a:rPr lang="ko-KR" altLang="en-US" sz="1400" dirty="0"/>
              <a:t>기본 등록 그룹</a:t>
            </a:r>
            <a:endParaRPr lang="en-US" altLang="ko-KR" sz="1400" dirty="0"/>
          </a:p>
          <a:p>
            <a:r>
              <a:rPr lang="en-US" altLang="ko-KR" sz="1400" dirty="0"/>
              <a:t>HOME : </a:t>
            </a:r>
            <a:r>
              <a:rPr lang="ko-KR" altLang="en-US" sz="1400" dirty="0"/>
              <a:t>홈 디렉토리 생성 위치</a:t>
            </a:r>
            <a:endParaRPr lang="en-US" altLang="ko-KR" sz="1400" dirty="0"/>
          </a:p>
          <a:p>
            <a:r>
              <a:rPr lang="en-US" altLang="ko-KR" sz="1400" dirty="0"/>
              <a:t>INACTIVE</a:t>
            </a:r>
            <a:r>
              <a:rPr lang="ko-KR" altLang="en-US" sz="1400" dirty="0"/>
              <a:t> </a:t>
            </a:r>
            <a:r>
              <a:rPr lang="en-US" altLang="ko-KR" sz="1400" dirty="0"/>
              <a:t>: 0 </a:t>
            </a:r>
            <a:r>
              <a:rPr lang="ko-KR" altLang="en-US" sz="1400" dirty="0"/>
              <a:t>이면</a:t>
            </a:r>
            <a:r>
              <a:rPr lang="en-US" altLang="ko-KR" sz="1400" dirty="0"/>
              <a:t> </a:t>
            </a:r>
            <a:r>
              <a:rPr lang="ko-KR" altLang="en-US" sz="1400" dirty="0"/>
              <a:t>계정 종료일에  계정 잠김</a:t>
            </a:r>
            <a:endParaRPr lang="en-US" altLang="ko-KR" sz="1400" dirty="0"/>
          </a:p>
          <a:p>
            <a:r>
              <a:rPr lang="en-US" altLang="ko-KR" sz="1400" dirty="0"/>
              <a:t>EXPIRE : </a:t>
            </a:r>
            <a:r>
              <a:rPr lang="ko-KR" altLang="en-US" sz="1400" dirty="0"/>
              <a:t>계정 종료일을 지정</a:t>
            </a:r>
            <a:endParaRPr lang="en-US" altLang="ko-KR" sz="1400" dirty="0"/>
          </a:p>
          <a:p>
            <a:r>
              <a:rPr lang="en-US" altLang="ko-KR" sz="1400" dirty="0"/>
              <a:t>SHELL : </a:t>
            </a:r>
            <a:r>
              <a:rPr lang="ko-KR" altLang="en-US" sz="1400" dirty="0"/>
              <a:t>기본 로그인 쉘</a:t>
            </a:r>
            <a:endParaRPr lang="en-US" altLang="ko-KR" sz="1400" dirty="0"/>
          </a:p>
          <a:p>
            <a:r>
              <a:rPr lang="en-US" altLang="ko-KR" sz="1400" dirty="0"/>
              <a:t>SKEL : </a:t>
            </a:r>
            <a:r>
              <a:rPr lang="ko-KR" altLang="en-US" sz="1400" dirty="0"/>
              <a:t>홈 디렉토리에 복사할 기본 설정 환경 파일 위치</a:t>
            </a:r>
            <a:endParaRPr lang="en-US" altLang="ko-KR" sz="1400" dirty="0"/>
          </a:p>
          <a:p>
            <a:r>
              <a:rPr lang="en-US" altLang="ko-KR" sz="1400" dirty="0"/>
              <a:t>CREATE_MAIL_SPOOL : </a:t>
            </a:r>
            <a:r>
              <a:rPr lang="ko-KR" altLang="en-US" sz="1400" dirty="0"/>
              <a:t>메일 디렉토리 생성 여부</a:t>
            </a:r>
          </a:p>
        </p:txBody>
      </p:sp>
    </p:spTree>
    <p:extLst>
      <p:ext uri="{BB962C8B-B14F-4D97-AF65-F5344CB8AC3E}">
        <p14:creationId xmlns:p14="http://schemas.microsoft.com/office/powerpoint/2010/main" val="361797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사용자 계정 생성시 기본 설정 파일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skel</a:t>
            </a:r>
            <a:r>
              <a:rPr lang="en-US" altLang="ko-KR" dirty="0"/>
              <a:t> </a:t>
            </a:r>
            <a:r>
              <a:rPr lang="ko-KR" altLang="en-US" dirty="0"/>
              <a:t>디렉토리</a:t>
            </a:r>
            <a:endParaRPr lang="en-US" altLang="ko-KR" dirty="0"/>
          </a:p>
          <a:p>
            <a:pPr marL="1531620" lvl="3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사용자 계정을 만들 때 디렉토리 내용이 자동으로 복사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E85B21-5608-4B37-A3BE-28E01406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36912"/>
            <a:ext cx="5310336" cy="32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0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사용자 계정 정보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usermod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UID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GID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홈 디렉토리 </a:t>
            </a:r>
            <a:r>
              <a:rPr lang="en-US" altLang="ko-KR" dirty="0"/>
              <a:t>, </a:t>
            </a:r>
            <a:r>
              <a:rPr lang="ko-KR" altLang="en-US" dirty="0"/>
              <a:t>기본 쉘 </a:t>
            </a:r>
            <a:r>
              <a:rPr lang="en-US" altLang="ko-KR" dirty="0"/>
              <a:t>, </a:t>
            </a:r>
            <a:r>
              <a:rPr lang="ko-KR" altLang="en-US" dirty="0"/>
              <a:t>설명 </a:t>
            </a:r>
            <a:r>
              <a:rPr lang="en-US" altLang="ko-KR" dirty="0"/>
              <a:t>, </a:t>
            </a:r>
            <a:r>
              <a:rPr lang="ko-KR" altLang="en-US" dirty="0"/>
              <a:t>로그인 </a:t>
            </a:r>
            <a:r>
              <a:rPr lang="en-US" altLang="ko-KR" dirty="0"/>
              <a:t>ID </a:t>
            </a:r>
            <a:r>
              <a:rPr lang="ko-KR" altLang="en-US" dirty="0"/>
              <a:t>등 계정과 관련된 모든 정보를 수정 가능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46697B-B3D0-4477-A960-B3A709431079}"/>
              </a:ext>
            </a:extLst>
          </p:cNvPr>
          <p:cNvSpPr/>
          <p:nvPr/>
        </p:nvSpPr>
        <p:spPr>
          <a:xfrm>
            <a:off x="1403648" y="2764800"/>
            <a:ext cx="6408712" cy="377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usermod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 [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아이디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-u   : UID</a:t>
            </a:r>
            <a:r>
              <a:rPr lang="ko-KR" altLang="en-US" sz="1600" dirty="0"/>
              <a:t> 수정 </a:t>
            </a:r>
            <a:endParaRPr lang="en-US" altLang="ko-KR" sz="1600" dirty="0"/>
          </a:p>
          <a:p>
            <a:pPr lvl="2"/>
            <a:r>
              <a:rPr lang="en-US" altLang="ko-KR" sz="1600" dirty="0"/>
              <a:t>-o   : UID</a:t>
            </a:r>
            <a:r>
              <a:rPr lang="ko-KR" altLang="en-US" sz="1600" dirty="0"/>
              <a:t> 중복 지정 허용</a:t>
            </a:r>
            <a:endParaRPr lang="en-US" altLang="ko-KR" sz="1600" dirty="0"/>
          </a:p>
          <a:p>
            <a:r>
              <a:rPr lang="en-US" altLang="ko-KR" sz="1600" dirty="0"/>
              <a:t>	-g</a:t>
            </a:r>
            <a:r>
              <a:rPr lang="ko-KR" altLang="en-US" sz="1600" dirty="0"/>
              <a:t>  </a:t>
            </a:r>
            <a:r>
              <a:rPr lang="en-US" altLang="ko-KR" sz="1600" dirty="0"/>
              <a:t>:  </a:t>
            </a:r>
            <a:r>
              <a:rPr lang="ko-KR" altLang="en-US" sz="1600" dirty="0"/>
              <a:t>기본 그룹</a:t>
            </a:r>
            <a:r>
              <a:rPr lang="en-US" altLang="ko-KR" sz="1600" dirty="0"/>
              <a:t> 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r>
              <a:rPr lang="en-US" altLang="ko-KR" sz="1600" dirty="0"/>
              <a:t>	-G</a:t>
            </a:r>
            <a:r>
              <a:rPr lang="ko-KR" altLang="en-US" sz="1600" dirty="0"/>
              <a:t>  </a:t>
            </a:r>
            <a:r>
              <a:rPr lang="en-US" altLang="ko-KR" sz="1600" dirty="0"/>
              <a:t>:  2</a:t>
            </a:r>
            <a:r>
              <a:rPr lang="ko-KR" altLang="en-US" sz="1600" dirty="0"/>
              <a:t>차 그룹</a:t>
            </a:r>
            <a:r>
              <a:rPr lang="en-US" altLang="ko-KR" sz="1600" dirty="0"/>
              <a:t> 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r>
              <a:rPr lang="en-US" altLang="ko-KR" sz="1600" dirty="0"/>
              <a:t>	-d</a:t>
            </a:r>
            <a:r>
              <a:rPr lang="ko-KR" altLang="en-US" sz="1600" dirty="0"/>
              <a:t>  </a:t>
            </a:r>
            <a:r>
              <a:rPr lang="en-US" altLang="ko-KR" sz="1600" dirty="0"/>
              <a:t>:</a:t>
            </a:r>
            <a:r>
              <a:rPr lang="ko-KR" altLang="en-US" sz="1600" dirty="0"/>
              <a:t> 디렉토리 수정</a:t>
            </a:r>
            <a:endParaRPr lang="en-US" altLang="ko-KR" sz="1600" dirty="0"/>
          </a:p>
          <a:p>
            <a:r>
              <a:rPr lang="en-US" altLang="ko-KR" sz="1600" dirty="0"/>
              <a:t>	-s  :  </a:t>
            </a:r>
            <a:r>
              <a:rPr lang="ko-KR" altLang="en-US" sz="1600" dirty="0"/>
              <a:t>사용자 쉘 수정</a:t>
            </a:r>
            <a:endParaRPr lang="en-US" altLang="ko-KR" sz="1600" dirty="0"/>
          </a:p>
          <a:p>
            <a:r>
              <a:rPr lang="en-US" altLang="ko-KR" sz="1600" dirty="0"/>
              <a:t>	-c   : </a:t>
            </a:r>
            <a:r>
              <a:rPr lang="ko-KR" altLang="en-US" sz="1600" dirty="0"/>
              <a:t>계정 설명 수정</a:t>
            </a:r>
            <a:endParaRPr lang="en-US" altLang="ko-KR" sz="1600" dirty="0"/>
          </a:p>
          <a:p>
            <a:r>
              <a:rPr lang="en-US" altLang="ko-KR" sz="1600" dirty="0"/>
              <a:t>	-e  :</a:t>
            </a:r>
            <a:r>
              <a:rPr lang="ko-KR" altLang="en-US" sz="1600" dirty="0"/>
              <a:t>계정 유효기간 수정</a:t>
            </a:r>
            <a:endParaRPr lang="en-US" altLang="ko-KR" sz="1600" dirty="0"/>
          </a:p>
          <a:p>
            <a:r>
              <a:rPr lang="en-US" altLang="ko-KR" sz="1600" dirty="0"/>
              <a:t>	-f</a:t>
            </a:r>
            <a:r>
              <a:rPr lang="ko-KR" altLang="en-US" sz="1600" dirty="0"/>
              <a:t>  </a:t>
            </a:r>
            <a:r>
              <a:rPr lang="en-US" altLang="ko-KR" sz="1600" dirty="0"/>
              <a:t>: </a:t>
            </a:r>
            <a:r>
              <a:rPr lang="ko-KR" altLang="en-US" sz="1600" dirty="0"/>
              <a:t>비활성 일수 수정</a:t>
            </a:r>
            <a:endParaRPr lang="en-US" altLang="ko-KR" sz="1600" dirty="0"/>
          </a:p>
          <a:p>
            <a:r>
              <a:rPr lang="en-US" altLang="ko-KR" sz="1600" dirty="0"/>
              <a:t>	-l  : </a:t>
            </a:r>
            <a:r>
              <a:rPr lang="ko-KR" altLang="en-US" sz="1600" dirty="0"/>
              <a:t>새 로그인 이름으로 계정 이름 변경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14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사용자 계정 삭제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userdel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사용자 계정을 삭제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사용자 계정을 삭제할 때는 홈 디렉토리나 관련 파일들을 모두 삭제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userdel</a:t>
            </a:r>
            <a:r>
              <a:rPr lang="en-US" altLang="ko-KR" dirty="0"/>
              <a:t> –r student</a:t>
            </a:r>
          </a:p>
          <a:p>
            <a:pPr marL="731520" lvl="2" indent="0">
              <a:lnSpc>
                <a:spcPct val="100000"/>
              </a:lnSpc>
              <a:buNone/>
              <a:defRPr/>
            </a:pPr>
            <a:r>
              <a:rPr lang="en-US" altLang="ko-KR" dirty="0"/>
              <a:t>  - student</a:t>
            </a:r>
            <a:r>
              <a:rPr lang="ko-KR" altLang="en-US" dirty="0"/>
              <a:t> 계정을 </a:t>
            </a:r>
            <a:r>
              <a:rPr lang="ko-KR" altLang="en-US" dirty="0" err="1"/>
              <a:t>홈디렉토리와</a:t>
            </a:r>
            <a:r>
              <a:rPr lang="ko-KR" altLang="en-US" dirty="0"/>
              <a:t> 메일정보를 포함 삭제</a:t>
            </a:r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46697B-B3D0-4477-A960-B3A709431079}"/>
              </a:ext>
            </a:extLst>
          </p:cNvPr>
          <p:cNvSpPr/>
          <p:nvPr/>
        </p:nvSpPr>
        <p:spPr>
          <a:xfrm>
            <a:off x="1403648" y="2764800"/>
            <a:ext cx="6408712" cy="152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userdel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 [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아이디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-r   : </a:t>
            </a:r>
            <a:r>
              <a:rPr lang="ko-KR" altLang="en-US" sz="1600" dirty="0"/>
              <a:t>홈 디렉토리와 메일 디렉토리도 삭제 </a:t>
            </a:r>
            <a:endParaRPr lang="en-US" altLang="ko-KR" sz="1600" dirty="0"/>
          </a:p>
          <a:p>
            <a:pPr lvl="2"/>
            <a:r>
              <a:rPr lang="en-US" altLang="ko-KR" sz="1600" dirty="0"/>
              <a:t>-f   : </a:t>
            </a:r>
            <a:r>
              <a:rPr lang="ko-KR" altLang="en-US" sz="1600" dirty="0"/>
              <a:t>사용자가 로그인 중에도 강제로 삭제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4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8">
            <a:extLst>
              <a:ext uri="{FF2B5EF4-FFF2-40B4-BE49-F238E27FC236}">
                <a16:creationId xmlns:a16="http://schemas.microsoft.com/office/drawing/2014/main" id="{E19D3B48-EB3F-4A54-9F48-439B4CEA9DBC}"/>
              </a:ext>
            </a:extLst>
          </p:cNvPr>
          <p:cNvSpPr txBox="1">
            <a:spLocks/>
          </p:cNvSpPr>
          <p:nvPr/>
        </p:nvSpPr>
        <p:spPr>
          <a:xfrm>
            <a:off x="3649169" y="3072478"/>
            <a:ext cx="3442883" cy="642938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>
            <a:lvl1pPr algn="l" defTabSz="51435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75" b="1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algn="ctr"/>
            <a:r>
              <a:rPr lang="ko-KR" altLang="en-US" sz="1392" dirty="0"/>
              <a:t>질문이</a:t>
            </a:r>
            <a:r>
              <a:rPr lang="en-US" altLang="ko-KR" sz="1392" dirty="0"/>
              <a:t> </a:t>
            </a:r>
            <a:r>
              <a:rPr lang="ko-KR" altLang="en-US" sz="1392" dirty="0"/>
              <a:t>있나요</a:t>
            </a:r>
            <a:r>
              <a:rPr lang="en-US" altLang="ko-KR" sz="1392" dirty="0"/>
              <a:t>?</a:t>
            </a:r>
            <a:endParaRPr lang="ko-KR" altLang="en-US" sz="1392" dirty="0"/>
          </a:p>
        </p:txBody>
      </p:sp>
    </p:spTree>
    <p:extLst>
      <p:ext uri="{BB962C8B-B14F-4D97-AF65-F5344CB8AC3E}">
        <p14:creationId xmlns:p14="http://schemas.microsoft.com/office/powerpoint/2010/main" val="177641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6"/>
    </mc:Choice>
    <mc:Fallback xmlns="">
      <p:transition spd="slow" advTm="502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사용자 관리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리눅스는 다중 사용자 시스템으로 사용자에게 적절한 자원을 할당해 주는 방법이 필요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사용자 계정이 사용자가 시스템에 접근할 수 있는 유일한 방법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ko-KR" altLang="en-US" dirty="0"/>
              <a:t>시스템 관리자가 사용자의 접근을 제어할 수 있는 수단</a:t>
            </a:r>
            <a:endParaRPr lang="en-US" altLang="ko-KR" dirty="0"/>
          </a:p>
          <a:p>
            <a:pPr marL="617220" lvl="1" indent="-342900">
              <a:lnSpc>
                <a:spcPct val="150000"/>
              </a:lnSpc>
              <a:defRPr/>
            </a:pPr>
            <a:r>
              <a:rPr lang="ko-KR" altLang="en-US" dirty="0"/>
              <a:t>사용자 계정에 대한 기본 정보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 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1074420" lvl="2" indent="-342900">
              <a:lnSpc>
                <a:spcPct val="150000"/>
              </a:lnSpc>
              <a:defRPr/>
            </a:pPr>
            <a:endParaRPr lang="en-US" altLang="ko-KR" dirty="0"/>
          </a:p>
          <a:p>
            <a:pPr marL="731520" lvl="2" indent="0">
              <a:lnSpc>
                <a:spcPct val="15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E2B8F1-A1A0-4124-8C5A-143ABF1791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70923"/>
          <a:stretch/>
        </p:blipFill>
        <p:spPr>
          <a:xfrm>
            <a:off x="2288666" y="4797152"/>
            <a:ext cx="4638675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/passwd</a:t>
            </a:r>
            <a:r>
              <a:rPr lang="ko-KR" altLang="en-US" dirty="0"/>
              <a:t> 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한 행에 사용자 한 명에 대한 정보가 기록되며 다음의 일곱 개 항목으로 구성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로그인</a:t>
            </a:r>
            <a:r>
              <a:rPr lang="en-US" altLang="ko-KR" dirty="0"/>
              <a:t>ID : </a:t>
            </a:r>
            <a:r>
              <a:rPr lang="ko-KR" altLang="en-US" dirty="0"/>
              <a:t>사용자 계정 이름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x: </a:t>
            </a:r>
            <a:r>
              <a:rPr lang="ko-KR" altLang="en-US" dirty="0"/>
              <a:t>사용자 계정 암호 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파일에 별도관리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UID : </a:t>
            </a:r>
            <a:r>
              <a:rPr lang="ko-KR" altLang="en-US" dirty="0"/>
              <a:t>사용자를</a:t>
            </a:r>
            <a:r>
              <a:rPr lang="en-US" altLang="ko-KR" dirty="0"/>
              <a:t> </a:t>
            </a:r>
            <a:r>
              <a:rPr lang="ko-KR" altLang="en-US" dirty="0"/>
              <a:t>구분하기 위한 사용자번호 일반사용자는 </a:t>
            </a:r>
            <a:r>
              <a:rPr lang="en-US" altLang="ko-KR" dirty="0"/>
              <a:t>1000</a:t>
            </a:r>
            <a:r>
              <a:rPr lang="ko-KR" altLang="en-US" dirty="0"/>
              <a:t>번 부터 할당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GID : </a:t>
            </a:r>
            <a:r>
              <a:rPr lang="ko-KR" altLang="en-US" dirty="0"/>
              <a:t>그룹을 구분하기 위한 그룹번호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홈 디렉토리 </a:t>
            </a:r>
            <a:r>
              <a:rPr lang="en-US" altLang="ko-KR" dirty="0"/>
              <a:t>: </a:t>
            </a:r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로그인 시 들어오는 사용자 디렉토리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로그인 쉘 </a:t>
            </a:r>
            <a:r>
              <a:rPr lang="en-US" altLang="ko-KR" dirty="0"/>
              <a:t>: </a:t>
            </a:r>
            <a:r>
              <a:rPr lang="ko-KR" altLang="en-US" dirty="0"/>
              <a:t>쉘로 로그인 시 사용할 쉘 종류</a:t>
            </a: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98CA23-DDB2-4138-89FC-3B67EB2F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894829"/>
            <a:ext cx="4731444" cy="13895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</a:t>
            </a:r>
            <a:r>
              <a:rPr lang="ko-KR" altLang="en-US" dirty="0"/>
              <a:t> 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사용자의 패스워드에 관한 정보를 관리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root</a:t>
            </a:r>
            <a:r>
              <a:rPr lang="ko-KR" altLang="en-US" dirty="0"/>
              <a:t> 계정으로만 읽기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C5EDE9-9864-4B22-871E-F1D58CB51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507"/>
          <a:stretch/>
        </p:blipFill>
        <p:spPr>
          <a:xfrm>
            <a:off x="1172565" y="2492896"/>
            <a:ext cx="7065818" cy="258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085374-F71E-4E6A-87D0-9B46BB3434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623"/>
          <a:stretch/>
        </p:blipFill>
        <p:spPr>
          <a:xfrm>
            <a:off x="1763688" y="3284984"/>
            <a:ext cx="4911603" cy="19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login.defs</a:t>
            </a:r>
            <a:r>
              <a:rPr lang="ko-KR" altLang="en-US" dirty="0"/>
              <a:t> 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계정의 설정과 관련된 기본 값을 정의</a:t>
            </a: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6E5A21-CF5C-4B4E-B4FC-AEE5BE9FD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11932"/>
            <a:ext cx="3528392" cy="21461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591645-F789-4703-A09F-2B58E663CE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38"/>
          <a:stretch/>
        </p:blipFill>
        <p:spPr>
          <a:xfrm>
            <a:off x="3526564" y="3429000"/>
            <a:ext cx="5221900" cy="28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1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</a:t>
            </a:r>
            <a:r>
              <a:rPr lang="ko-KR" altLang="en-US" dirty="0"/>
              <a:t>  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그룹에</a:t>
            </a:r>
            <a:r>
              <a:rPr lang="en-US" altLang="ko-KR" dirty="0"/>
              <a:t> </a:t>
            </a:r>
            <a:r>
              <a:rPr lang="ko-KR" altLang="en-US" dirty="0"/>
              <a:t>대한 정보가 저장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그룹이름 </a:t>
            </a:r>
            <a:r>
              <a:rPr lang="en-US" altLang="ko-KR" dirty="0"/>
              <a:t>: </a:t>
            </a:r>
            <a:r>
              <a:rPr lang="ko-KR" altLang="en-US" dirty="0"/>
              <a:t>그룹 이름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x : </a:t>
            </a:r>
            <a:r>
              <a:rPr lang="ko-KR" altLang="en-US" dirty="0"/>
              <a:t>그룹의 암호를 저장 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gshadow</a:t>
            </a:r>
            <a:r>
              <a:rPr lang="ko-KR" altLang="en-US" dirty="0"/>
              <a:t>에서 별도 관리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GID : </a:t>
            </a:r>
            <a:r>
              <a:rPr lang="ko-KR" altLang="en-US" dirty="0"/>
              <a:t>그룹 아이디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그룹</a:t>
            </a:r>
            <a:r>
              <a:rPr lang="en-US" altLang="ko-KR" dirty="0"/>
              <a:t> </a:t>
            </a:r>
            <a:r>
              <a:rPr lang="ko-KR" altLang="en-US" dirty="0"/>
              <a:t>멤버 </a:t>
            </a:r>
            <a:r>
              <a:rPr lang="en-US" altLang="ko-KR" dirty="0"/>
              <a:t>: </a:t>
            </a:r>
            <a:r>
              <a:rPr lang="ko-KR" altLang="en-US" dirty="0"/>
              <a:t>그룹에</a:t>
            </a:r>
            <a:r>
              <a:rPr lang="en-US" altLang="ko-KR" dirty="0"/>
              <a:t> </a:t>
            </a:r>
            <a:r>
              <a:rPr lang="ko-KR" altLang="en-US" dirty="0"/>
              <a:t>속한 멤버들의 사용자 계정 명</a:t>
            </a: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B25045-3115-49AC-B04C-DDED0531A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388"/>
          <a:stretch/>
        </p:blipFill>
        <p:spPr>
          <a:xfrm>
            <a:off x="2843808" y="2276872"/>
            <a:ext cx="2606386" cy="2880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D96E5B4-55FF-4D39-88B0-FFDB829EE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1" r="58662" b="66830"/>
          <a:stretch/>
        </p:blipFill>
        <p:spPr>
          <a:xfrm>
            <a:off x="2686051" y="4617132"/>
            <a:ext cx="377991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0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gshadow</a:t>
            </a:r>
            <a:r>
              <a:rPr lang="ko-KR" altLang="en-US" dirty="0"/>
              <a:t>  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그룹의 암호가 저장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그룹이름 </a:t>
            </a:r>
            <a:r>
              <a:rPr lang="en-US" altLang="ko-KR" dirty="0"/>
              <a:t>: </a:t>
            </a:r>
            <a:r>
              <a:rPr lang="ko-KR" altLang="en-US" dirty="0"/>
              <a:t>그룹 이름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그룹암호 </a:t>
            </a:r>
            <a:r>
              <a:rPr lang="en-US" altLang="ko-KR" dirty="0"/>
              <a:t>: </a:t>
            </a:r>
            <a:r>
              <a:rPr lang="ko-KR" altLang="en-US" dirty="0"/>
              <a:t>그룹의 암호화된 암호를 저장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관리자</a:t>
            </a:r>
            <a:r>
              <a:rPr lang="en-US" altLang="ko-KR" dirty="0"/>
              <a:t> : </a:t>
            </a:r>
            <a:r>
              <a:rPr lang="ko-KR" altLang="en-US" dirty="0"/>
              <a:t>그룹의 암호 또는 멤버를 바꿀 수 있는 계정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그룹</a:t>
            </a:r>
            <a:r>
              <a:rPr lang="en-US" altLang="ko-KR" dirty="0"/>
              <a:t> </a:t>
            </a:r>
            <a:r>
              <a:rPr lang="ko-KR" altLang="en-US" dirty="0"/>
              <a:t>멤버 </a:t>
            </a:r>
            <a:r>
              <a:rPr lang="en-US" altLang="ko-KR" dirty="0"/>
              <a:t>: </a:t>
            </a:r>
            <a:r>
              <a:rPr lang="ko-KR" altLang="en-US" dirty="0"/>
              <a:t>그룹에</a:t>
            </a:r>
            <a:r>
              <a:rPr lang="en-US" altLang="ko-KR" dirty="0"/>
              <a:t> </a:t>
            </a:r>
            <a:r>
              <a:rPr lang="ko-KR" altLang="en-US" dirty="0"/>
              <a:t>속한 멤버들의 사용자 계정 명</a:t>
            </a: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4AC922-A387-4140-9491-44EC3060C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641"/>
          <a:stretch/>
        </p:blipFill>
        <p:spPr>
          <a:xfrm>
            <a:off x="2699792" y="2420888"/>
            <a:ext cx="3267075" cy="2880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BB182F-1BEA-4D77-ABE7-DD6A9ABF5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75" b="73305"/>
          <a:stretch/>
        </p:blipFill>
        <p:spPr>
          <a:xfrm>
            <a:off x="2033972" y="4741931"/>
            <a:ext cx="5004048" cy="14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7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사용자 계정 생성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adduser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ECBE6-D9E0-4F4C-9075-19A1CB9AD6C3}"/>
              </a:ext>
            </a:extLst>
          </p:cNvPr>
          <p:cNvSpPr/>
          <p:nvPr/>
        </p:nvSpPr>
        <p:spPr>
          <a:xfrm>
            <a:off x="1367644" y="2391192"/>
            <a:ext cx="6408712" cy="312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 [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아이디</a:t>
            </a:r>
            <a:r>
              <a:rPr lang="en-US" altLang="ko-KR" dirty="0"/>
              <a:t>]</a:t>
            </a:r>
          </a:p>
          <a:p>
            <a:pPr algn="ctr"/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sz="1600" dirty="0"/>
              <a:t>-</a:t>
            </a:r>
            <a:r>
              <a:rPr lang="en-US" altLang="ko-KR" sz="1600" dirty="0" err="1"/>
              <a:t>uid</a:t>
            </a:r>
            <a:r>
              <a:rPr lang="en-US" altLang="ko-KR" sz="1600" dirty="0"/>
              <a:t> UID   : UID</a:t>
            </a:r>
            <a:r>
              <a:rPr lang="ko-KR" altLang="en-US" sz="1600" dirty="0"/>
              <a:t> 지정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-</a:t>
            </a:r>
            <a:r>
              <a:rPr lang="en-US" altLang="ko-KR" sz="1600" dirty="0" err="1"/>
              <a:t>gid</a:t>
            </a:r>
            <a:r>
              <a:rPr lang="en-US" altLang="ko-KR" sz="1600" dirty="0"/>
              <a:t>  GID   : GID</a:t>
            </a:r>
            <a:r>
              <a:rPr lang="ko-KR" altLang="en-US" sz="1600" dirty="0"/>
              <a:t> 지정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-home</a:t>
            </a:r>
            <a:r>
              <a:rPr lang="ko-KR" altLang="en-US" sz="1600" dirty="0"/>
              <a:t>  </a:t>
            </a:r>
            <a:r>
              <a:rPr lang="en-US" altLang="ko-KR" sz="1600" dirty="0"/>
              <a:t>DIR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디렉토리</a:t>
            </a:r>
            <a:r>
              <a:rPr lang="en-US" altLang="ko-KR" sz="1600" dirty="0"/>
              <a:t>  </a:t>
            </a:r>
            <a:r>
              <a:rPr lang="ko-KR" altLang="en-US" sz="1600" dirty="0"/>
              <a:t>지정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-shell</a:t>
            </a:r>
            <a:r>
              <a:rPr lang="ko-KR" altLang="en-US" sz="1600" dirty="0"/>
              <a:t>   </a:t>
            </a:r>
            <a:r>
              <a:rPr lang="en-US" altLang="ko-KR" sz="1600" dirty="0"/>
              <a:t>:</a:t>
            </a:r>
            <a:r>
              <a:rPr lang="ko-KR" altLang="en-US" sz="1600" dirty="0"/>
              <a:t> 기본</a:t>
            </a:r>
            <a:r>
              <a:rPr lang="en-US" altLang="ko-KR" sz="1600" dirty="0"/>
              <a:t> </a:t>
            </a:r>
            <a:r>
              <a:rPr lang="ko-KR" altLang="en-US" sz="1600" dirty="0"/>
              <a:t>쉘 지정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	-</a:t>
            </a:r>
            <a:r>
              <a:rPr lang="en-US" altLang="ko-KR" sz="1600" dirty="0" err="1"/>
              <a:t>gecos</a:t>
            </a:r>
            <a:r>
              <a:rPr lang="ko-KR" altLang="en-US" sz="1600" dirty="0"/>
              <a:t>  설명</a:t>
            </a:r>
            <a:r>
              <a:rPr lang="en-US" altLang="ko-KR" sz="1600" dirty="0"/>
              <a:t>   :  </a:t>
            </a:r>
            <a:r>
              <a:rPr lang="ko-KR" altLang="en-US" sz="1600" dirty="0"/>
              <a:t>사용자 설명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14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리눅스 사용자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23528" y="1340768"/>
            <a:ext cx="8568952" cy="5380707"/>
          </a:xfrm>
        </p:spPr>
        <p:txBody>
          <a:bodyPr>
            <a:normAutofit/>
          </a:bodyPr>
          <a:lstStyle/>
          <a:p>
            <a:pPr marL="617220" lvl="1" indent="-342900">
              <a:lnSpc>
                <a:spcPct val="100000"/>
              </a:lnSpc>
              <a:defRPr/>
            </a:pPr>
            <a:r>
              <a:rPr lang="ko-KR" altLang="en-US" dirty="0"/>
              <a:t>사용자 계정 생성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dirty="0" err="1"/>
              <a:t>useradd</a:t>
            </a: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1074420" lvl="2" indent="-3429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dirty="0"/>
          </a:p>
          <a:p>
            <a:pPr marL="731520" lvl="2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600"/>
              </a:spcBef>
              <a:buClr>
                <a:schemeClr val="accent1"/>
              </a:buClr>
              <a:buSzPct val="76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500"/>
              </a:spcBef>
              <a:buClr>
                <a:schemeClr val="accent2"/>
              </a:buClr>
              <a:buSzPct val="76000"/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500"/>
              </a:spcBef>
              <a:buClr>
                <a:srgbClr val="BCBCBC"/>
              </a:buClr>
              <a:buSzPct val="76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400">
                <a:solidFill>
                  <a:schemeClr val="tx1"/>
                </a:solidFill>
                <a:latin typeface="Gill Sans MT" panose="020B0502020104020203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fld id="{5E621AC7-2185-4591-A413-0CD03FDC6549}" type="slidenum">
              <a:rPr lang="en-US" altLang="ko-KR" sz="1400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 dirty="0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BECBE6-D9E0-4F4C-9075-19A1CB9AD6C3}"/>
              </a:ext>
            </a:extLst>
          </p:cNvPr>
          <p:cNvSpPr/>
          <p:nvPr/>
        </p:nvSpPr>
        <p:spPr>
          <a:xfrm>
            <a:off x="1367644" y="2420888"/>
            <a:ext cx="6408712" cy="377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useradd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 [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아이디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옵션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-u   : UID</a:t>
            </a:r>
            <a:r>
              <a:rPr lang="ko-KR" altLang="en-US" sz="1600" dirty="0"/>
              <a:t> 지정</a:t>
            </a:r>
            <a:endParaRPr lang="en-US" altLang="ko-KR" sz="1600" dirty="0"/>
          </a:p>
          <a:p>
            <a:pPr lvl="2"/>
            <a:r>
              <a:rPr lang="en-US" altLang="ko-KR" sz="1600" dirty="0"/>
              <a:t>-o   : UID</a:t>
            </a:r>
            <a:r>
              <a:rPr lang="ko-KR" altLang="en-US" sz="1600" dirty="0"/>
              <a:t> 중복 지정 허용</a:t>
            </a:r>
            <a:endParaRPr lang="en-US" altLang="ko-KR" sz="1600" dirty="0"/>
          </a:p>
          <a:p>
            <a:r>
              <a:rPr lang="en-US" altLang="ko-KR" sz="1600" dirty="0"/>
              <a:t>	-g</a:t>
            </a:r>
            <a:r>
              <a:rPr lang="ko-KR" altLang="en-US" sz="1600" dirty="0"/>
              <a:t>  </a:t>
            </a:r>
            <a:r>
              <a:rPr lang="en-US" altLang="ko-KR" sz="1600" dirty="0"/>
              <a:t>:  GID  </a:t>
            </a:r>
            <a:r>
              <a:rPr lang="ko-KR" altLang="en-US" sz="1600" dirty="0"/>
              <a:t>지정</a:t>
            </a:r>
            <a:endParaRPr lang="en-US" altLang="ko-KR" sz="1600" dirty="0"/>
          </a:p>
          <a:p>
            <a:r>
              <a:rPr lang="en-US" altLang="ko-KR" sz="1600" dirty="0"/>
              <a:t>	-d</a:t>
            </a:r>
            <a:r>
              <a:rPr lang="ko-KR" altLang="en-US" sz="1600" dirty="0"/>
              <a:t> 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디렉토리명</a:t>
            </a:r>
            <a:r>
              <a:rPr lang="ko-KR" altLang="en-US" sz="1600" dirty="0"/>
              <a:t> 지정</a:t>
            </a:r>
            <a:endParaRPr lang="en-US" altLang="ko-KR" sz="1600" dirty="0"/>
          </a:p>
          <a:p>
            <a:r>
              <a:rPr lang="en-US" altLang="ko-KR" sz="1600" dirty="0"/>
              <a:t>	-s  :  </a:t>
            </a:r>
            <a:r>
              <a:rPr lang="ko-KR" altLang="en-US" sz="1600" dirty="0"/>
              <a:t>사용자 쉘 지정</a:t>
            </a:r>
            <a:endParaRPr lang="en-US" altLang="ko-KR" sz="1600" dirty="0"/>
          </a:p>
          <a:p>
            <a:r>
              <a:rPr lang="en-US" altLang="ko-KR" sz="1600" dirty="0"/>
              <a:t>	-c   : </a:t>
            </a:r>
            <a:r>
              <a:rPr lang="ko-KR" altLang="en-US" sz="1600" dirty="0"/>
              <a:t>계정 설명</a:t>
            </a:r>
            <a:endParaRPr lang="en-US" altLang="ko-KR" sz="1600" dirty="0"/>
          </a:p>
          <a:p>
            <a:r>
              <a:rPr lang="en-US" altLang="ko-KR" sz="1600" dirty="0"/>
              <a:t>	-e  :</a:t>
            </a:r>
            <a:r>
              <a:rPr lang="ko-KR" altLang="en-US" sz="1600" dirty="0"/>
              <a:t>계정 유효기간</a:t>
            </a:r>
            <a:endParaRPr lang="en-US" altLang="ko-KR" sz="1600" dirty="0"/>
          </a:p>
          <a:p>
            <a:r>
              <a:rPr lang="en-US" altLang="ko-KR" sz="1600" dirty="0"/>
              <a:t>	-f</a:t>
            </a:r>
            <a:r>
              <a:rPr lang="ko-KR" altLang="en-US" sz="1600" dirty="0"/>
              <a:t>  </a:t>
            </a:r>
            <a:r>
              <a:rPr lang="en-US" altLang="ko-KR" sz="1600" dirty="0"/>
              <a:t>: </a:t>
            </a:r>
            <a:r>
              <a:rPr lang="ko-KR" altLang="en-US" sz="1600" dirty="0"/>
              <a:t>비활성 일수</a:t>
            </a:r>
            <a:endParaRPr lang="en-US" altLang="ko-KR" sz="1600" dirty="0"/>
          </a:p>
          <a:p>
            <a:r>
              <a:rPr lang="en-US" altLang="ko-KR" sz="1600" dirty="0"/>
              <a:t>	-k  : </a:t>
            </a:r>
            <a:r>
              <a:rPr lang="ko-KR" altLang="en-US" sz="1600" dirty="0"/>
              <a:t>계정 생성시 복사할 초기 파일이나</a:t>
            </a:r>
            <a:r>
              <a:rPr lang="en-US" altLang="ko-KR" sz="1600" dirty="0"/>
              <a:t> </a:t>
            </a:r>
            <a:r>
              <a:rPr lang="ko-KR" altLang="en-US" sz="1600" dirty="0"/>
              <a:t>디렉토리</a:t>
            </a:r>
            <a:endParaRPr lang="en-US" altLang="ko-KR" sz="1600" dirty="0"/>
          </a:p>
          <a:p>
            <a:r>
              <a:rPr lang="en-US" altLang="ko-KR" sz="1600" dirty="0"/>
              <a:t>	-m : </a:t>
            </a:r>
            <a:r>
              <a:rPr lang="ko-KR" altLang="en-US" sz="1600" dirty="0"/>
              <a:t>홈 디렉토리 생성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61585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13123</TotalTime>
  <Words>506</Words>
  <Application>Microsoft Office PowerPoint</Application>
  <PresentationFormat>화면 슬라이드 쇼(4:3)</PresentationFormat>
  <Paragraphs>194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Arial</vt:lpstr>
      <vt:lpstr>Wingdings</vt:lpstr>
      <vt:lpstr>나눔고딕</vt:lpstr>
      <vt:lpstr>맑은 고딕</vt:lpstr>
      <vt:lpstr>디자인 사용자 지정</vt:lpstr>
      <vt:lpstr>오픈소스 리눅스 실무</vt:lpstr>
      <vt:lpstr>리눅스 사용자 관리</vt:lpstr>
      <vt:lpstr>리눅스 사용자 관리</vt:lpstr>
      <vt:lpstr>리눅스 사용자 관리</vt:lpstr>
      <vt:lpstr>리눅스 사용자 관리</vt:lpstr>
      <vt:lpstr>리눅스 사용자 관리</vt:lpstr>
      <vt:lpstr>리눅스 사용자 관리</vt:lpstr>
      <vt:lpstr>리눅스 사용자 관리</vt:lpstr>
      <vt:lpstr>리눅스 사용자 관리</vt:lpstr>
      <vt:lpstr>리눅스 사용자 관리</vt:lpstr>
      <vt:lpstr>리눅스 사용자 관리</vt:lpstr>
      <vt:lpstr>리눅스 사용자 관리</vt:lpstr>
      <vt:lpstr>리눅스 사용자 관리</vt:lpstr>
      <vt:lpstr>리눅스 사용자 관리</vt:lpstr>
      <vt:lpstr>리눅스 사용자 관리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 Unix란 무엇인가?</dc:title>
  <dc:creator>hallym</dc:creator>
  <cp:lastModifiedBy>김동회</cp:lastModifiedBy>
  <cp:revision>252</cp:revision>
  <cp:lastPrinted>2018-11-26T00:14:11Z</cp:lastPrinted>
  <dcterms:created xsi:type="dcterms:W3CDTF">2004-02-02T07:27:05Z</dcterms:created>
  <dcterms:modified xsi:type="dcterms:W3CDTF">2020-10-20T03:58:33Z</dcterms:modified>
</cp:coreProperties>
</file>