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22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71" d="100"/>
          <a:sy n="71" d="100"/>
        </p:scale>
        <p:origin x="60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39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93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47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864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837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75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496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40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12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6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9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A1916-29EA-4225-97C5-B9446B330E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60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43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25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72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10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082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09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785"/>
            <a:ext cx="9144000" cy="307474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8000">
                <a:schemeClr val="bg1">
                  <a:alpha val="90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0A713-0A3F-40A0-8443-31A1B40D4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7652" y="2179294"/>
            <a:ext cx="6362700" cy="5334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76768C-4C4B-4F54-85B5-1CDC14D33B96}"/>
              </a:ext>
            </a:extLst>
          </p:cNvPr>
          <p:cNvGrpSpPr/>
          <p:nvPr userDrawn="1"/>
        </p:nvGrpSpPr>
        <p:grpSpPr>
          <a:xfrm>
            <a:off x="1005991" y="2378239"/>
            <a:ext cx="512094" cy="482601"/>
            <a:chOff x="1859957" y="433188"/>
            <a:chExt cx="5109655" cy="5314271"/>
          </a:xfr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</a:gradFill>
          <a:effectLst/>
        </p:grpSpPr>
        <p:sp>
          <p:nvSpPr>
            <p:cNvPr id="21" name="타원 5">
              <a:extLst>
                <a:ext uri="{FF2B5EF4-FFF2-40B4-BE49-F238E27FC236}">
                  <a16:creationId xmlns:a16="http://schemas.microsoft.com/office/drawing/2014/main" id="{52AF2EFB-03DA-459C-A660-D89B263CC29B}"/>
                </a:ext>
              </a:extLst>
            </p:cNvPr>
            <p:cNvSpPr/>
            <p:nvPr/>
          </p:nvSpPr>
          <p:spPr>
            <a:xfrm rot="9764730">
              <a:off x="2211012" y="3540203"/>
              <a:ext cx="1975780" cy="808276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08 h 1200344"/>
                <a:gd name="connsiteX1" fmla="*/ 1511461 w 3060338"/>
                <a:gd name="connsiteY1" fmla="*/ 338 h 1200344"/>
                <a:gd name="connsiteX2" fmla="*/ 3060338 w 3060338"/>
                <a:gd name="connsiteY2" fmla="*/ 685119 h 1200344"/>
                <a:gd name="connsiteX3" fmla="*/ 1379857 w 3060338"/>
                <a:gd name="connsiteY3" fmla="*/ 940366 h 1200344"/>
                <a:gd name="connsiteX4" fmla="*/ 0 w 3060338"/>
                <a:gd name="connsiteY4" fmla="*/ 591508 h 1200344"/>
                <a:gd name="connsiteX0" fmla="*/ -1 w 3216304"/>
                <a:gd name="connsiteY0" fmla="*/ 525818 h 1125302"/>
                <a:gd name="connsiteX1" fmla="*/ 1667427 w 3216304"/>
                <a:gd name="connsiteY1" fmla="*/ 1081 h 1125302"/>
                <a:gd name="connsiteX2" fmla="*/ 3216304 w 3216304"/>
                <a:gd name="connsiteY2" fmla="*/ 685862 h 1125302"/>
                <a:gd name="connsiteX3" fmla="*/ 1535823 w 3216304"/>
                <a:gd name="connsiteY3" fmla="*/ 941109 h 1125302"/>
                <a:gd name="connsiteX4" fmla="*/ -1 w 3216304"/>
                <a:gd name="connsiteY4" fmla="*/ 525818 h 1125302"/>
                <a:gd name="connsiteX0" fmla="*/ 0 w 3216305"/>
                <a:gd name="connsiteY0" fmla="*/ 525818 h 1125302"/>
                <a:gd name="connsiteX1" fmla="*/ 1667428 w 3216305"/>
                <a:gd name="connsiteY1" fmla="*/ 1081 h 1125302"/>
                <a:gd name="connsiteX2" fmla="*/ 3216305 w 3216305"/>
                <a:gd name="connsiteY2" fmla="*/ 685862 h 1125302"/>
                <a:gd name="connsiteX3" fmla="*/ 1535824 w 3216305"/>
                <a:gd name="connsiteY3" fmla="*/ 941109 h 1125302"/>
                <a:gd name="connsiteX4" fmla="*/ 0 w 3216305"/>
                <a:gd name="connsiteY4" fmla="*/ 525818 h 1125302"/>
                <a:gd name="connsiteX0" fmla="*/ 0 w 3216305"/>
                <a:gd name="connsiteY0" fmla="*/ 525818 h 1140372"/>
                <a:gd name="connsiteX1" fmla="*/ 1667428 w 3216305"/>
                <a:gd name="connsiteY1" fmla="*/ 1081 h 1140372"/>
                <a:gd name="connsiteX2" fmla="*/ 3216305 w 3216305"/>
                <a:gd name="connsiteY2" fmla="*/ 685862 h 1140372"/>
                <a:gd name="connsiteX3" fmla="*/ 1687858 w 3216305"/>
                <a:gd name="connsiteY3" fmla="*/ 977604 h 1140372"/>
                <a:gd name="connsiteX4" fmla="*/ 0 w 3216305"/>
                <a:gd name="connsiteY4" fmla="*/ 525818 h 1140372"/>
                <a:gd name="connsiteX0" fmla="*/ 0 w 3023569"/>
                <a:gd name="connsiteY0" fmla="*/ 524849 h 1074021"/>
                <a:gd name="connsiteX1" fmla="*/ 1667428 w 3023569"/>
                <a:gd name="connsiteY1" fmla="*/ 112 h 1074021"/>
                <a:gd name="connsiteX2" fmla="*/ 3023568 w 3023569"/>
                <a:gd name="connsiteY2" fmla="*/ 574537 h 1074021"/>
                <a:gd name="connsiteX3" fmla="*/ 1687858 w 3023569"/>
                <a:gd name="connsiteY3" fmla="*/ 976635 h 1074021"/>
                <a:gd name="connsiteX4" fmla="*/ 0 w 3023569"/>
                <a:gd name="connsiteY4" fmla="*/ 524849 h 1074021"/>
                <a:gd name="connsiteX0" fmla="*/ 0 w 3023568"/>
                <a:gd name="connsiteY0" fmla="*/ 524849 h 1116597"/>
                <a:gd name="connsiteX1" fmla="*/ 1667428 w 3023568"/>
                <a:gd name="connsiteY1" fmla="*/ 112 h 1116597"/>
                <a:gd name="connsiteX2" fmla="*/ 3023568 w 3023568"/>
                <a:gd name="connsiteY2" fmla="*/ 574537 h 1116597"/>
                <a:gd name="connsiteX3" fmla="*/ 1687858 w 3023568"/>
                <a:gd name="connsiteY3" fmla="*/ 976635 h 1116597"/>
                <a:gd name="connsiteX4" fmla="*/ 0 w 3023568"/>
                <a:gd name="connsiteY4" fmla="*/ 524849 h 1116597"/>
                <a:gd name="connsiteX0" fmla="*/ 0 w 3023568"/>
                <a:gd name="connsiteY0" fmla="*/ 524849 h 1038274"/>
                <a:gd name="connsiteX1" fmla="*/ 1667428 w 3023568"/>
                <a:gd name="connsiteY1" fmla="*/ 112 h 1038274"/>
                <a:gd name="connsiteX2" fmla="*/ 3023568 w 3023568"/>
                <a:gd name="connsiteY2" fmla="*/ 574537 h 1038274"/>
                <a:gd name="connsiteX3" fmla="*/ 1353370 w 3023568"/>
                <a:gd name="connsiteY3" fmla="*/ 781677 h 1038274"/>
                <a:gd name="connsiteX4" fmla="*/ 0 w 3023568"/>
                <a:gd name="connsiteY4" fmla="*/ 524849 h 1038274"/>
                <a:gd name="connsiteX0" fmla="*/ 0 w 3023568"/>
                <a:gd name="connsiteY0" fmla="*/ 524849 h 1055034"/>
                <a:gd name="connsiteX1" fmla="*/ 1667428 w 3023568"/>
                <a:gd name="connsiteY1" fmla="*/ 112 h 1055034"/>
                <a:gd name="connsiteX2" fmla="*/ 3023568 w 3023568"/>
                <a:gd name="connsiteY2" fmla="*/ 574537 h 1055034"/>
                <a:gd name="connsiteX3" fmla="*/ 1353370 w 3023568"/>
                <a:gd name="connsiteY3" fmla="*/ 781677 h 1055034"/>
                <a:gd name="connsiteX4" fmla="*/ 0 w 3023568"/>
                <a:gd name="connsiteY4" fmla="*/ 524849 h 1055034"/>
                <a:gd name="connsiteX0" fmla="*/ 0 w 3164682"/>
                <a:gd name="connsiteY0" fmla="*/ 433391 h 1043623"/>
                <a:gd name="connsiteX1" fmla="*/ 1808542 w 3164682"/>
                <a:gd name="connsiteY1" fmla="*/ 1061 h 1043623"/>
                <a:gd name="connsiteX2" fmla="*/ 3164682 w 3164682"/>
                <a:gd name="connsiteY2" fmla="*/ 575486 h 1043623"/>
                <a:gd name="connsiteX3" fmla="*/ 1494484 w 3164682"/>
                <a:gd name="connsiteY3" fmla="*/ 782626 h 1043623"/>
                <a:gd name="connsiteX4" fmla="*/ 0 w 3164682"/>
                <a:gd name="connsiteY4" fmla="*/ 433391 h 1043623"/>
                <a:gd name="connsiteX0" fmla="*/ 0 w 3076924"/>
                <a:gd name="connsiteY0" fmla="*/ 502254 h 1039484"/>
                <a:gd name="connsiteX1" fmla="*/ 1720784 w 3076924"/>
                <a:gd name="connsiteY1" fmla="*/ 245 h 1039484"/>
                <a:gd name="connsiteX2" fmla="*/ 3076924 w 3076924"/>
                <a:gd name="connsiteY2" fmla="*/ 574670 h 1039484"/>
                <a:gd name="connsiteX3" fmla="*/ 1406726 w 3076924"/>
                <a:gd name="connsiteY3" fmla="*/ 781810 h 1039484"/>
                <a:gd name="connsiteX4" fmla="*/ 0 w 3076924"/>
                <a:gd name="connsiteY4" fmla="*/ 502254 h 1039484"/>
                <a:gd name="connsiteX0" fmla="*/ 0 w 3076924"/>
                <a:gd name="connsiteY0" fmla="*/ 502173 h 1039403"/>
                <a:gd name="connsiteX1" fmla="*/ 1720784 w 3076924"/>
                <a:gd name="connsiteY1" fmla="*/ 164 h 1039403"/>
                <a:gd name="connsiteX2" fmla="*/ 3076924 w 3076924"/>
                <a:gd name="connsiteY2" fmla="*/ 574589 h 1039403"/>
                <a:gd name="connsiteX3" fmla="*/ 1406726 w 3076924"/>
                <a:gd name="connsiteY3" fmla="*/ 781729 h 1039403"/>
                <a:gd name="connsiteX4" fmla="*/ 0 w 3076924"/>
                <a:gd name="connsiteY4" fmla="*/ 502173 h 1039403"/>
                <a:gd name="connsiteX0" fmla="*/ 0 w 3037739"/>
                <a:gd name="connsiteY0" fmla="*/ 438572 h 1042913"/>
                <a:gd name="connsiteX1" fmla="*/ 1681599 w 3037739"/>
                <a:gd name="connsiteY1" fmla="*/ 621 h 1042913"/>
                <a:gd name="connsiteX2" fmla="*/ 3037739 w 3037739"/>
                <a:gd name="connsiteY2" fmla="*/ 575046 h 1042913"/>
                <a:gd name="connsiteX3" fmla="*/ 1367541 w 3037739"/>
                <a:gd name="connsiteY3" fmla="*/ 782186 h 1042913"/>
                <a:gd name="connsiteX4" fmla="*/ 0 w 3037739"/>
                <a:gd name="connsiteY4" fmla="*/ 438572 h 1042913"/>
                <a:gd name="connsiteX0" fmla="*/ 0 w 3037739"/>
                <a:gd name="connsiteY0" fmla="*/ 438572 h 1052189"/>
                <a:gd name="connsiteX1" fmla="*/ 1681599 w 3037739"/>
                <a:gd name="connsiteY1" fmla="*/ 621 h 1052189"/>
                <a:gd name="connsiteX2" fmla="*/ 3037739 w 3037739"/>
                <a:gd name="connsiteY2" fmla="*/ 575046 h 1052189"/>
                <a:gd name="connsiteX3" fmla="*/ 1367541 w 3037739"/>
                <a:gd name="connsiteY3" fmla="*/ 782186 h 1052189"/>
                <a:gd name="connsiteX4" fmla="*/ 0 w 3037739"/>
                <a:gd name="connsiteY4" fmla="*/ 438572 h 1052189"/>
                <a:gd name="connsiteX0" fmla="*/ 0 w 3037739"/>
                <a:gd name="connsiteY0" fmla="*/ 438572 h 872337"/>
                <a:gd name="connsiteX1" fmla="*/ 1681599 w 3037739"/>
                <a:gd name="connsiteY1" fmla="*/ 621 h 872337"/>
                <a:gd name="connsiteX2" fmla="*/ 3037739 w 3037739"/>
                <a:gd name="connsiteY2" fmla="*/ 575046 h 872337"/>
                <a:gd name="connsiteX3" fmla="*/ 1367541 w 3037739"/>
                <a:gd name="connsiteY3" fmla="*/ 782186 h 872337"/>
                <a:gd name="connsiteX4" fmla="*/ 0 w 3037739"/>
                <a:gd name="connsiteY4" fmla="*/ 438572 h 872337"/>
                <a:gd name="connsiteX0" fmla="*/ 0 w 3037739"/>
                <a:gd name="connsiteY0" fmla="*/ 438572 h 931293"/>
                <a:gd name="connsiteX1" fmla="*/ 1681599 w 3037739"/>
                <a:gd name="connsiteY1" fmla="*/ 621 h 931293"/>
                <a:gd name="connsiteX2" fmla="*/ 3037739 w 3037739"/>
                <a:gd name="connsiteY2" fmla="*/ 575046 h 931293"/>
                <a:gd name="connsiteX3" fmla="*/ 1376338 w 3037739"/>
                <a:gd name="connsiteY3" fmla="*/ 882831 h 931293"/>
                <a:gd name="connsiteX4" fmla="*/ 0 w 3037739"/>
                <a:gd name="connsiteY4" fmla="*/ 438572 h 931293"/>
                <a:gd name="connsiteX0" fmla="*/ 0 w 3037739"/>
                <a:gd name="connsiteY0" fmla="*/ 438572 h 921806"/>
                <a:gd name="connsiteX1" fmla="*/ 1681599 w 3037739"/>
                <a:gd name="connsiteY1" fmla="*/ 621 h 921806"/>
                <a:gd name="connsiteX2" fmla="*/ 3037739 w 3037739"/>
                <a:gd name="connsiteY2" fmla="*/ 575046 h 921806"/>
                <a:gd name="connsiteX3" fmla="*/ 1376338 w 3037739"/>
                <a:gd name="connsiteY3" fmla="*/ 882831 h 921806"/>
                <a:gd name="connsiteX4" fmla="*/ 0 w 3037739"/>
                <a:gd name="connsiteY4" fmla="*/ 438572 h 921806"/>
                <a:gd name="connsiteX0" fmla="*/ 0 w 3037739"/>
                <a:gd name="connsiteY0" fmla="*/ 438572 h 926568"/>
                <a:gd name="connsiteX1" fmla="*/ 1681599 w 3037739"/>
                <a:gd name="connsiteY1" fmla="*/ 621 h 926568"/>
                <a:gd name="connsiteX2" fmla="*/ 3037739 w 3037739"/>
                <a:gd name="connsiteY2" fmla="*/ 575046 h 926568"/>
                <a:gd name="connsiteX3" fmla="*/ 1376338 w 3037739"/>
                <a:gd name="connsiteY3" fmla="*/ 882831 h 926568"/>
                <a:gd name="connsiteX4" fmla="*/ 0 w 3037739"/>
                <a:gd name="connsiteY4" fmla="*/ 438572 h 926568"/>
                <a:gd name="connsiteX0" fmla="*/ 1 w 3091734"/>
                <a:gd name="connsiteY0" fmla="*/ 423806 h 918618"/>
                <a:gd name="connsiteX1" fmla="*/ 1735594 w 3091734"/>
                <a:gd name="connsiteY1" fmla="*/ 778 h 918618"/>
                <a:gd name="connsiteX2" fmla="*/ 3091734 w 3091734"/>
                <a:gd name="connsiteY2" fmla="*/ 575203 h 918618"/>
                <a:gd name="connsiteX3" fmla="*/ 1430333 w 3091734"/>
                <a:gd name="connsiteY3" fmla="*/ 882988 h 918618"/>
                <a:gd name="connsiteX4" fmla="*/ 1 w 3091734"/>
                <a:gd name="connsiteY4" fmla="*/ 423806 h 918618"/>
                <a:gd name="connsiteX0" fmla="*/ 0 w 3123978"/>
                <a:gd name="connsiteY0" fmla="*/ 423193 h 891044"/>
                <a:gd name="connsiteX1" fmla="*/ 1735593 w 3123978"/>
                <a:gd name="connsiteY1" fmla="*/ 165 h 891044"/>
                <a:gd name="connsiteX2" fmla="*/ 3123979 w 3123978"/>
                <a:gd name="connsiteY2" fmla="*/ 491428 h 891044"/>
                <a:gd name="connsiteX3" fmla="*/ 1430332 w 3123978"/>
                <a:gd name="connsiteY3" fmla="*/ 882375 h 891044"/>
                <a:gd name="connsiteX4" fmla="*/ 0 w 3123978"/>
                <a:gd name="connsiteY4" fmla="*/ 423193 h 891044"/>
                <a:gd name="connsiteX0" fmla="*/ 0 w 3123979"/>
                <a:gd name="connsiteY0" fmla="*/ 423193 h 944936"/>
                <a:gd name="connsiteX1" fmla="*/ 1735593 w 3123979"/>
                <a:gd name="connsiteY1" fmla="*/ 165 h 944936"/>
                <a:gd name="connsiteX2" fmla="*/ 3123979 w 3123979"/>
                <a:gd name="connsiteY2" fmla="*/ 491428 h 944936"/>
                <a:gd name="connsiteX3" fmla="*/ 1646301 w 3123979"/>
                <a:gd name="connsiteY3" fmla="*/ 942066 h 944936"/>
                <a:gd name="connsiteX4" fmla="*/ 0 w 3123979"/>
                <a:gd name="connsiteY4" fmla="*/ 423193 h 944936"/>
                <a:gd name="connsiteX0" fmla="*/ 0 w 3123979"/>
                <a:gd name="connsiteY0" fmla="*/ 423193 h 942846"/>
                <a:gd name="connsiteX1" fmla="*/ 1735593 w 3123979"/>
                <a:gd name="connsiteY1" fmla="*/ 165 h 942846"/>
                <a:gd name="connsiteX2" fmla="*/ 3123979 w 3123979"/>
                <a:gd name="connsiteY2" fmla="*/ 491428 h 942846"/>
                <a:gd name="connsiteX3" fmla="*/ 1646301 w 3123979"/>
                <a:gd name="connsiteY3" fmla="*/ 942066 h 942846"/>
                <a:gd name="connsiteX4" fmla="*/ 0 w 3123979"/>
                <a:gd name="connsiteY4" fmla="*/ 423193 h 94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979" h="942846">
                  <a:moveTo>
                    <a:pt x="0" y="423193"/>
                  </a:moveTo>
                  <a:cubicBezTo>
                    <a:pt x="684985" y="572257"/>
                    <a:pt x="1214930" y="-11207"/>
                    <a:pt x="1735593" y="165"/>
                  </a:cubicBezTo>
                  <a:cubicBezTo>
                    <a:pt x="2256256" y="11537"/>
                    <a:pt x="2294300" y="156111"/>
                    <a:pt x="3123979" y="491428"/>
                  </a:cubicBezTo>
                  <a:cubicBezTo>
                    <a:pt x="2612872" y="953347"/>
                    <a:pt x="1713186" y="945875"/>
                    <a:pt x="1646301" y="942066"/>
                  </a:cubicBezTo>
                  <a:cubicBezTo>
                    <a:pt x="1126356" y="912456"/>
                    <a:pt x="350596" y="581676"/>
                    <a:pt x="0" y="423193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2" name="타원 5">
              <a:extLst>
                <a:ext uri="{FF2B5EF4-FFF2-40B4-BE49-F238E27FC236}">
                  <a16:creationId xmlns:a16="http://schemas.microsoft.com/office/drawing/2014/main" id="{7DBE5B2D-6103-4F78-BB17-5A543CC5443D}"/>
                </a:ext>
              </a:extLst>
            </p:cNvPr>
            <p:cNvSpPr/>
            <p:nvPr/>
          </p:nvSpPr>
          <p:spPr>
            <a:xfrm rot="1356962">
              <a:off x="4853989" y="3717952"/>
              <a:ext cx="2005966" cy="872516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2325858"/>
                <a:gd name="connsiteY0" fmla="*/ 591815 h 1017328"/>
                <a:gd name="connsiteX1" fmla="*/ 1511461 w 2325858"/>
                <a:gd name="connsiteY1" fmla="*/ 645 h 1017328"/>
                <a:gd name="connsiteX2" fmla="*/ 2325858 w 2325858"/>
                <a:gd name="connsiteY2" fmla="*/ 512608 h 1017328"/>
                <a:gd name="connsiteX3" fmla="*/ 1379857 w 2325858"/>
                <a:gd name="connsiteY3" fmla="*/ 940673 h 1017328"/>
                <a:gd name="connsiteX4" fmla="*/ 0 w 2325858"/>
                <a:gd name="connsiteY4" fmla="*/ 591815 h 1017328"/>
                <a:gd name="connsiteX0" fmla="*/ 0 w 2325858"/>
                <a:gd name="connsiteY0" fmla="*/ 484485 h 910000"/>
                <a:gd name="connsiteX1" fmla="*/ 553758 w 2325858"/>
                <a:gd name="connsiteY1" fmla="*/ 1327 h 910000"/>
                <a:gd name="connsiteX2" fmla="*/ 2325858 w 2325858"/>
                <a:gd name="connsiteY2" fmla="*/ 405278 h 910000"/>
                <a:gd name="connsiteX3" fmla="*/ 1379857 w 2325858"/>
                <a:gd name="connsiteY3" fmla="*/ 833343 h 910000"/>
                <a:gd name="connsiteX4" fmla="*/ 0 w 2325858"/>
                <a:gd name="connsiteY4" fmla="*/ 484485 h 910000"/>
                <a:gd name="connsiteX0" fmla="*/ 0 w 2325858"/>
                <a:gd name="connsiteY0" fmla="*/ 484485 h 770580"/>
                <a:gd name="connsiteX1" fmla="*/ 553758 w 2325858"/>
                <a:gd name="connsiteY1" fmla="*/ 1327 h 770580"/>
                <a:gd name="connsiteX2" fmla="*/ 2325858 w 2325858"/>
                <a:gd name="connsiteY2" fmla="*/ 405278 h 770580"/>
                <a:gd name="connsiteX3" fmla="*/ 1178235 w 2325858"/>
                <a:gd name="connsiteY3" fmla="*/ 473305 h 770580"/>
                <a:gd name="connsiteX4" fmla="*/ 0 w 2325858"/>
                <a:gd name="connsiteY4" fmla="*/ 484485 h 770580"/>
                <a:gd name="connsiteX0" fmla="*/ 0 w 2325858"/>
                <a:gd name="connsiteY0" fmla="*/ 484485 h 739889"/>
                <a:gd name="connsiteX1" fmla="*/ 553758 w 2325858"/>
                <a:gd name="connsiteY1" fmla="*/ 1327 h 739889"/>
                <a:gd name="connsiteX2" fmla="*/ 2325858 w 2325858"/>
                <a:gd name="connsiteY2" fmla="*/ 405278 h 739889"/>
                <a:gd name="connsiteX3" fmla="*/ 1178235 w 2325858"/>
                <a:gd name="connsiteY3" fmla="*/ 473305 h 739889"/>
                <a:gd name="connsiteX4" fmla="*/ 0 w 2325858"/>
                <a:gd name="connsiteY4" fmla="*/ 484485 h 739889"/>
                <a:gd name="connsiteX0" fmla="*/ 0 w 2325858"/>
                <a:gd name="connsiteY0" fmla="*/ 484485 h 564261"/>
                <a:gd name="connsiteX1" fmla="*/ 553758 w 2325858"/>
                <a:gd name="connsiteY1" fmla="*/ 1327 h 564261"/>
                <a:gd name="connsiteX2" fmla="*/ 2325858 w 2325858"/>
                <a:gd name="connsiteY2" fmla="*/ 405278 h 564261"/>
                <a:gd name="connsiteX3" fmla="*/ 1178235 w 2325858"/>
                <a:gd name="connsiteY3" fmla="*/ 473305 h 564261"/>
                <a:gd name="connsiteX4" fmla="*/ 0 w 2325858"/>
                <a:gd name="connsiteY4" fmla="*/ 484485 h 564261"/>
                <a:gd name="connsiteX0" fmla="*/ 0 w 2325858"/>
                <a:gd name="connsiteY0" fmla="*/ 484485 h 536296"/>
                <a:gd name="connsiteX1" fmla="*/ 553758 w 2325858"/>
                <a:gd name="connsiteY1" fmla="*/ 1327 h 536296"/>
                <a:gd name="connsiteX2" fmla="*/ 2325858 w 2325858"/>
                <a:gd name="connsiteY2" fmla="*/ 405278 h 536296"/>
                <a:gd name="connsiteX3" fmla="*/ 897406 w 2325858"/>
                <a:gd name="connsiteY3" fmla="*/ 322089 h 536296"/>
                <a:gd name="connsiteX4" fmla="*/ 0 w 2325858"/>
                <a:gd name="connsiteY4" fmla="*/ 484485 h 536296"/>
                <a:gd name="connsiteX0" fmla="*/ 0 w 2325858"/>
                <a:gd name="connsiteY0" fmla="*/ 634907 h 686718"/>
                <a:gd name="connsiteX1" fmla="*/ 1669878 w 2325858"/>
                <a:gd name="connsiteY1" fmla="*/ 533 h 686718"/>
                <a:gd name="connsiteX2" fmla="*/ 2325858 w 2325858"/>
                <a:gd name="connsiteY2" fmla="*/ 555700 h 686718"/>
                <a:gd name="connsiteX3" fmla="*/ 897406 w 2325858"/>
                <a:gd name="connsiteY3" fmla="*/ 472511 h 686718"/>
                <a:gd name="connsiteX4" fmla="*/ 0 w 2325858"/>
                <a:gd name="connsiteY4" fmla="*/ 634907 h 686718"/>
                <a:gd name="connsiteX0" fmla="*/ 0 w 2325858"/>
                <a:gd name="connsiteY0" fmla="*/ 634907 h 891876"/>
                <a:gd name="connsiteX1" fmla="*/ 1669878 w 2325858"/>
                <a:gd name="connsiteY1" fmla="*/ 533 h 891876"/>
                <a:gd name="connsiteX2" fmla="*/ 2325858 w 2325858"/>
                <a:gd name="connsiteY2" fmla="*/ 555700 h 891876"/>
                <a:gd name="connsiteX3" fmla="*/ 1293449 w 2325858"/>
                <a:gd name="connsiteY3" fmla="*/ 854154 h 891876"/>
                <a:gd name="connsiteX4" fmla="*/ 0 w 2325858"/>
                <a:gd name="connsiteY4" fmla="*/ 634907 h 891876"/>
                <a:gd name="connsiteX0" fmla="*/ 0 w 2491475"/>
                <a:gd name="connsiteY0" fmla="*/ 669306 h 898738"/>
                <a:gd name="connsiteX1" fmla="*/ 1669878 w 2491475"/>
                <a:gd name="connsiteY1" fmla="*/ 34932 h 898738"/>
                <a:gd name="connsiteX2" fmla="*/ 2491475 w 2491475"/>
                <a:gd name="connsiteY2" fmla="*/ 294867 h 898738"/>
                <a:gd name="connsiteX3" fmla="*/ 1293449 w 2491475"/>
                <a:gd name="connsiteY3" fmla="*/ 888553 h 898738"/>
                <a:gd name="connsiteX4" fmla="*/ 0 w 2491475"/>
                <a:gd name="connsiteY4" fmla="*/ 669306 h 898738"/>
                <a:gd name="connsiteX0" fmla="*/ 0 w 2491475"/>
                <a:gd name="connsiteY0" fmla="*/ 633748 h 863182"/>
                <a:gd name="connsiteX1" fmla="*/ 1201829 w 2491475"/>
                <a:gd name="connsiteY1" fmla="*/ 49780 h 863182"/>
                <a:gd name="connsiteX2" fmla="*/ 2491475 w 2491475"/>
                <a:gd name="connsiteY2" fmla="*/ 259309 h 863182"/>
                <a:gd name="connsiteX3" fmla="*/ 1293449 w 2491475"/>
                <a:gd name="connsiteY3" fmla="*/ 852995 h 863182"/>
                <a:gd name="connsiteX4" fmla="*/ 0 w 2491475"/>
                <a:gd name="connsiteY4" fmla="*/ 633748 h 863182"/>
                <a:gd name="connsiteX0" fmla="*/ 0 w 2491475"/>
                <a:gd name="connsiteY0" fmla="*/ 833967 h 1063399"/>
                <a:gd name="connsiteX1" fmla="*/ 1201829 w 2491475"/>
                <a:gd name="connsiteY1" fmla="*/ 249999 h 1063399"/>
                <a:gd name="connsiteX2" fmla="*/ 2491475 w 2491475"/>
                <a:gd name="connsiteY2" fmla="*/ 459528 h 1063399"/>
                <a:gd name="connsiteX3" fmla="*/ 1293449 w 2491475"/>
                <a:gd name="connsiteY3" fmla="*/ 1053214 h 1063399"/>
                <a:gd name="connsiteX4" fmla="*/ 0 w 2491475"/>
                <a:gd name="connsiteY4" fmla="*/ 833967 h 1063399"/>
                <a:gd name="connsiteX0" fmla="*/ 0 w 2491475"/>
                <a:gd name="connsiteY0" fmla="*/ 833967 h 1139174"/>
                <a:gd name="connsiteX1" fmla="*/ 1201829 w 2491475"/>
                <a:gd name="connsiteY1" fmla="*/ 249999 h 1139174"/>
                <a:gd name="connsiteX2" fmla="*/ 2491475 w 2491475"/>
                <a:gd name="connsiteY2" fmla="*/ 459528 h 1139174"/>
                <a:gd name="connsiteX3" fmla="*/ 1293449 w 2491475"/>
                <a:gd name="connsiteY3" fmla="*/ 1053214 h 1139174"/>
                <a:gd name="connsiteX4" fmla="*/ 0 w 2491475"/>
                <a:gd name="connsiteY4" fmla="*/ 833967 h 1139174"/>
                <a:gd name="connsiteX0" fmla="*/ 0 w 3024332"/>
                <a:gd name="connsiteY0" fmla="*/ 589185 h 1102942"/>
                <a:gd name="connsiteX1" fmla="*/ 1201829 w 3024332"/>
                <a:gd name="connsiteY1" fmla="*/ 5217 h 1102942"/>
                <a:gd name="connsiteX2" fmla="*/ 3024332 w 3024332"/>
                <a:gd name="connsiteY2" fmla="*/ 949225 h 1102942"/>
                <a:gd name="connsiteX3" fmla="*/ 1293449 w 3024332"/>
                <a:gd name="connsiteY3" fmla="*/ 808432 h 1102942"/>
                <a:gd name="connsiteX4" fmla="*/ 0 w 3024332"/>
                <a:gd name="connsiteY4" fmla="*/ 589185 h 1102942"/>
                <a:gd name="connsiteX0" fmla="*/ 0 w 3024332"/>
                <a:gd name="connsiteY0" fmla="*/ 597172 h 1110928"/>
                <a:gd name="connsiteX1" fmla="*/ 1201829 w 3024332"/>
                <a:gd name="connsiteY1" fmla="*/ 13204 h 1110928"/>
                <a:gd name="connsiteX2" fmla="*/ 3024332 w 3024332"/>
                <a:gd name="connsiteY2" fmla="*/ 957212 h 1110928"/>
                <a:gd name="connsiteX3" fmla="*/ 1293449 w 3024332"/>
                <a:gd name="connsiteY3" fmla="*/ 816419 h 1110928"/>
                <a:gd name="connsiteX4" fmla="*/ 0 w 3024332"/>
                <a:gd name="connsiteY4" fmla="*/ 597172 h 1110928"/>
                <a:gd name="connsiteX0" fmla="*/ 0 w 3024332"/>
                <a:gd name="connsiteY0" fmla="*/ 434843 h 948599"/>
                <a:gd name="connsiteX1" fmla="*/ 1770689 w 3024332"/>
                <a:gd name="connsiteY1" fmla="*/ 16493 h 948599"/>
                <a:gd name="connsiteX2" fmla="*/ 3024332 w 3024332"/>
                <a:gd name="connsiteY2" fmla="*/ 794883 h 948599"/>
                <a:gd name="connsiteX3" fmla="*/ 1293449 w 3024332"/>
                <a:gd name="connsiteY3" fmla="*/ 654090 h 948599"/>
                <a:gd name="connsiteX4" fmla="*/ 0 w 3024332"/>
                <a:gd name="connsiteY4" fmla="*/ 434843 h 948599"/>
                <a:gd name="connsiteX0" fmla="*/ 0 w 3024332"/>
                <a:gd name="connsiteY0" fmla="*/ 420757 h 934513"/>
                <a:gd name="connsiteX1" fmla="*/ 1770689 w 3024332"/>
                <a:gd name="connsiteY1" fmla="*/ 2407 h 934513"/>
                <a:gd name="connsiteX2" fmla="*/ 3024332 w 3024332"/>
                <a:gd name="connsiteY2" fmla="*/ 780797 h 934513"/>
                <a:gd name="connsiteX3" fmla="*/ 1293449 w 3024332"/>
                <a:gd name="connsiteY3" fmla="*/ 640004 h 934513"/>
                <a:gd name="connsiteX4" fmla="*/ 0 w 3024332"/>
                <a:gd name="connsiteY4" fmla="*/ 420757 h 934513"/>
                <a:gd name="connsiteX0" fmla="*/ 0 w 3024332"/>
                <a:gd name="connsiteY0" fmla="*/ 420757 h 926289"/>
                <a:gd name="connsiteX1" fmla="*/ 1770689 w 3024332"/>
                <a:gd name="connsiteY1" fmla="*/ 2407 h 926289"/>
                <a:gd name="connsiteX2" fmla="*/ 3024332 w 3024332"/>
                <a:gd name="connsiteY2" fmla="*/ 780797 h 926289"/>
                <a:gd name="connsiteX3" fmla="*/ 1509472 w 3024332"/>
                <a:gd name="connsiteY3" fmla="*/ 596800 h 926289"/>
                <a:gd name="connsiteX4" fmla="*/ 0 w 3024332"/>
                <a:gd name="connsiteY4" fmla="*/ 420757 h 926289"/>
                <a:gd name="connsiteX0" fmla="*/ 0 w 3024332"/>
                <a:gd name="connsiteY0" fmla="*/ 420757 h 950997"/>
                <a:gd name="connsiteX1" fmla="*/ 1770689 w 3024332"/>
                <a:gd name="connsiteY1" fmla="*/ 2407 h 950997"/>
                <a:gd name="connsiteX2" fmla="*/ 3024332 w 3024332"/>
                <a:gd name="connsiteY2" fmla="*/ 780797 h 950997"/>
                <a:gd name="connsiteX3" fmla="*/ 1509472 w 3024332"/>
                <a:gd name="connsiteY3" fmla="*/ 596800 h 950997"/>
                <a:gd name="connsiteX4" fmla="*/ 0 w 3024332"/>
                <a:gd name="connsiteY4" fmla="*/ 420757 h 950997"/>
                <a:gd name="connsiteX0" fmla="*/ 0 w 3024332"/>
                <a:gd name="connsiteY0" fmla="*/ 420757 h 984361"/>
                <a:gd name="connsiteX1" fmla="*/ 1770689 w 3024332"/>
                <a:gd name="connsiteY1" fmla="*/ 2407 h 984361"/>
                <a:gd name="connsiteX2" fmla="*/ 3024332 w 3024332"/>
                <a:gd name="connsiteY2" fmla="*/ 780797 h 984361"/>
                <a:gd name="connsiteX3" fmla="*/ 1509472 w 3024332"/>
                <a:gd name="connsiteY3" fmla="*/ 596800 h 984361"/>
                <a:gd name="connsiteX4" fmla="*/ 0 w 3024332"/>
                <a:gd name="connsiteY4" fmla="*/ 420757 h 984361"/>
                <a:gd name="connsiteX0" fmla="*/ 0 w 3024332"/>
                <a:gd name="connsiteY0" fmla="*/ 420757 h 984361"/>
                <a:gd name="connsiteX1" fmla="*/ 1770689 w 3024332"/>
                <a:gd name="connsiteY1" fmla="*/ 2407 h 984361"/>
                <a:gd name="connsiteX2" fmla="*/ 3024332 w 3024332"/>
                <a:gd name="connsiteY2" fmla="*/ 780797 h 984361"/>
                <a:gd name="connsiteX3" fmla="*/ 1509472 w 3024332"/>
                <a:gd name="connsiteY3" fmla="*/ 596800 h 984361"/>
                <a:gd name="connsiteX4" fmla="*/ 0 w 3024332"/>
                <a:gd name="connsiteY4" fmla="*/ 420757 h 984361"/>
                <a:gd name="connsiteX0" fmla="*/ 0 w 3024332"/>
                <a:gd name="connsiteY0" fmla="*/ 424584 h 988188"/>
                <a:gd name="connsiteX1" fmla="*/ 1770689 w 3024332"/>
                <a:gd name="connsiteY1" fmla="*/ 6234 h 988188"/>
                <a:gd name="connsiteX2" fmla="*/ 3024332 w 3024332"/>
                <a:gd name="connsiteY2" fmla="*/ 784624 h 988188"/>
                <a:gd name="connsiteX3" fmla="*/ 1509472 w 3024332"/>
                <a:gd name="connsiteY3" fmla="*/ 600627 h 988188"/>
                <a:gd name="connsiteX4" fmla="*/ 0 w 3024332"/>
                <a:gd name="connsiteY4" fmla="*/ 424584 h 988188"/>
                <a:gd name="connsiteX0" fmla="*/ 0 w 3024332"/>
                <a:gd name="connsiteY0" fmla="*/ 253257 h 816861"/>
                <a:gd name="connsiteX1" fmla="*/ 1885902 w 3024332"/>
                <a:gd name="connsiteY1" fmla="*/ 50930 h 816861"/>
                <a:gd name="connsiteX2" fmla="*/ 3024332 w 3024332"/>
                <a:gd name="connsiteY2" fmla="*/ 613297 h 816861"/>
                <a:gd name="connsiteX3" fmla="*/ 1509472 w 3024332"/>
                <a:gd name="connsiteY3" fmla="*/ 429300 h 816861"/>
                <a:gd name="connsiteX4" fmla="*/ 0 w 3024332"/>
                <a:gd name="connsiteY4" fmla="*/ 253257 h 816861"/>
                <a:gd name="connsiteX0" fmla="*/ 0 w 3024332"/>
                <a:gd name="connsiteY0" fmla="*/ 304558 h 868162"/>
                <a:gd name="connsiteX1" fmla="*/ 1885902 w 3024332"/>
                <a:gd name="connsiteY1" fmla="*/ 102231 h 868162"/>
                <a:gd name="connsiteX2" fmla="*/ 3024332 w 3024332"/>
                <a:gd name="connsiteY2" fmla="*/ 664598 h 868162"/>
                <a:gd name="connsiteX3" fmla="*/ 1509472 w 3024332"/>
                <a:gd name="connsiteY3" fmla="*/ 480601 h 868162"/>
                <a:gd name="connsiteX4" fmla="*/ 0 w 3024332"/>
                <a:gd name="connsiteY4" fmla="*/ 304558 h 868162"/>
                <a:gd name="connsiteX0" fmla="*/ 0 w 2901920"/>
                <a:gd name="connsiteY0" fmla="*/ 270499 h 844007"/>
                <a:gd name="connsiteX1" fmla="*/ 1885902 w 2901920"/>
                <a:gd name="connsiteY1" fmla="*/ 68172 h 844007"/>
                <a:gd name="connsiteX2" fmla="*/ 2901920 w 2901920"/>
                <a:gd name="connsiteY2" fmla="*/ 709748 h 844007"/>
                <a:gd name="connsiteX3" fmla="*/ 1509472 w 2901920"/>
                <a:gd name="connsiteY3" fmla="*/ 446542 h 844007"/>
                <a:gd name="connsiteX4" fmla="*/ 0 w 2901920"/>
                <a:gd name="connsiteY4" fmla="*/ 270499 h 844007"/>
                <a:gd name="connsiteX0" fmla="*/ 0 w 2901920"/>
                <a:gd name="connsiteY0" fmla="*/ 270499 h 870132"/>
                <a:gd name="connsiteX1" fmla="*/ 1885902 w 2901920"/>
                <a:gd name="connsiteY1" fmla="*/ 68172 h 870132"/>
                <a:gd name="connsiteX2" fmla="*/ 2901920 w 2901920"/>
                <a:gd name="connsiteY2" fmla="*/ 709748 h 870132"/>
                <a:gd name="connsiteX3" fmla="*/ 1509472 w 2901920"/>
                <a:gd name="connsiteY3" fmla="*/ 446542 h 870132"/>
                <a:gd name="connsiteX4" fmla="*/ 0 w 2901920"/>
                <a:gd name="connsiteY4" fmla="*/ 270499 h 870132"/>
                <a:gd name="connsiteX0" fmla="*/ 0 w 2901920"/>
                <a:gd name="connsiteY0" fmla="*/ 387656 h 987290"/>
                <a:gd name="connsiteX1" fmla="*/ 1828295 w 2901920"/>
                <a:gd name="connsiteY1" fmla="*/ 26912 h 987290"/>
                <a:gd name="connsiteX2" fmla="*/ 2901920 w 2901920"/>
                <a:gd name="connsiteY2" fmla="*/ 826905 h 987290"/>
                <a:gd name="connsiteX3" fmla="*/ 1509472 w 2901920"/>
                <a:gd name="connsiteY3" fmla="*/ 563699 h 987290"/>
                <a:gd name="connsiteX4" fmla="*/ 0 w 2901920"/>
                <a:gd name="connsiteY4" fmla="*/ 387656 h 987290"/>
                <a:gd name="connsiteX0" fmla="*/ 0 w 2901920"/>
                <a:gd name="connsiteY0" fmla="*/ 392746 h 992380"/>
                <a:gd name="connsiteX1" fmla="*/ 1828295 w 2901920"/>
                <a:gd name="connsiteY1" fmla="*/ 32002 h 992380"/>
                <a:gd name="connsiteX2" fmla="*/ 2901920 w 2901920"/>
                <a:gd name="connsiteY2" fmla="*/ 831995 h 992380"/>
                <a:gd name="connsiteX3" fmla="*/ 1509472 w 2901920"/>
                <a:gd name="connsiteY3" fmla="*/ 568789 h 992380"/>
                <a:gd name="connsiteX4" fmla="*/ 0 w 2901920"/>
                <a:gd name="connsiteY4" fmla="*/ 392746 h 992380"/>
                <a:gd name="connsiteX0" fmla="*/ 0 w 2901920"/>
                <a:gd name="connsiteY0" fmla="*/ 428941 h 1028575"/>
                <a:gd name="connsiteX1" fmla="*/ 1828295 w 2901920"/>
                <a:gd name="connsiteY1" fmla="*/ 68197 h 1028575"/>
                <a:gd name="connsiteX2" fmla="*/ 2901920 w 2901920"/>
                <a:gd name="connsiteY2" fmla="*/ 868190 h 1028575"/>
                <a:gd name="connsiteX3" fmla="*/ 1509472 w 2901920"/>
                <a:gd name="connsiteY3" fmla="*/ 604984 h 1028575"/>
                <a:gd name="connsiteX4" fmla="*/ 0 w 2901920"/>
                <a:gd name="connsiteY4" fmla="*/ 428941 h 1028575"/>
                <a:gd name="connsiteX0" fmla="*/ 0 w 2901920"/>
                <a:gd name="connsiteY0" fmla="*/ 428941 h 1028575"/>
                <a:gd name="connsiteX1" fmla="*/ 1828295 w 2901920"/>
                <a:gd name="connsiteY1" fmla="*/ 68197 h 1028575"/>
                <a:gd name="connsiteX2" fmla="*/ 2901920 w 2901920"/>
                <a:gd name="connsiteY2" fmla="*/ 868190 h 1028575"/>
                <a:gd name="connsiteX3" fmla="*/ 1509472 w 2901920"/>
                <a:gd name="connsiteY3" fmla="*/ 604984 h 1028575"/>
                <a:gd name="connsiteX4" fmla="*/ 0 w 2901920"/>
                <a:gd name="connsiteY4" fmla="*/ 428941 h 1028575"/>
                <a:gd name="connsiteX0" fmla="*/ 0 w 2901920"/>
                <a:gd name="connsiteY0" fmla="*/ 428941 h 1069818"/>
                <a:gd name="connsiteX1" fmla="*/ 1828295 w 2901920"/>
                <a:gd name="connsiteY1" fmla="*/ 68197 h 1069818"/>
                <a:gd name="connsiteX2" fmla="*/ 2901920 w 2901920"/>
                <a:gd name="connsiteY2" fmla="*/ 868190 h 1069818"/>
                <a:gd name="connsiteX3" fmla="*/ 1669645 w 2901920"/>
                <a:gd name="connsiteY3" fmla="*/ 765157 h 1069818"/>
                <a:gd name="connsiteX4" fmla="*/ 0 w 2901920"/>
                <a:gd name="connsiteY4" fmla="*/ 428941 h 1069818"/>
                <a:gd name="connsiteX0" fmla="*/ 0 w 2901920"/>
                <a:gd name="connsiteY0" fmla="*/ 428941 h 1108902"/>
                <a:gd name="connsiteX1" fmla="*/ 1828295 w 2901920"/>
                <a:gd name="connsiteY1" fmla="*/ 68197 h 1108902"/>
                <a:gd name="connsiteX2" fmla="*/ 2901920 w 2901920"/>
                <a:gd name="connsiteY2" fmla="*/ 868190 h 1108902"/>
                <a:gd name="connsiteX3" fmla="*/ 1669645 w 2901920"/>
                <a:gd name="connsiteY3" fmla="*/ 765157 h 1108902"/>
                <a:gd name="connsiteX4" fmla="*/ 0 w 2901920"/>
                <a:gd name="connsiteY4" fmla="*/ 428941 h 1108902"/>
                <a:gd name="connsiteX0" fmla="*/ 0 w 2901920"/>
                <a:gd name="connsiteY0" fmla="*/ 428941 h 1108900"/>
                <a:gd name="connsiteX1" fmla="*/ 1828295 w 2901920"/>
                <a:gd name="connsiteY1" fmla="*/ 68197 h 1108900"/>
                <a:gd name="connsiteX2" fmla="*/ 2901920 w 2901920"/>
                <a:gd name="connsiteY2" fmla="*/ 868190 h 1108900"/>
                <a:gd name="connsiteX3" fmla="*/ 1669645 w 2901920"/>
                <a:gd name="connsiteY3" fmla="*/ 765157 h 1108900"/>
                <a:gd name="connsiteX4" fmla="*/ 0 w 2901920"/>
                <a:gd name="connsiteY4" fmla="*/ 428941 h 1108900"/>
                <a:gd name="connsiteX0" fmla="*/ 0 w 2901920"/>
                <a:gd name="connsiteY0" fmla="*/ 379018 h 1058979"/>
                <a:gd name="connsiteX1" fmla="*/ 1828295 w 2901920"/>
                <a:gd name="connsiteY1" fmla="*/ 18274 h 1058979"/>
                <a:gd name="connsiteX2" fmla="*/ 2901920 w 2901920"/>
                <a:gd name="connsiteY2" fmla="*/ 818267 h 1058979"/>
                <a:gd name="connsiteX3" fmla="*/ 1669645 w 2901920"/>
                <a:gd name="connsiteY3" fmla="*/ 715234 h 1058979"/>
                <a:gd name="connsiteX4" fmla="*/ 0 w 2901920"/>
                <a:gd name="connsiteY4" fmla="*/ 379018 h 1058979"/>
                <a:gd name="connsiteX0" fmla="*/ 0 w 2901920"/>
                <a:gd name="connsiteY0" fmla="*/ 666151 h 1346110"/>
                <a:gd name="connsiteX1" fmla="*/ 2011350 w 2901920"/>
                <a:gd name="connsiteY1" fmla="*/ 7945 h 1346110"/>
                <a:gd name="connsiteX2" fmla="*/ 2901920 w 2901920"/>
                <a:gd name="connsiteY2" fmla="*/ 1105400 h 1346110"/>
                <a:gd name="connsiteX3" fmla="*/ 1669645 w 2901920"/>
                <a:gd name="connsiteY3" fmla="*/ 1002367 h 1346110"/>
                <a:gd name="connsiteX4" fmla="*/ 0 w 2901920"/>
                <a:gd name="connsiteY4" fmla="*/ 666151 h 1346110"/>
                <a:gd name="connsiteX0" fmla="*/ 0 w 2266111"/>
                <a:gd name="connsiteY0" fmla="*/ 618349 h 1273994"/>
                <a:gd name="connsiteX1" fmla="*/ 1375541 w 2266111"/>
                <a:gd name="connsiteY1" fmla="*/ 10603 h 1273994"/>
                <a:gd name="connsiteX2" fmla="*/ 2266111 w 2266111"/>
                <a:gd name="connsiteY2" fmla="*/ 1108058 h 1273994"/>
                <a:gd name="connsiteX3" fmla="*/ 1033836 w 2266111"/>
                <a:gd name="connsiteY3" fmla="*/ 1005025 h 1273994"/>
                <a:gd name="connsiteX4" fmla="*/ 0 w 2266111"/>
                <a:gd name="connsiteY4" fmla="*/ 618349 h 1273994"/>
                <a:gd name="connsiteX0" fmla="*/ 0 w 2266111"/>
                <a:gd name="connsiteY0" fmla="*/ 618349 h 1308866"/>
                <a:gd name="connsiteX1" fmla="*/ 1375541 w 2266111"/>
                <a:gd name="connsiteY1" fmla="*/ 10603 h 1308866"/>
                <a:gd name="connsiteX2" fmla="*/ 2266111 w 2266111"/>
                <a:gd name="connsiteY2" fmla="*/ 1108058 h 1308866"/>
                <a:gd name="connsiteX3" fmla="*/ 1033836 w 2266111"/>
                <a:gd name="connsiteY3" fmla="*/ 1005025 h 1308866"/>
                <a:gd name="connsiteX4" fmla="*/ 0 w 2266111"/>
                <a:gd name="connsiteY4" fmla="*/ 618349 h 1308866"/>
                <a:gd name="connsiteX0" fmla="*/ 0 w 2266111"/>
                <a:gd name="connsiteY0" fmla="*/ 618349 h 1391813"/>
                <a:gd name="connsiteX1" fmla="*/ 1375541 w 2266111"/>
                <a:gd name="connsiteY1" fmla="*/ 10603 h 1391813"/>
                <a:gd name="connsiteX2" fmla="*/ 2266111 w 2266111"/>
                <a:gd name="connsiteY2" fmla="*/ 1108058 h 1391813"/>
                <a:gd name="connsiteX3" fmla="*/ 1074203 w 2266111"/>
                <a:gd name="connsiteY3" fmla="*/ 1206869 h 1391813"/>
                <a:gd name="connsiteX4" fmla="*/ 0 w 2266111"/>
                <a:gd name="connsiteY4" fmla="*/ 618349 h 1391813"/>
                <a:gd name="connsiteX0" fmla="*/ 0 w 2266111"/>
                <a:gd name="connsiteY0" fmla="*/ 618349 h 1391813"/>
                <a:gd name="connsiteX1" fmla="*/ 1375541 w 2266111"/>
                <a:gd name="connsiteY1" fmla="*/ 10603 h 1391813"/>
                <a:gd name="connsiteX2" fmla="*/ 2266111 w 2266111"/>
                <a:gd name="connsiteY2" fmla="*/ 1108058 h 1391813"/>
                <a:gd name="connsiteX3" fmla="*/ 1074203 w 2266111"/>
                <a:gd name="connsiteY3" fmla="*/ 1206869 h 1391813"/>
                <a:gd name="connsiteX4" fmla="*/ 0 w 2266111"/>
                <a:gd name="connsiteY4" fmla="*/ 618349 h 1391813"/>
                <a:gd name="connsiteX0" fmla="*/ 0 w 2266111"/>
                <a:gd name="connsiteY0" fmla="*/ 625163 h 1398627"/>
                <a:gd name="connsiteX1" fmla="*/ 1375541 w 2266111"/>
                <a:gd name="connsiteY1" fmla="*/ 17417 h 1398627"/>
                <a:gd name="connsiteX2" fmla="*/ 2266111 w 2266111"/>
                <a:gd name="connsiteY2" fmla="*/ 1114872 h 1398627"/>
                <a:gd name="connsiteX3" fmla="*/ 1074203 w 2266111"/>
                <a:gd name="connsiteY3" fmla="*/ 1213683 h 1398627"/>
                <a:gd name="connsiteX4" fmla="*/ 0 w 2266111"/>
                <a:gd name="connsiteY4" fmla="*/ 625163 h 1398627"/>
                <a:gd name="connsiteX0" fmla="*/ 0 w 2266111"/>
                <a:gd name="connsiteY0" fmla="*/ 422128 h 1195592"/>
                <a:gd name="connsiteX1" fmla="*/ 1607661 w 2266111"/>
                <a:gd name="connsiteY1" fmla="*/ 46502 h 1195592"/>
                <a:gd name="connsiteX2" fmla="*/ 2266111 w 2266111"/>
                <a:gd name="connsiteY2" fmla="*/ 911837 h 1195592"/>
                <a:gd name="connsiteX3" fmla="*/ 1074203 w 2266111"/>
                <a:gd name="connsiteY3" fmla="*/ 1010648 h 1195592"/>
                <a:gd name="connsiteX4" fmla="*/ 0 w 2266111"/>
                <a:gd name="connsiteY4" fmla="*/ 422128 h 1195592"/>
                <a:gd name="connsiteX0" fmla="*/ 0 w 2149482"/>
                <a:gd name="connsiteY0" fmla="*/ 309249 h 1247087"/>
                <a:gd name="connsiteX1" fmla="*/ 1491032 w 2149482"/>
                <a:gd name="connsiteY1" fmla="*/ 140964 h 1247087"/>
                <a:gd name="connsiteX2" fmla="*/ 2149482 w 2149482"/>
                <a:gd name="connsiteY2" fmla="*/ 1006299 h 1247087"/>
                <a:gd name="connsiteX3" fmla="*/ 957574 w 2149482"/>
                <a:gd name="connsiteY3" fmla="*/ 1105110 h 1247087"/>
                <a:gd name="connsiteX4" fmla="*/ 0 w 2149482"/>
                <a:gd name="connsiteY4" fmla="*/ 309249 h 1247087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35738"/>
                <a:gd name="connsiteX1" fmla="*/ 1491032 w 2149482"/>
                <a:gd name="connsiteY1" fmla="*/ 140964 h 1135738"/>
                <a:gd name="connsiteX2" fmla="*/ 2149482 w 2149482"/>
                <a:gd name="connsiteY2" fmla="*/ 1006299 h 1135738"/>
                <a:gd name="connsiteX3" fmla="*/ 957574 w 2149482"/>
                <a:gd name="connsiteY3" fmla="*/ 1105110 h 1135738"/>
                <a:gd name="connsiteX4" fmla="*/ 0 w 2149482"/>
                <a:gd name="connsiteY4" fmla="*/ 309249 h 1135738"/>
                <a:gd name="connsiteX0" fmla="*/ 0 w 2149482"/>
                <a:gd name="connsiteY0" fmla="*/ 400533 h 1227022"/>
                <a:gd name="connsiteX1" fmla="*/ 1205027 w 2149482"/>
                <a:gd name="connsiteY1" fmla="*/ 75898 h 1227022"/>
                <a:gd name="connsiteX2" fmla="*/ 2149482 w 2149482"/>
                <a:gd name="connsiteY2" fmla="*/ 1097583 h 1227022"/>
                <a:gd name="connsiteX3" fmla="*/ 957574 w 2149482"/>
                <a:gd name="connsiteY3" fmla="*/ 1196394 h 1227022"/>
                <a:gd name="connsiteX4" fmla="*/ 0 w 2149482"/>
                <a:gd name="connsiteY4" fmla="*/ 400533 h 1227022"/>
                <a:gd name="connsiteX0" fmla="*/ 0 w 2149482"/>
                <a:gd name="connsiteY0" fmla="*/ 467960 h 1294449"/>
                <a:gd name="connsiteX1" fmla="*/ 1205027 w 2149482"/>
                <a:gd name="connsiteY1" fmla="*/ 143325 h 1294449"/>
                <a:gd name="connsiteX2" fmla="*/ 2149482 w 2149482"/>
                <a:gd name="connsiteY2" fmla="*/ 1165010 h 1294449"/>
                <a:gd name="connsiteX3" fmla="*/ 957574 w 2149482"/>
                <a:gd name="connsiteY3" fmla="*/ 1263821 h 1294449"/>
                <a:gd name="connsiteX4" fmla="*/ 0 w 2149482"/>
                <a:gd name="connsiteY4" fmla="*/ 467960 h 1294449"/>
                <a:gd name="connsiteX0" fmla="*/ 0 w 2271511"/>
                <a:gd name="connsiteY0" fmla="*/ 430140 h 1208051"/>
                <a:gd name="connsiteX1" fmla="*/ 1327056 w 2271511"/>
                <a:gd name="connsiteY1" fmla="*/ 59745 h 1208051"/>
                <a:gd name="connsiteX2" fmla="*/ 2271511 w 2271511"/>
                <a:gd name="connsiteY2" fmla="*/ 1081430 h 1208051"/>
                <a:gd name="connsiteX3" fmla="*/ 1079603 w 2271511"/>
                <a:gd name="connsiteY3" fmla="*/ 1180241 h 1208051"/>
                <a:gd name="connsiteX4" fmla="*/ 0 w 2271511"/>
                <a:gd name="connsiteY4" fmla="*/ 430140 h 1208051"/>
                <a:gd name="connsiteX0" fmla="*/ 0 w 2271511"/>
                <a:gd name="connsiteY0" fmla="*/ 401346 h 1179257"/>
                <a:gd name="connsiteX1" fmla="*/ 1327056 w 2271511"/>
                <a:gd name="connsiteY1" fmla="*/ 30951 h 1179257"/>
                <a:gd name="connsiteX2" fmla="*/ 2271511 w 2271511"/>
                <a:gd name="connsiteY2" fmla="*/ 1052636 h 1179257"/>
                <a:gd name="connsiteX3" fmla="*/ 1079603 w 2271511"/>
                <a:gd name="connsiteY3" fmla="*/ 1151447 h 1179257"/>
                <a:gd name="connsiteX4" fmla="*/ 0 w 2271511"/>
                <a:gd name="connsiteY4" fmla="*/ 401346 h 1179257"/>
                <a:gd name="connsiteX0" fmla="*/ 0 w 2271511"/>
                <a:gd name="connsiteY0" fmla="*/ 417745 h 1195656"/>
                <a:gd name="connsiteX1" fmla="*/ 1327056 w 2271511"/>
                <a:gd name="connsiteY1" fmla="*/ 47350 h 1195656"/>
                <a:gd name="connsiteX2" fmla="*/ 2271511 w 2271511"/>
                <a:gd name="connsiteY2" fmla="*/ 1069035 h 1195656"/>
                <a:gd name="connsiteX3" fmla="*/ 1079603 w 2271511"/>
                <a:gd name="connsiteY3" fmla="*/ 1167846 h 1195656"/>
                <a:gd name="connsiteX4" fmla="*/ 0 w 2271511"/>
                <a:gd name="connsiteY4" fmla="*/ 417745 h 1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11" h="1195656">
                  <a:moveTo>
                    <a:pt x="0" y="417745"/>
                  </a:moveTo>
                  <a:cubicBezTo>
                    <a:pt x="801542" y="-1142"/>
                    <a:pt x="948471" y="-61198"/>
                    <a:pt x="1327056" y="47350"/>
                  </a:cubicBezTo>
                  <a:cubicBezTo>
                    <a:pt x="1705641" y="155898"/>
                    <a:pt x="2010026" y="836680"/>
                    <a:pt x="2271511" y="1069035"/>
                  </a:cubicBezTo>
                  <a:cubicBezTo>
                    <a:pt x="1835467" y="1029430"/>
                    <a:pt x="1458188" y="1276394"/>
                    <a:pt x="1079603" y="1167846"/>
                  </a:cubicBezTo>
                  <a:cubicBezTo>
                    <a:pt x="701018" y="1059298"/>
                    <a:pt x="619212" y="496945"/>
                    <a:pt x="0" y="41774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3" name="타원 5">
              <a:extLst>
                <a:ext uri="{FF2B5EF4-FFF2-40B4-BE49-F238E27FC236}">
                  <a16:creationId xmlns:a16="http://schemas.microsoft.com/office/drawing/2014/main" id="{84E565A5-E722-45F8-A62B-2651D336A5BF}"/>
                </a:ext>
              </a:extLst>
            </p:cNvPr>
            <p:cNvSpPr/>
            <p:nvPr/>
          </p:nvSpPr>
          <p:spPr>
            <a:xfrm rot="19022159">
              <a:off x="4919457" y="2215787"/>
              <a:ext cx="2050155" cy="729621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440897 h 1049733"/>
                <a:gd name="connsiteX1" fmla="*/ 1523745 w 3060338"/>
                <a:gd name="connsiteY1" fmla="*/ 614 h 1049733"/>
                <a:gd name="connsiteX2" fmla="*/ 3060338 w 3060338"/>
                <a:gd name="connsiteY2" fmla="*/ 534508 h 1049733"/>
                <a:gd name="connsiteX3" fmla="*/ 1379857 w 3060338"/>
                <a:gd name="connsiteY3" fmla="*/ 789755 h 1049733"/>
                <a:gd name="connsiteX4" fmla="*/ 0 w 3060338"/>
                <a:gd name="connsiteY4" fmla="*/ 440897 h 1049733"/>
                <a:gd name="connsiteX0" fmla="*/ 0 w 3046781"/>
                <a:gd name="connsiteY0" fmla="*/ 451145 h 1248994"/>
                <a:gd name="connsiteX1" fmla="*/ 1523745 w 3046781"/>
                <a:gd name="connsiteY1" fmla="*/ 10862 h 1248994"/>
                <a:gd name="connsiteX2" fmla="*/ 3046781 w 3046781"/>
                <a:gd name="connsiteY2" fmla="*/ 910117 h 1248994"/>
                <a:gd name="connsiteX3" fmla="*/ 1379857 w 3046781"/>
                <a:gd name="connsiteY3" fmla="*/ 800003 h 1248994"/>
                <a:gd name="connsiteX4" fmla="*/ 0 w 3046781"/>
                <a:gd name="connsiteY4" fmla="*/ 451145 h 1248994"/>
                <a:gd name="connsiteX0" fmla="*/ 0 w 3046781"/>
                <a:gd name="connsiteY0" fmla="*/ 451145 h 1371314"/>
                <a:gd name="connsiteX1" fmla="*/ 1523745 w 3046781"/>
                <a:gd name="connsiteY1" fmla="*/ 10862 h 1371314"/>
                <a:gd name="connsiteX2" fmla="*/ 3046781 w 3046781"/>
                <a:gd name="connsiteY2" fmla="*/ 910117 h 1371314"/>
                <a:gd name="connsiteX3" fmla="*/ 1379857 w 3046781"/>
                <a:gd name="connsiteY3" fmla="*/ 800003 h 1371314"/>
                <a:gd name="connsiteX4" fmla="*/ 0 w 3046781"/>
                <a:gd name="connsiteY4" fmla="*/ 451145 h 1371314"/>
                <a:gd name="connsiteX0" fmla="*/ 0 w 3046781"/>
                <a:gd name="connsiteY0" fmla="*/ 451145 h 1406824"/>
                <a:gd name="connsiteX1" fmla="*/ 1523745 w 3046781"/>
                <a:gd name="connsiteY1" fmla="*/ 10862 h 1406824"/>
                <a:gd name="connsiteX2" fmla="*/ 3046781 w 3046781"/>
                <a:gd name="connsiteY2" fmla="*/ 910117 h 1406824"/>
                <a:gd name="connsiteX3" fmla="*/ 1198047 w 3046781"/>
                <a:gd name="connsiteY3" fmla="*/ 888342 h 1406824"/>
                <a:gd name="connsiteX4" fmla="*/ 0 w 3046781"/>
                <a:gd name="connsiteY4" fmla="*/ 451145 h 1406824"/>
                <a:gd name="connsiteX0" fmla="*/ 0 w 3046781"/>
                <a:gd name="connsiteY0" fmla="*/ 264237 h 1219916"/>
                <a:gd name="connsiteX1" fmla="*/ 1312942 w 3046781"/>
                <a:gd name="connsiteY1" fmla="*/ 20494 h 1219916"/>
                <a:gd name="connsiteX2" fmla="*/ 3046781 w 3046781"/>
                <a:gd name="connsiteY2" fmla="*/ 723209 h 1219916"/>
                <a:gd name="connsiteX3" fmla="*/ 1198047 w 3046781"/>
                <a:gd name="connsiteY3" fmla="*/ 701434 h 1219916"/>
                <a:gd name="connsiteX4" fmla="*/ 0 w 3046781"/>
                <a:gd name="connsiteY4" fmla="*/ 264237 h 1219916"/>
                <a:gd name="connsiteX0" fmla="*/ 0 w 3141084"/>
                <a:gd name="connsiteY0" fmla="*/ 231663 h 1093085"/>
                <a:gd name="connsiteX1" fmla="*/ 1407245 w 3141084"/>
                <a:gd name="connsiteY1" fmla="*/ 27315 h 1093085"/>
                <a:gd name="connsiteX2" fmla="*/ 3141084 w 3141084"/>
                <a:gd name="connsiteY2" fmla="*/ 730030 h 1093085"/>
                <a:gd name="connsiteX3" fmla="*/ 1292350 w 3141084"/>
                <a:gd name="connsiteY3" fmla="*/ 708255 h 1093085"/>
                <a:gd name="connsiteX4" fmla="*/ 0 w 3141084"/>
                <a:gd name="connsiteY4" fmla="*/ 231663 h 1093085"/>
                <a:gd name="connsiteX0" fmla="*/ 0 w 3141084"/>
                <a:gd name="connsiteY0" fmla="*/ 216817 h 1078239"/>
                <a:gd name="connsiteX1" fmla="*/ 1407245 w 3141084"/>
                <a:gd name="connsiteY1" fmla="*/ 12469 h 1078239"/>
                <a:gd name="connsiteX2" fmla="*/ 3141084 w 3141084"/>
                <a:gd name="connsiteY2" fmla="*/ 715184 h 1078239"/>
                <a:gd name="connsiteX3" fmla="*/ 1292350 w 3141084"/>
                <a:gd name="connsiteY3" fmla="*/ 693409 h 1078239"/>
                <a:gd name="connsiteX4" fmla="*/ 0 w 3141084"/>
                <a:gd name="connsiteY4" fmla="*/ 216817 h 1078239"/>
                <a:gd name="connsiteX0" fmla="*/ 0 w 3141084"/>
                <a:gd name="connsiteY0" fmla="*/ 216817 h 1078239"/>
                <a:gd name="connsiteX1" fmla="*/ 1407245 w 3141084"/>
                <a:gd name="connsiteY1" fmla="*/ 12469 h 1078239"/>
                <a:gd name="connsiteX2" fmla="*/ 3141084 w 3141084"/>
                <a:gd name="connsiteY2" fmla="*/ 715184 h 1078239"/>
                <a:gd name="connsiteX3" fmla="*/ 1292350 w 3141084"/>
                <a:gd name="connsiteY3" fmla="*/ 693409 h 1078239"/>
                <a:gd name="connsiteX4" fmla="*/ 0 w 3141084"/>
                <a:gd name="connsiteY4" fmla="*/ 216817 h 1078239"/>
                <a:gd name="connsiteX0" fmla="*/ 0 w 3463923"/>
                <a:gd name="connsiteY0" fmla="*/ 45878 h 1110540"/>
                <a:gd name="connsiteX1" fmla="*/ 1730084 w 3463923"/>
                <a:gd name="connsiteY1" fmla="*/ 37039 h 1110540"/>
                <a:gd name="connsiteX2" fmla="*/ 3463923 w 3463923"/>
                <a:gd name="connsiteY2" fmla="*/ 739754 h 1110540"/>
                <a:gd name="connsiteX3" fmla="*/ 1615189 w 3463923"/>
                <a:gd name="connsiteY3" fmla="*/ 717979 h 1110540"/>
                <a:gd name="connsiteX4" fmla="*/ 0 w 3463923"/>
                <a:gd name="connsiteY4" fmla="*/ 45878 h 1110540"/>
                <a:gd name="connsiteX0" fmla="*/ 0 w 3463923"/>
                <a:gd name="connsiteY0" fmla="*/ 31437 h 1096099"/>
                <a:gd name="connsiteX1" fmla="*/ 1730084 w 3463923"/>
                <a:gd name="connsiteY1" fmla="*/ 22598 h 1096099"/>
                <a:gd name="connsiteX2" fmla="*/ 3463923 w 3463923"/>
                <a:gd name="connsiteY2" fmla="*/ 725313 h 1096099"/>
                <a:gd name="connsiteX3" fmla="*/ 1615189 w 3463923"/>
                <a:gd name="connsiteY3" fmla="*/ 703538 h 1096099"/>
                <a:gd name="connsiteX4" fmla="*/ 0 w 3463923"/>
                <a:gd name="connsiteY4" fmla="*/ 31437 h 1096099"/>
                <a:gd name="connsiteX0" fmla="*/ 0 w 3463923"/>
                <a:gd name="connsiteY0" fmla="*/ 31437 h 1149818"/>
                <a:gd name="connsiteX1" fmla="*/ 1730084 w 3463923"/>
                <a:gd name="connsiteY1" fmla="*/ 22598 h 1149818"/>
                <a:gd name="connsiteX2" fmla="*/ 3463923 w 3463923"/>
                <a:gd name="connsiteY2" fmla="*/ 725313 h 1149818"/>
                <a:gd name="connsiteX3" fmla="*/ 1610432 w 3463923"/>
                <a:gd name="connsiteY3" fmla="*/ 869891 h 1149818"/>
                <a:gd name="connsiteX4" fmla="*/ 0 w 3463923"/>
                <a:gd name="connsiteY4" fmla="*/ 31437 h 1149818"/>
                <a:gd name="connsiteX0" fmla="*/ 0 w 3463923"/>
                <a:gd name="connsiteY0" fmla="*/ 31437 h 1096848"/>
                <a:gd name="connsiteX1" fmla="*/ 1730084 w 3463923"/>
                <a:gd name="connsiteY1" fmla="*/ 22598 h 1096848"/>
                <a:gd name="connsiteX2" fmla="*/ 3463923 w 3463923"/>
                <a:gd name="connsiteY2" fmla="*/ 725313 h 1096848"/>
                <a:gd name="connsiteX3" fmla="*/ 1610432 w 3463923"/>
                <a:gd name="connsiteY3" fmla="*/ 869891 h 1096848"/>
                <a:gd name="connsiteX4" fmla="*/ 0 w 3463923"/>
                <a:gd name="connsiteY4" fmla="*/ 31437 h 1096848"/>
                <a:gd name="connsiteX0" fmla="*/ 0 w 3463923"/>
                <a:gd name="connsiteY0" fmla="*/ 31437 h 1055986"/>
                <a:gd name="connsiteX1" fmla="*/ 1730084 w 3463923"/>
                <a:gd name="connsiteY1" fmla="*/ 22598 h 1055986"/>
                <a:gd name="connsiteX2" fmla="*/ 3463923 w 3463923"/>
                <a:gd name="connsiteY2" fmla="*/ 725313 h 1055986"/>
                <a:gd name="connsiteX3" fmla="*/ 1804195 w 3463923"/>
                <a:gd name="connsiteY3" fmla="*/ 714744 h 1055986"/>
                <a:gd name="connsiteX4" fmla="*/ 0 w 3463923"/>
                <a:gd name="connsiteY4" fmla="*/ 31437 h 1055986"/>
                <a:gd name="connsiteX0" fmla="*/ 0 w 3463923"/>
                <a:gd name="connsiteY0" fmla="*/ 25489 h 1050038"/>
                <a:gd name="connsiteX1" fmla="*/ 1730084 w 3463923"/>
                <a:gd name="connsiteY1" fmla="*/ 16650 h 1050038"/>
                <a:gd name="connsiteX2" fmla="*/ 3463923 w 3463923"/>
                <a:gd name="connsiteY2" fmla="*/ 719365 h 1050038"/>
                <a:gd name="connsiteX3" fmla="*/ 1804195 w 3463923"/>
                <a:gd name="connsiteY3" fmla="*/ 708796 h 1050038"/>
                <a:gd name="connsiteX4" fmla="*/ 0 w 3463923"/>
                <a:gd name="connsiteY4" fmla="*/ 25489 h 1050038"/>
                <a:gd name="connsiteX0" fmla="*/ 0 w 3463923"/>
                <a:gd name="connsiteY0" fmla="*/ 101693 h 1126242"/>
                <a:gd name="connsiteX1" fmla="*/ 1365723 w 3463923"/>
                <a:gd name="connsiteY1" fmla="*/ 14670 h 1126242"/>
                <a:gd name="connsiteX2" fmla="*/ 3463923 w 3463923"/>
                <a:gd name="connsiteY2" fmla="*/ 795569 h 1126242"/>
                <a:gd name="connsiteX3" fmla="*/ 1804195 w 3463923"/>
                <a:gd name="connsiteY3" fmla="*/ 785000 h 1126242"/>
                <a:gd name="connsiteX4" fmla="*/ 0 w 3463923"/>
                <a:gd name="connsiteY4" fmla="*/ 101693 h 1126242"/>
                <a:gd name="connsiteX0" fmla="*/ 0 w 3463923"/>
                <a:gd name="connsiteY0" fmla="*/ 101693 h 906728"/>
                <a:gd name="connsiteX1" fmla="*/ 1365723 w 3463923"/>
                <a:gd name="connsiteY1" fmla="*/ 14670 h 906728"/>
                <a:gd name="connsiteX2" fmla="*/ 3463923 w 3463923"/>
                <a:gd name="connsiteY2" fmla="*/ 795569 h 906728"/>
                <a:gd name="connsiteX3" fmla="*/ 1804195 w 3463923"/>
                <a:gd name="connsiteY3" fmla="*/ 785000 h 906728"/>
                <a:gd name="connsiteX4" fmla="*/ 0 w 3463923"/>
                <a:gd name="connsiteY4" fmla="*/ 101693 h 906728"/>
                <a:gd name="connsiteX0" fmla="*/ 0 w 3463923"/>
                <a:gd name="connsiteY0" fmla="*/ 101693 h 932439"/>
                <a:gd name="connsiteX1" fmla="*/ 1365723 w 3463923"/>
                <a:gd name="connsiteY1" fmla="*/ 14670 h 932439"/>
                <a:gd name="connsiteX2" fmla="*/ 3463923 w 3463923"/>
                <a:gd name="connsiteY2" fmla="*/ 795569 h 932439"/>
                <a:gd name="connsiteX3" fmla="*/ 1767520 w 3463923"/>
                <a:gd name="connsiteY3" fmla="*/ 890034 h 932439"/>
                <a:gd name="connsiteX4" fmla="*/ 0 w 3463923"/>
                <a:gd name="connsiteY4" fmla="*/ 101693 h 932439"/>
                <a:gd name="connsiteX0" fmla="*/ 0 w 3463923"/>
                <a:gd name="connsiteY0" fmla="*/ 101693 h 1036353"/>
                <a:gd name="connsiteX1" fmla="*/ 1365723 w 3463923"/>
                <a:gd name="connsiteY1" fmla="*/ 14670 h 1036353"/>
                <a:gd name="connsiteX2" fmla="*/ 3463923 w 3463923"/>
                <a:gd name="connsiteY2" fmla="*/ 795569 h 1036353"/>
                <a:gd name="connsiteX3" fmla="*/ 1767520 w 3463923"/>
                <a:gd name="connsiteY3" fmla="*/ 890034 h 1036353"/>
                <a:gd name="connsiteX4" fmla="*/ 0 w 3463923"/>
                <a:gd name="connsiteY4" fmla="*/ 101693 h 1036353"/>
                <a:gd name="connsiteX0" fmla="*/ 0 w 3463923"/>
                <a:gd name="connsiteY0" fmla="*/ 101693 h 998914"/>
                <a:gd name="connsiteX1" fmla="*/ 1365723 w 3463923"/>
                <a:gd name="connsiteY1" fmla="*/ 14670 h 998914"/>
                <a:gd name="connsiteX2" fmla="*/ 3463923 w 3463923"/>
                <a:gd name="connsiteY2" fmla="*/ 795569 h 998914"/>
                <a:gd name="connsiteX3" fmla="*/ 1663212 w 3463923"/>
                <a:gd name="connsiteY3" fmla="*/ 732393 h 998914"/>
                <a:gd name="connsiteX4" fmla="*/ 0 w 3463923"/>
                <a:gd name="connsiteY4" fmla="*/ 101693 h 998914"/>
                <a:gd name="connsiteX0" fmla="*/ 0 w 2758176"/>
                <a:gd name="connsiteY0" fmla="*/ 766902 h 1412105"/>
                <a:gd name="connsiteX1" fmla="*/ 1365723 w 2758176"/>
                <a:gd name="connsiteY1" fmla="*/ 679879 h 1412105"/>
                <a:gd name="connsiteX2" fmla="*/ 2758176 w 2758176"/>
                <a:gd name="connsiteY2" fmla="*/ 79943 h 1412105"/>
                <a:gd name="connsiteX3" fmla="*/ 1663212 w 2758176"/>
                <a:gd name="connsiteY3" fmla="*/ 1397602 h 1412105"/>
                <a:gd name="connsiteX4" fmla="*/ 0 w 2758176"/>
                <a:gd name="connsiteY4" fmla="*/ 766902 h 1412105"/>
                <a:gd name="connsiteX0" fmla="*/ 0 w 2959758"/>
                <a:gd name="connsiteY0" fmla="*/ 715715 h 1358986"/>
                <a:gd name="connsiteX1" fmla="*/ 1365723 w 2959758"/>
                <a:gd name="connsiteY1" fmla="*/ 628692 h 1358986"/>
                <a:gd name="connsiteX2" fmla="*/ 2959758 w 2959758"/>
                <a:gd name="connsiteY2" fmla="*/ 83566 h 1358986"/>
                <a:gd name="connsiteX3" fmla="*/ 1663212 w 2959758"/>
                <a:gd name="connsiteY3" fmla="*/ 1346415 h 1358986"/>
                <a:gd name="connsiteX4" fmla="*/ 0 w 2959758"/>
                <a:gd name="connsiteY4" fmla="*/ 715715 h 1358986"/>
                <a:gd name="connsiteX0" fmla="*/ 0 w 2959758"/>
                <a:gd name="connsiteY0" fmla="*/ 727557 h 1370828"/>
                <a:gd name="connsiteX1" fmla="*/ 1365723 w 2959758"/>
                <a:gd name="connsiteY1" fmla="*/ 640534 h 1370828"/>
                <a:gd name="connsiteX2" fmla="*/ 2959758 w 2959758"/>
                <a:gd name="connsiteY2" fmla="*/ 95408 h 1370828"/>
                <a:gd name="connsiteX3" fmla="*/ 1663212 w 2959758"/>
                <a:gd name="connsiteY3" fmla="*/ 1358257 h 1370828"/>
                <a:gd name="connsiteX4" fmla="*/ 0 w 2959758"/>
                <a:gd name="connsiteY4" fmla="*/ 727557 h 1370828"/>
                <a:gd name="connsiteX0" fmla="*/ 0 w 2959758"/>
                <a:gd name="connsiteY0" fmla="*/ 727557 h 1364489"/>
                <a:gd name="connsiteX1" fmla="*/ 1365723 w 2959758"/>
                <a:gd name="connsiteY1" fmla="*/ 640534 h 1364489"/>
                <a:gd name="connsiteX2" fmla="*/ 2959758 w 2959758"/>
                <a:gd name="connsiteY2" fmla="*/ 95408 h 1364489"/>
                <a:gd name="connsiteX3" fmla="*/ 1453179 w 2959758"/>
                <a:gd name="connsiteY3" fmla="*/ 1351795 h 1364489"/>
                <a:gd name="connsiteX4" fmla="*/ 0 w 2959758"/>
                <a:gd name="connsiteY4" fmla="*/ 727557 h 1364489"/>
                <a:gd name="connsiteX0" fmla="*/ 0 w 3215427"/>
                <a:gd name="connsiteY0" fmla="*/ 653542 h 1348880"/>
                <a:gd name="connsiteX1" fmla="*/ 1621392 w 3215427"/>
                <a:gd name="connsiteY1" fmla="*/ 627915 h 1348880"/>
                <a:gd name="connsiteX2" fmla="*/ 3215427 w 3215427"/>
                <a:gd name="connsiteY2" fmla="*/ 82789 h 1348880"/>
                <a:gd name="connsiteX3" fmla="*/ 1708848 w 3215427"/>
                <a:gd name="connsiteY3" fmla="*/ 1339176 h 1348880"/>
                <a:gd name="connsiteX4" fmla="*/ 0 w 3215427"/>
                <a:gd name="connsiteY4" fmla="*/ 653542 h 1348880"/>
                <a:gd name="connsiteX0" fmla="*/ 0 w 3726501"/>
                <a:gd name="connsiteY0" fmla="*/ 247399 h 933517"/>
                <a:gd name="connsiteX1" fmla="*/ 1621392 w 3726501"/>
                <a:gd name="connsiteY1" fmla="*/ 221772 h 933517"/>
                <a:gd name="connsiteX2" fmla="*/ 3726501 w 3726501"/>
                <a:gd name="connsiteY2" fmla="*/ 132285 h 933517"/>
                <a:gd name="connsiteX3" fmla="*/ 1708848 w 3726501"/>
                <a:gd name="connsiteY3" fmla="*/ 933033 h 933517"/>
                <a:gd name="connsiteX4" fmla="*/ 0 w 3726501"/>
                <a:gd name="connsiteY4" fmla="*/ 247399 h 933517"/>
                <a:gd name="connsiteX0" fmla="*/ 0 w 3726501"/>
                <a:gd name="connsiteY0" fmla="*/ 247397 h 933515"/>
                <a:gd name="connsiteX1" fmla="*/ 1621392 w 3726501"/>
                <a:gd name="connsiteY1" fmla="*/ 221770 h 933515"/>
                <a:gd name="connsiteX2" fmla="*/ 3726501 w 3726501"/>
                <a:gd name="connsiteY2" fmla="*/ 132283 h 933515"/>
                <a:gd name="connsiteX3" fmla="*/ 1708848 w 3726501"/>
                <a:gd name="connsiteY3" fmla="*/ 933031 h 933515"/>
                <a:gd name="connsiteX4" fmla="*/ 0 w 3726501"/>
                <a:gd name="connsiteY4" fmla="*/ 247397 h 933515"/>
                <a:gd name="connsiteX0" fmla="*/ 0 w 3599963"/>
                <a:gd name="connsiteY0" fmla="*/ 38421 h 739261"/>
                <a:gd name="connsiteX1" fmla="*/ 1621392 w 3599963"/>
                <a:gd name="connsiteY1" fmla="*/ 12794 h 739261"/>
                <a:gd name="connsiteX2" fmla="*/ 3599962 w 3599963"/>
                <a:gd name="connsiteY2" fmla="*/ 540215 h 739261"/>
                <a:gd name="connsiteX3" fmla="*/ 1708848 w 3599963"/>
                <a:gd name="connsiteY3" fmla="*/ 724055 h 739261"/>
                <a:gd name="connsiteX4" fmla="*/ 0 w 3599963"/>
                <a:gd name="connsiteY4" fmla="*/ 38421 h 739261"/>
                <a:gd name="connsiteX0" fmla="*/ 0 w 3599963"/>
                <a:gd name="connsiteY0" fmla="*/ 38421 h 989504"/>
                <a:gd name="connsiteX1" fmla="*/ 1621392 w 3599963"/>
                <a:gd name="connsiteY1" fmla="*/ 12794 h 989504"/>
                <a:gd name="connsiteX2" fmla="*/ 3599962 w 3599963"/>
                <a:gd name="connsiteY2" fmla="*/ 540215 h 989504"/>
                <a:gd name="connsiteX3" fmla="*/ 1554384 w 3599963"/>
                <a:gd name="connsiteY3" fmla="*/ 980790 h 989504"/>
                <a:gd name="connsiteX4" fmla="*/ 0 w 3599963"/>
                <a:gd name="connsiteY4" fmla="*/ 38421 h 989504"/>
                <a:gd name="connsiteX0" fmla="*/ 0 w 3599963"/>
                <a:gd name="connsiteY0" fmla="*/ 89831 h 1040916"/>
                <a:gd name="connsiteX1" fmla="*/ 1801705 w 3599963"/>
                <a:gd name="connsiteY1" fmla="*/ 11301 h 1040916"/>
                <a:gd name="connsiteX2" fmla="*/ 3599962 w 3599963"/>
                <a:gd name="connsiteY2" fmla="*/ 591625 h 1040916"/>
                <a:gd name="connsiteX3" fmla="*/ 1554384 w 3599963"/>
                <a:gd name="connsiteY3" fmla="*/ 1032200 h 1040916"/>
                <a:gd name="connsiteX4" fmla="*/ 0 w 3599963"/>
                <a:gd name="connsiteY4" fmla="*/ 89831 h 1040916"/>
                <a:gd name="connsiteX0" fmla="*/ 0 w 3599963"/>
                <a:gd name="connsiteY0" fmla="*/ 131928 h 1083012"/>
                <a:gd name="connsiteX1" fmla="*/ 1932433 w 3599963"/>
                <a:gd name="connsiteY1" fmla="*/ 10326 h 1083012"/>
                <a:gd name="connsiteX2" fmla="*/ 3599962 w 3599963"/>
                <a:gd name="connsiteY2" fmla="*/ 633722 h 1083012"/>
                <a:gd name="connsiteX3" fmla="*/ 1554384 w 3599963"/>
                <a:gd name="connsiteY3" fmla="*/ 1074297 h 1083012"/>
                <a:gd name="connsiteX4" fmla="*/ 0 w 3599963"/>
                <a:gd name="connsiteY4" fmla="*/ 131928 h 10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9963" h="1083012">
                  <a:moveTo>
                    <a:pt x="0" y="131928"/>
                  </a:moveTo>
                  <a:cubicBezTo>
                    <a:pt x="642748" y="386144"/>
                    <a:pt x="1332439" y="-73306"/>
                    <a:pt x="1932433" y="10326"/>
                  </a:cubicBezTo>
                  <a:cubicBezTo>
                    <a:pt x="2532427" y="93958"/>
                    <a:pt x="2770283" y="298405"/>
                    <a:pt x="3599962" y="633722"/>
                  </a:cubicBezTo>
                  <a:cubicBezTo>
                    <a:pt x="3162109" y="611561"/>
                    <a:pt x="2154378" y="1157929"/>
                    <a:pt x="1554384" y="1074297"/>
                  </a:cubicBezTo>
                  <a:cubicBezTo>
                    <a:pt x="954390" y="990665"/>
                    <a:pt x="173090" y="280787"/>
                    <a:pt x="0" y="131928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4" name="타원 5">
              <a:extLst>
                <a:ext uri="{FF2B5EF4-FFF2-40B4-BE49-F238E27FC236}">
                  <a16:creationId xmlns:a16="http://schemas.microsoft.com/office/drawing/2014/main" id="{717CF747-6076-4FF4-9BEC-B4582DBE1A95}"/>
                </a:ext>
              </a:extLst>
            </p:cNvPr>
            <p:cNvSpPr/>
            <p:nvPr/>
          </p:nvSpPr>
          <p:spPr>
            <a:xfrm rot="7200000">
              <a:off x="3290635" y="4254502"/>
              <a:ext cx="1976862" cy="1009052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068134"/>
                <a:gd name="connsiteX1" fmla="*/ 1511461 w 3060338"/>
                <a:gd name="connsiteY1" fmla="*/ 408 h 1068134"/>
                <a:gd name="connsiteX2" fmla="*/ 3060338 w 3060338"/>
                <a:gd name="connsiteY2" fmla="*/ 685189 h 1068134"/>
                <a:gd name="connsiteX3" fmla="*/ 1487679 w 3060338"/>
                <a:gd name="connsiteY3" fmla="*/ 595265 h 1068134"/>
                <a:gd name="connsiteX4" fmla="*/ 0 w 3060338"/>
                <a:gd name="connsiteY4" fmla="*/ 591578 h 1068134"/>
                <a:gd name="connsiteX0" fmla="*/ 0 w 2774411"/>
                <a:gd name="connsiteY0" fmla="*/ 1554031 h 1675696"/>
                <a:gd name="connsiteX1" fmla="*/ 1511461 w 2774411"/>
                <a:gd name="connsiteY1" fmla="*/ 962861 h 1675696"/>
                <a:gd name="connsiteX2" fmla="*/ 2774412 w 2774411"/>
                <a:gd name="connsiteY2" fmla="*/ 69058 h 1675696"/>
                <a:gd name="connsiteX3" fmla="*/ 1487679 w 2774411"/>
                <a:gd name="connsiteY3" fmla="*/ 1557718 h 1675696"/>
                <a:gd name="connsiteX4" fmla="*/ 0 w 2774411"/>
                <a:gd name="connsiteY4" fmla="*/ 1554031 h 1675696"/>
                <a:gd name="connsiteX0" fmla="*/ 0 w 2774412"/>
                <a:gd name="connsiteY0" fmla="*/ 1577715 h 1699380"/>
                <a:gd name="connsiteX1" fmla="*/ 1204740 w 2774412"/>
                <a:gd name="connsiteY1" fmla="*/ 668110 h 1699380"/>
                <a:gd name="connsiteX2" fmla="*/ 2774412 w 2774412"/>
                <a:gd name="connsiteY2" fmla="*/ 92742 h 1699380"/>
                <a:gd name="connsiteX3" fmla="*/ 1487679 w 2774412"/>
                <a:gd name="connsiteY3" fmla="*/ 1581402 h 1699380"/>
                <a:gd name="connsiteX4" fmla="*/ 0 w 2774412"/>
                <a:gd name="connsiteY4" fmla="*/ 1577715 h 1699380"/>
                <a:gd name="connsiteX0" fmla="*/ 0 w 2774412"/>
                <a:gd name="connsiteY0" fmla="*/ 1577715 h 1582343"/>
                <a:gd name="connsiteX1" fmla="*/ 1204740 w 2774412"/>
                <a:gd name="connsiteY1" fmla="*/ 668110 h 1582343"/>
                <a:gd name="connsiteX2" fmla="*/ 2774412 w 2774412"/>
                <a:gd name="connsiteY2" fmla="*/ 92742 h 1582343"/>
                <a:gd name="connsiteX3" fmla="*/ 1912904 w 2774412"/>
                <a:gd name="connsiteY3" fmla="*/ 1161726 h 1582343"/>
                <a:gd name="connsiteX4" fmla="*/ 0 w 2774412"/>
                <a:gd name="connsiteY4" fmla="*/ 1577715 h 1582343"/>
                <a:gd name="connsiteX0" fmla="*/ 0 w 2774412"/>
                <a:gd name="connsiteY0" fmla="*/ 1579359 h 1583987"/>
                <a:gd name="connsiteX1" fmla="*/ 1147652 w 2774412"/>
                <a:gd name="connsiteY1" fmla="*/ 653423 h 1583987"/>
                <a:gd name="connsiteX2" fmla="*/ 2774412 w 2774412"/>
                <a:gd name="connsiteY2" fmla="*/ 94386 h 1583987"/>
                <a:gd name="connsiteX3" fmla="*/ 1912904 w 2774412"/>
                <a:gd name="connsiteY3" fmla="*/ 1163370 h 1583987"/>
                <a:gd name="connsiteX4" fmla="*/ 0 w 2774412"/>
                <a:gd name="connsiteY4" fmla="*/ 1579359 h 1583987"/>
                <a:gd name="connsiteX0" fmla="*/ 0 w 2774412"/>
                <a:gd name="connsiteY0" fmla="*/ 1579359 h 1581127"/>
                <a:gd name="connsiteX1" fmla="*/ 1147652 w 2774412"/>
                <a:gd name="connsiteY1" fmla="*/ 653423 h 1581127"/>
                <a:gd name="connsiteX2" fmla="*/ 2774412 w 2774412"/>
                <a:gd name="connsiteY2" fmla="*/ 94386 h 1581127"/>
                <a:gd name="connsiteX3" fmla="*/ 1912904 w 2774412"/>
                <a:gd name="connsiteY3" fmla="*/ 1163370 h 1581127"/>
                <a:gd name="connsiteX4" fmla="*/ 0 w 2774412"/>
                <a:gd name="connsiteY4" fmla="*/ 1579359 h 1581127"/>
                <a:gd name="connsiteX0" fmla="*/ 0 w 2774412"/>
                <a:gd name="connsiteY0" fmla="*/ 1579359 h 1579359"/>
                <a:gd name="connsiteX1" fmla="*/ 1147652 w 2774412"/>
                <a:gd name="connsiteY1" fmla="*/ 653423 h 1579359"/>
                <a:gd name="connsiteX2" fmla="*/ 2774412 w 2774412"/>
                <a:gd name="connsiteY2" fmla="*/ 94386 h 1579359"/>
                <a:gd name="connsiteX3" fmla="*/ 1912904 w 2774412"/>
                <a:gd name="connsiteY3" fmla="*/ 1163370 h 1579359"/>
                <a:gd name="connsiteX4" fmla="*/ 0 w 2774412"/>
                <a:gd name="connsiteY4" fmla="*/ 1579359 h 1579359"/>
                <a:gd name="connsiteX0" fmla="*/ 0 w 2774412"/>
                <a:gd name="connsiteY0" fmla="*/ 1579359 h 1579359"/>
                <a:gd name="connsiteX1" fmla="*/ 1147652 w 2774412"/>
                <a:gd name="connsiteY1" fmla="*/ 653423 h 1579359"/>
                <a:gd name="connsiteX2" fmla="*/ 2774412 w 2774412"/>
                <a:gd name="connsiteY2" fmla="*/ 94386 h 1579359"/>
                <a:gd name="connsiteX3" fmla="*/ 1912904 w 2774412"/>
                <a:gd name="connsiteY3" fmla="*/ 1163370 h 1579359"/>
                <a:gd name="connsiteX4" fmla="*/ 0 w 2774412"/>
                <a:gd name="connsiteY4" fmla="*/ 1579359 h 1579359"/>
                <a:gd name="connsiteX0" fmla="*/ 0 w 2774412"/>
                <a:gd name="connsiteY0" fmla="*/ 1635583 h 1635583"/>
                <a:gd name="connsiteX1" fmla="*/ 1243002 w 2774412"/>
                <a:gd name="connsiteY1" fmla="*/ 357275 h 1635583"/>
                <a:gd name="connsiteX2" fmla="*/ 2774412 w 2774412"/>
                <a:gd name="connsiteY2" fmla="*/ 150610 h 1635583"/>
                <a:gd name="connsiteX3" fmla="*/ 1912904 w 2774412"/>
                <a:gd name="connsiteY3" fmla="*/ 1219594 h 1635583"/>
                <a:gd name="connsiteX4" fmla="*/ 0 w 2774412"/>
                <a:gd name="connsiteY4" fmla="*/ 1635583 h 1635583"/>
                <a:gd name="connsiteX0" fmla="*/ 0 w 2774412"/>
                <a:gd name="connsiteY0" fmla="*/ 1585152 h 1585152"/>
                <a:gd name="connsiteX1" fmla="*/ 1243002 w 2774412"/>
                <a:gd name="connsiteY1" fmla="*/ 306844 h 1585152"/>
                <a:gd name="connsiteX2" fmla="*/ 2774412 w 2774412"/>
                <a:gd name="connsiteY2" fmla="*/ 100179 h 1585152"/>
                <a:gd name="connsiteX3" fmla="*/ 1912904 w 2774412"/>
                <a:gd name="connsiteY3" fmla="*/ 1169163 h 1585152"/>
                <a:gd name="connsiteX4" fmla="*/ 0 w 2774412"/>
                <a:gd name="connsiteY4" fmla="*/ 1585152 h 1585152"/>
                <a:gd name="connsiteX0" fmla="*/ 0 w 2850845"/>
                <a:gd name="connsiteY0" fmla="*/ 1340754 h 1340754"/>
                <a:gd name="connsiteX1" fmla="*/ 1319435 w 2850845"/>
                <a:gd name="connsiteY1" fmla="*/ 347703 h 1340754"/>
                <a:gd name="connsiteX2" fmla="*/ 2850845 w 2850845"/>
                <a:gd name="connsiteY2" fmla="*/ 141038 h 1340754"/>
                <a:gd name="connsiteX3" fmla="*/ 1989337 w 2850845"/>
                <a:gd name="connsiteY3" fmla="*/ 1210022 h 1340754"/>
                <a:gd name="connsiteX4" fmla="*/ 0 w 2850845"/>
                <a:gd name="connsiteY4" fmla="*/ 1340754 h 1340754"/>
                <a:gd name="connsiteX0" fmla="*/ 0 w 2797758"/>
                <a:gd name="connsiteY0" fmla="*/ 1331645 h 1331644"/>
                <a:gd name="connsiteX1" fmla="*/ 1266348 w 2797758"/>
                <a:gd name="connsiteY1" fmla="*/ 347423 h 1331644"/>
                <a:gd name="connsiteX2" fmla="*/ 2797758 w 2797758"/>
                <a:gd name="connsiteY2" fmla="*/ 140758 h 1331644"/>
                <a:gd name="connsiteX3" fmla="*/ 1936250 w 2797758"/>
                <a:gd name="connsiteY3" fmla="*/ 1209742 h 1331644"/>
                <a:gd name="connsiteX4" fmla="*/ 0 w 2797758"/>
                <a:gd name="connsiteY4" fmla="*/ 1331645 h 1331644"/>
                <a:gd name="connsiteX0" fmla="*/ 0 w 2797758"/>
                <a:gd name="connsiteY0" fmla="*/ 1331644 h 1331644"/>
                <a:gd name="connsiteX1" fmla="*/ 1266348 w 2797758"/>
                <a:gd name="connsiteY1" fmla="*/ 347422 h 1331644"/>
                <a:gd name="connsiteX2" fmla="*/ 2797758 w 2797758"/>
                <a:gd name="connsiteY2" fmla="*/ 140757 h 1331644"/>
                <a:gd name="connsiteX3" fmla="*/ 1936250 w 2797758"/>
                <a:gd name="connsiteY3" fmla="*/ 1209741 h 1331644"/>
                <a:gd name="connsiteX4" fmla="*/ 0 w 2797758"/>
                <a:gd name="connsiteY4" fmla="*/ 1331644 h 1331644"/>
                <a:gd name="connsiteX0" fmla="*/ 0 w 2797758"/>
                <a:gd name="connsiteY0" fmla="*/ 1331644 h 1331644"/>
                <a:gd name="connsiteX1" fmla="*/ 1266348 w 2797758"/>
                <a:gd name="connsiteY1" fmla="*/ 347422 h 1331644"/>
                <a:gd name="connsiteX2" fmla="*/ 2797758 w 2797758"/>
                <a:gd name="connsiteY2" fmla="*/ 140757 h 1331644"/>
                <a:gd name="connsiteX3" fmla="*/ 1996707 w 2797758"/>
                <a:gd name="connsiteY3" fmla="*/ 1276662 h 1331644"/>
                <a:gd name="connsiteX4" fmla="*/ 0 w 2797758"/>
                <a:gd name="connsiteY4" fmla="*/ 1331644 h 1331644"/>
                <a:gd name="connsiteX0" fmla="*/ 0 w 2835941"/>
                <a:gd name="connsiteY0" fmla="*/ 1349670 h 1349670"/>
                <a:gd name="connsiteX1" fmla="*/ 1266348 w 2835941"/>
                <a:gd name="connsiteY1" fmla="*/ 365448 h 1349670"/>
                <a:gd name="connsiteX2" fmla="*/ 2835941 w 2835941"/>
                <a:gd name="connsiteY2" fmla="*/ 136739 h 1349670"/>
                <a:gd name="connsiteX3" fmla="*/ 1996707 w 2835941"/>
                <a:gd name="connsiteY3" fmla="*/ 1294688 h 1349670"/>
                <a:gd name="connsiteX4" fmla="*/ 0 w 2835941"/>
                <a:gd name="connsiteY4" fmla="*/ 1349670 h 1349670"/>
                <a:gd name="connsiteX0" fmla="*/ 0 w 2835941"/>
                <a:gd name="connsiteY0" fmla="*/ 1349670 h 1349670"/>
                <a:gd name="connsiteX1" fmla="*/ 1266349 w 2835941"/>
                <a:gd name="connsiteY1" fmla="*/ 365448 h 1349670"/>
                <a:gd name="connsiteX2" fmla="*/ 2835941 w 2835941"/>
                <a:gd name="connsiteY2" fmla="*/ 136739 h 1349670"/>
                <a:gd name="connsiteX3" fmla="*/ 1996707 w 2835941"/>
                <a:gd name="connsiteY3" fmla="*/ 1294688 h 1349670"/>
                <a:gd name="connsiteX4" fmla="*/ 0 w 2835941"/>
                <a:gd name="connsiteY4" fmla="*/ 1349670 h 1349670"/>
                <a:gd name="connsiteX0" fmla="*/ 0 w 2835941"/>
                <a:gd name="connsiteY0" fmla="*/ 1228223 h 1228223"/>
                <a:gd name="connsiteX1" fmla="*/ 1266349 w 2835941"/>
                <a:gd name="connsiteY1" fmla="*/ 244001 h 1228223"/>
                <a:gd name="connsiteX2" fmla="*/ 2835941 w 2835941"/>
                <a:gd name="connsiteY2" fmla="*/ 15292 h 1228223"/>
                <a:gd name="connsiteX3" fmla="*/ 1996707 w 2835941"/>
                <a:gd name="connsiteY3" fmla="*/ 1173241 h 1228223"/>
                <a:gd name="connsiteX4" fmla="*/ 0 w 2835941"/>
                <a:gd name="connsiteY4" fmla="*/ 1228223 h 1228223"/>
                <a:gd name="connsiteX0" fmla="*/ 0 w 2835941"/>
                <a:gd name="connsiteY0" fmla="*/ 1245222 h 1245222"/>
                <a:gd name="connsiteX1" fmla="*/ 1184693 w 2835941"/>
                <a:gd name="connsiteY1" fmla="*/ 169954 h 1245222"/>
                <a:gd name="connsiteX2" fmla="*/ 2835941 w 2835941"/>
                <a:gd name="connsiteY2" fmla="*/ 32291 h 1245222"/>
                <a:gd name="connsiteX3" fmla="*/ 1996707 w 2835941"/>
                <a:gd name="connsiteY3" fmla="*/ 1190240 h 1245222"/>
                <a:gd name="connsiteX4" fmla="*/ 0 w 2835941"/>
                <a:gd name="connsiteY4" fmla="*/ 1245222 h 1245222"/>
                <a:gd name="connsiteX0" fmla="*/ -1 w 2945038"/>
                <a:gd name="connsiteY0" fmla="*/ 1310954 h 1310955"/>
                <a:gd name="connsiteX1" fmla="*/ 1293790 w 2945038"/>
                <a:gd name="connsiteY1" fmla="*/ 172698 h 1310955"/>
                <a:gd name="connsiteX2" fmla="*/ 2945038 w 2945038"/>
                <a:gd name="connsiteY2" fmla="*/ 35035 h 1310955"/>
                <a:gd name="connsiteX3" fmla="*/ 2105804 w 2945038"/>
                <a:gd name="connsiteY3" fmla="*/ 1192984 h 1310955"/>
                <a:gd name="connsiteX4" fmla="*/ -1 w 2945038"/>
                <a:gd name="connsiteY4" fmla="*/ 1310954 h 1310955"/>
                <a:gd name="connsiteX0" fmla="*/ 0 w 2945039"/>
                <a:gd name="connsiteY0" fmla="*/ 1310954 h 1310954"/>
                <a:gd name="connsiteX1" fmla="*/ 1293791 w 2945039"/>
                <a:gd name="connsiteY1" fmla="*/ 172698 h 1310954"/>
                <a:gd name="connsiteX2" fmla="*/ 2945039 w 2945039"/>
                <a:gd name="connsiteY2" fmla="*/ 35035 h 1310954"/>
                <a:gd name="connsiteX3" fmla="*/ 2105805 w 2945039"/>
                <a:gd name="connsiteY3" fmla="*/ 1192984 h 1310954"/>
                <a:gd name="connsiteX4" fmla="*/ 0 w 2945039"/>
                <a:gd name="connsiteY4" fmla="*/ 1310954 h 1310954"/>
                <a:gd name="connsiteX0" fmla="*/ 0 w 2945039"/>
                <a:gd name="connsiteY0" fmla="*/ 1310954 h 1310954"/>
                <a:gd name="connsiteX1" fmla="*/ 1293791 w 2945039"/>
                <a:gd name="connsiteY1" fmla="*/ 172698 h 1310954"/>
                <a:gd name="connsiteX2" fmla="*/ 2945039 w 2945039"/>
                <a:gd name="connsiteY2" fmla="*/ 35035 h 1310954"/>
                <a:gd name="connsiteX3" fmla="*/ 2105805 w 2945039"/>
                <a:gd name="connsiteY3" fmla="*/ 1192984 h 1310954"/>
                <a:gd name="connsiteX4" fmla="*/ 0 w 2945039"/>
                <a:gd name="connsiteY4" fmla="*/ 1310954 h 1310954"/>
                <a:gd name="connsiteX0" fmla="*/ 1 w 2961179"/>
                <a:gd name="connsiteY0" fmla="*/ 1373964 h 1373963"/>
                <a:gd name="connsiteX1" fmla="*/ 1309931 w 2961179"/>
                <a:gd name="connsiteY1" fmla="*/ 175477 h 1373963"/>
                <a:gd name="connsiteX2" fmla="*/ 2961179 w 2961179"/>
                <a:gd name="connsiteY2" fmla="*/ 37814 h 1373963"/>
                <a:gd name="connsiteX3" fmla="*/ 2121945 w 2961179"/>
                <a:gd name="connsiteY3" fmla="*/ 1195763 h 1373963"/>
                <a:gd name="connsiteX4" fmla="*/ 1 w 2961179"/>
                <a:gd name="connsiteY4" fmla="*/ 1373964 h 1373963"/>
                <a:gd name="connsiteX0" fmla="*/ 0 w 2813765"/>
                <a:gd name="connsiteY0" fmla="*/ 1254621 h 1254622"/>
                <a:gd name="connsiteX1" fmla="*/ 1162517 w 2813765"/>
                <a:gd name="connsiteY1" fmla="*/ 170337 h 1254622"/>
                <a:gd name="connsiteX2" fmla="*/ 2813765 w 2813765"/>
                <a:gd name="connsiteY2" fmla="*/ 32674 h 1254622"/>
                <a:gd name="connsiteX3" fmla="*/ 1974531 w 2813765"/>
                <a:gd name="connsiteY3" fmla="*/ 1190623 h 1254622"/>
                <a:gd name="connsiteX4" fmla="*/ 0 w 2813765"/>
                <a:gd name="connsiteY4" fmla="*/ 1254621 h 1254622"/>
                <a:gd name="connsiteX0" fmla="*/ 0 w 2813765"/>
                <a:gd name="connsiteY0" fmla="*/ 1254621 h 1254621"/>
                <a:gd name="connsiteX1" fmla="*/ 1162517 w 2813765"/>
                <a:gd name="connsiteY1" fmla="*/ 170337 h 1254621"/>
                <a:gd name="connsiteX2" fmla="*/ 2813765 w 2813765"/>
                <a:gd name="connsiteY2" fmla="*/ 32674 h 1254621"/>
                <a:gd name="connsiteX3" fmla="*/ 1974531 w 2813765"/>
                <a:gd name="connsiteY3" fmla="*/ 1190623 h 1254621"/>
                <a:gd name="connsiteX4" fmla="*/ 0 w 2813765"/>
                <a:gd name="connsiteY4" fmla="*/ 1254621 h 1254621"/>
                <a:gd name="connsiteX0" fmla="*/ 0 w 2813765"/>
                <a:gd name="connsiteY0" fmla="*/ 1297497 h 1297497"/>
                <a:gd name="connsiteX1" fmla="*/ 1107927 w 2813765"/>
                <a:gd name="connsiteY1" fmla="*/ 118660 h 1297497"/>
                <a:gd name="connsiteX2" fmla="*/ 2813765 w 2813765"/>
                <a:gd name="connsiteY2" fmla="*/ 75550 h 1297497"/>
                <a:gd name="connsiteX3" fmla="*/ 1974531 w 2813765"/>
                <a:gd name="connsiteY3" fmla="*/ 1233499 h 1297497"/>
                <a:gd name="connsiteX4" fmla="*/ 0 w 2813765"/>
                <a:gd name="connsiteY4" fmla="*/ 1297497 h 1297497"/>
                <a:gd name="connsiteX0" fmla="*/ 0 w 2813765"/>
                <a:gd name="connsiteY0" fmla="*/ 1297497 h 1428360"/>
                <a:gd name="connsiteX1" fmla="*/ 1107927 w 2813765"/>
                <a:gd name="connsiteY1" fmla="*/ 118660 h 1428360"/>
                <a:gd name="connsiteX2" fmla="*/ 2813765 w 2813765"/>
                <a:gd name="connsiteY2" fmla="*/ 75550 h 1428360"/>
                <a:gd name="connsiteX3" fmla="*/ 1871058 w 2813765"/>
                <a:gd name="connsiteY3" fmla="*/ 1390217 h 1428360"/>
                <a:gd name="connsiteX4" fmla="*/ 0 w 2813765"/>
                <a:gd name="connsiteY4" fmla="*/ 1297497 h 1428360"/>
                <a:gd name="connsiteX0" fmla="*/ 0 w 2813765"/>
                <a:gd name="connsiteY0" fmla="*/ 1297497 h 1436236"/>
                <a:gd name="connsiteX1" fmla="*/ 1107927 w 2813765"/>
                <a:gd name="connsiteY1" fmla="*/ 118660 h 1436236"/>
                <a:gd name="connsiteX2" fmla="*/ 2813765 w 2813765"/>
                <a:gd name="connsiteY2" fmla="*/ 75550 h 1436236"/>
                <a:gd name="connsiteX3" fmla="*/ 1871058 w 2813765"/>
                <a:gd name="connsiteY3" fmla="*/ 1390217 h 1436236"/>
                <a:gd name="connsiteX4" fmla="*/ 0 w 2813765"/>
                <a:gd name="connsiteY4" fmla="*/ 1297497 h 1436236"/>
                <a:gd name="connsiteX0" fmla="*/ 0 w 2813765"/>
                <a:gd name="connsiteY0" fmla="*/ 1297497 h 1436236"/>
                <a:gd name="connsiteX1" fmla="*/ 1107927 w 2813765"/>
                <a:gd name="connsiteY1" fmla="*/ 118660 h 1436236"/>
                <a:gd name="connsiteX2" fmla="*/ 2813765 w 2813765"/>
                <a:gd name="connsiteY2" fmla="*/ 75550 h 1436236"/>
                <a:gd name="connsiteX3" fmla="*/ 1871058 w 2813765"/>
                <a:gd name="connsiteY3" fmla="*/ 1390217 h 1436236"/>
                <a:gd name="connsiteX4" fmla="*/ 0 w 2813765"/>
                <a:gd name="connsiteY4" fmla="*/ 1297497 h 143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765" h="1436236">
                  <a:moveTo>
                    <a:pt x="0" y="1297497"/>
                  </a:moveTo>
                  <a:cubicBezTo>
                    <a:pt x="404192" y="621066"/>
                    <a:pt x="638966" y="322318"/>
                    <a:pt x="1107927" y="118660"/>
                  </a:cubicBezTo>
                  <a:cubicBezTo>
                    <a:pt x="1576888" y="-84998"/>
                    <a:pt x="2751788" y="24323"/>
                    <a:pt x="2813765" y="75550"/>
                  </a:cubicBezTo>
                  <a:cubicBezTo>
                    <a:pt x="1692267" y="862900"/>
                    <a:pt x="2340019" y="1186559"/>
                    <a:pt x="1871058" y="1390217"/>
                  </a:cubicBezTo>
                  <a:cubicBezTo>
                    <a:pt x="1402097" y="1593875"/>
                    <a:pt x="1121191" y="1040205"/>
                    <a:pt x="0" y="1297497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5" name="타원 5">
              <a:extLst>
                <a:ext uri="{FF2B5EF4-FFF2-40B4-BE49-F238E27FC236}">
                  <a16:creationId xmlns:a16="http://schemas.microsoft.com/office/drawing/2014/main" id="{0C083643-D3C7-4AEE-8BE8-B3F6E3007762}"/>
                </a:ext>
              </a:extLst>
            </p:cNvPr>
            <p:cNvSpPr/>
            <p:nvPr/>
          </p:nvSpPr>
          <p:spPr>
            <a:xfrm rot="12600000">
              <a:off x="1859957" y="1862764"/>
              <a:ext cx="2479540" cy="1008922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088750"/>
                <a:gd name="connsiteX1" fmla="*/ 1511461 w 3060338"/>
                <a:gd name="connsiteY1" fmla="*/ 408 h 1088750"/>
                <a:gd name="connsiteX2" fmla="*/ 3060338 w 3060338"/>
                <a:gd name="connsiteY2" fmla="*/ 685189 h 1088750"/>
                <a:gd name="connsiteX3" fmla="*/ 1536505 w 3060338"/>
                <a:gd name="connsiteY3" fmla="*/ 661854 h 1088750"/>
                <a:gd name="connsiteX4" fmla="*/ 0 w 3060338"/>
                <a:gd name="connsiteY4" fmla="*/ 591578 h 1088750"/>
                <a:gd name="connsiteX0" fmla="*/ 0 w 3060338"/>
                <a:gd name="connsiteY0" fmla="*/ 591578 h 1163132"/>
                <a:gd name="connsiteX1" fmla="*/ 1511461 w 3060338"/>
                <a:gd name="connsiteY1" fmla="*/ 408 h 1163132"/>
                <a:gd name="connsiteX2" fmla="*/ 3060338 w 3060338"/>
                <a:gd name="connsiteY2" fmla="*/ 685189 h 1163132"/>
                <a:gd name="connsiteX3" fmla="*/ 1536505 w 3060338"/>
                <a:gd name="connsiteY3" fmla="*/ 661854 h 1163132"/>
                <a:gd name="connsiteX4" fmla="*/ 0 w 3060338"/>
                <a:gd name="connsiteY4" fmla="*/ 591578 h 1163132"/>
                <a:gd name="connsiteX0" fmla="*/ 0 w 3060338"/>
                <a:gd name="connsiteY0" fmla="*/ 507672 h 1079226"/>
                <a:gd name="connsiteX1" fmla="*/ 1936239 w 3060338"/>
                <a:gd name="connsiteY1" fmla="*/ 502 h 1079226"/>
                <a:gd name="connsiteX2" fmla="*/ 3060338 w 3060338"/>
                <a:gd name="connsiteY2" fmla="*/ 601283 h 1079226"/>
                <a:gd name="connsiteX3" fmla="*/ 1536505 w 3060338"/>
                <a:gd name="connsiteY3" fmla="*/ 577948 h 1079226"/>
                <a:gd name="connsiteX4" fmla="*/ 0 w 3060338"/>
                <a:gd name="connsiteY4" fmla="*/ 507672 h 1079226"/>
                <a:gd name="connsiteX0" fmla="*/ 0 w 3060338"/>
                <a:gd name="connsiteY0" fmla="*/ 508009 h 1079563"/>
                <a:gd name="connsiteX1" fmla="*/ 1936239 w 3060338"/>
                <a:gd name="connsiteY1" fmla="*/ 839 h 1079563"/>
                <a:gd name="connsiteX2" fmla="*/ 3060338 w 3060338"/>
                <a:gd name="connsiteY2" fmla="*/ 601620 h 1079563"/>
                <a:gd name="connsiteX3" fmla="*/ 1536505 w 3060338"/>
                <a:gd name="connsiteY3" fmla="*/ 578285 h 1079563"/>
                <a:gd name="connsiteX4" fmla="*/ 0 w 3060338"/>
                <a:gd name="connsiteY4" fmla="*/ 508009 h 1079563"/>
                <a:gd name="connsiteX0" fmla="*/ 0 w 3060338"/>
                <a:gd name="connsiteY0" fmla="*/ 508009 h 1079563"/>
                <a:gd name="connsiteX1" fmla="*/ 1936239 w 3060338"/>
                <a:gd name="connsiteY1" fmla="*/ 839 h 1079563"/>
                <a:gd name="connsiteX2" fmla="*/ 3060338 w 3060338"/>
                <a:gd name="connsiteY2" fmla="*/ 601620 h 1079563"/>
                <a:gd name="connsiteX3" fmla="*/ 1536505 w 3060338"/>
                <a:gd name="connsiteY3" fmla="*/ 578285 h 1079563"/>
                <a:gd name="connsiteX4" fmla="*/ 0 w 3060338"/>
                <a:gd name="connsiteY4" fmla="*/ 508009 h 1079563"/>
                <a:gd name="connsiteX0" fmla="*/ 0 w 3060338"/>
                <a:gd name="connsiteY0" fmla="*/ 508009 h 1149426"/>
                <a:gd name="connsiteX1" fmla="*/ 1936239 w 3060338"/>
                <a:gd name="connsiteY1" fmla="*/ 839 h 1149426"/>
                <a:gd name="connsiteX2" fmla="*/ 3060338 w 3060338"/>
                <a:gd name="connsiteY2" fmla="*/ 601620 h 1149426"/>
                <a:gd name="connsiteX3" fmla="*/ 1450046 w 3060338"/>
                <a:gd name="connsiteY3" fmla="*/ 734033 h 1149426"/>
                <a:gd name="connsiteX4" fmla="*/ 0 w 3060338"/>
                <a:gd name="connsiteY4" fmla="*/ 508009 h 1149426"/>
                <a:gd name="connsiteX0" fmla="*/ 0 w 3060338"/>
                <a:gd name="connsiteY0" fmla="*/ 508009 h 1106724"/>
                <a:gd name="connsiteX1" fmla="*/ 1936239 w 3060338"/>
                <a:gd name="connsiteY1" fmla="*/ 839 h 1106724"/>
                <a:gd name="connsiteX2" fmla="*/ 3060338 w 3060338"/>
                <a:gd name="connsiteY2" fmla="*/ 601620 h 1106724"/>
                <a:gd name="connsiteX3" fmla="*/ 1450046 w 3060338"/>
                <a:gd name="connsiteY3" fmla="*/ 734033 h 1106724"/>
                <a:gd name="connsiteX4" fmla="*/ 0 w 3060338"/>
                <a:gd name="connsiteY4" fmla="*/ 508009 h 1106724"/>
                <a:gd name="connsiteX0" fmla="*/ 0 w 2905955"/>
                <a:gd name="connsiteY0" fmla="*/ 507265 h 947758"/>
                <a:gd name="connsiteX1" fmla="*/ 1936239 w 2905955"/>
                <a:gd name="connsiteY1" fmla="*/ 95 h 947758"/>
                <a:gd name="connsiteX2" fmla="*/ 2905955 w 2905955"/>
                <a:gd name="connsiteY2" fmla="*/ 537144 h 947758"/>
                <a:gd name="connsiteX3" fmla="*/ 1450046 w 2905955"/>
                <a:gd name="connsiteY3" fmla="*/ 733289 h 947758"/>
                <a:gd name="connsiteX4" fmla="*/ 0 w 2905955"/>
                <a:gd name="connsiteY4" fmla="*/ 507265 h 947758"/>
                <a:gd name="connsiteX0" fmla="*/ 0 w 2905955"/>
                <a:gd name="connsiteY0" fmla="*/ 507265 h 947758"/>
                <a:gd name="connsiteX1" fmla="*/ 1936239 w 2905955"/>
                <a:gd name="connsiteY1" fmla="*/ 95 h 947758"/>
                <a:gd name="connsiteX2" fmla="*/ 2905955 w 2905955"/>
                <a:gd name="connsiteY2" fmla="*/ 537144 h 947758"/>
                <a:gd name="connsiteX3" fmla="*/ 1450046 w 2905955"/>
                <a:gd name="connsiteY3" fmla="*/ 733289 h 947758"/>
                <a:gd name="connsiteX4" fmla="*/ 0 w 2905955"/>
                <a:gd name="connsiteY4" fmla="*/ 507265 h 947758"/>
                <a:gd name="connsiteX0" fmla="*/ 0 w 2905955"/>
                <a:gd name="connsiteY0" fmla="*/ 507265 h 1045595"/>
                <a:gd name="connsiteX1" fmla="*/ 1936239 w 2905955"/>
                <a:gd name="connsiteY1" fmla="*/ 95 h 1045595"/>
                <a:gd name="connsiteX2" fmla="*/ 2905955 w 2905955"/>
                <a:gd name="connsiteY2" fmla="*/ 537144 h 1045595"/>
                <a:gd name="connsiteX3" fmla="*/ 1450046 w 2905955"/>
                <a:gd name="connsiteY3" fmla="*/ 733289 h 1045595"/>
                <a:gd name="connsiteX4" fmla="*/ 0 w 2905955"/>
                <a:gd name="connsiteY4" fmla="*/ 507265 h 1045595"/>
                <a:gd name="connsiteX0" fmla="*/ 0 w 2905955"/>
                <a:gd name="connsiteY0" fmla="*/ 507265 h 1196187"/>
                <a:gd name="connsiteX1" fmla="*/ 1936239 w 2905955"/>
                <a:gd name="connsiteY1" fmla="*/ 95 h 1196187"/>
                <a:gd name="connsiteX2" fmla="*/ 2905955 w 2905955"/>
                <a:gd name="connsiteY2" fmla="*/ 537144 h 1196187"/>
                <a:gd name="connsiteX3" fmla="*/ 1251665 w 2905955"/>
                <a:gd name="connsiteY3" fmla="*/ 1000688 h 1196187"/>
                <a:gd name="connsiteX4" fmla="*/ 0 w 2905955"/>
                <a:gd name="connsiteY4" fmla="*/ 507265 h 1196187"/>
                <a:gd name="connsiteX0" fmla="*/ 0 w 2905955"/>
                <a:gd name="connsiteY0" fmla="*/ 507265 h 1085586"/>
                <a:gd name="connsiteX1" fmla="*/ 1936239 w 2905955"/>
                <a:gd name="connsiteY1" fmla="*/ 95 h 1085586"/>
                <a:gd name="connsiteX2" fmla="*/ 2905955 w 2905955"/>
                <a:gd name="connsiteY2" fmla="*/ 537144 h 1085586"/>
                <a:gd name="connsiteX3" fmla="*/ 1251665 w 2905955"/>
                <a:gd name="connsiteY3" fmla="*/ 1000688 h 1085586"/>
                <a:gd name="connsiteX4" fmla="*/ 0 w 2905955"/>
                <a:gd name="connsiteY4" fmla="*/ 507265 h 1085586"/>
                <a:gd name="connsiteX0" fmla="*/ 0 w 2905955"/>
                <a:gd name="connsiteY0" fmla="*/ 507265 h 1083960"/>
                <a:gd name="connsiteX1" fmla="*/ 1936239 w 2905955"/>
                <a:gd name="connsiteY1" fmla="*/ 95 h 1083960"/>
                <a:gd name="connsiteX2" fmla="*/ 2905955 w 2905955"/>
                <a:gd name="connsiteY2" fmla="*/ 537144 h 1083960"/>
                <a:gd name="connsiteX3" fmla="*/ 1251665 w 2905955"/>
                <a:gd name="connsiteY3" fmla="*/ 1000688 h 1083960"/>
                <a:gd name="connsiteX4" fmla="*/ 0 w 2905955"/>
                <a:gd name="connsiteY4" fmla="*/ 507265 h 1083960"/>
                <a:gd name="connsiteX0" fmla="*/ 0 w 2905955"/>
                <a:gd name="connsiteY0" fmla="*/ 515130 h 1091825"/>
                <a:gd name="connsiteX1" fmla="*/ 1936239 w 2905955"/>
                <a:gd name="connsiteY1" fmla="*/ 7960 h 1091825"/>
                <a:gd name="connsiteX2" fmla="*/ 2905955 w 2905955"/>
                <a:gd name="connsiteY2" fmla="*/ 545009 h 1091825"/>
                <a:gd name="connsiteX3" fmla="*/ 1251665 w 2905955"/>
                <a:gd name="connsiteY3" fmla="*/ 1008553 h 1091825"/>
                <a:gd name="connsiteX4" fmla="*/ 0 w 2905955"/>
                <a:gd name="connsiteY4" fmla="*/ 515130 h 1091825"/>
                <a:gd name="connsiteX0" fmla="*/ 0 w 2905955"/>
                <a:gd name="connsiteY0" fmla="*/ 511723 h 1088418"/>
                <a:gd name="connsiteX1" fmla="*/ 1936239 w 2905955"/>
                <a:gd name="connsiteY1" fmla="*/ 4553 h 1088418"/>
                <a:gd name="connsiteX2" fmla="*/ 2905955 w 2905955"/>
                <a:gd name="connsiteY2" fmla="*/ 541602 h 1088418"/>
                <a:gd name="connsiteX3" fmla="*/ 1251665 w 2905955"/>
                <a:gd name="connsiteY3" fmla="*/ 1005146 h 1088418"/>
                <a:gd name="connsiteX4" fmla="*/ 0 w 2905955"/>
                <a:gd name="connsiteY4" fmla="*/ 511723 h 1088418"/>
                <a:gd name="connsiteX0" fmla="*/ 0 w 2684843"/>
                <a:gd name="connsiteY0" fmla="*/ 246373 h 1095000"/>
                <a:gd name="connsiteX1" fmla="*/ 1715127 w 2684843"/>
                <a:gd name="connsiteY1" fmla="*/ 7966 h 1095000"/>
                <a:gd name="connsiteX2" fmla="*/ 2684843 w 2684843"/>
                <a:gd name="connsiteY2" fmla="*/ 545015 h 1095000"/>
                <a:gd name="connsiteX3" fmla="*/ 1030553 w 2684843"/>
                <a:gd name="connsiteY3" fmla="*/ 1008559 h 1095000"/>
                <a:gd name="connsiteX4" fmla="*/ 0 w 2684843"/>
                <a:gd name="connsiteY4" fmla="*/ 246373 h 1095000"/>
                <a:gd name="connsiteX0" fmla="*/ 0 w 2684843"/>
                <a:gd name="connsiteY0" fmla="*/ 246373 h 1095000"/>
                <a:gd name="connsiteX1" fmla="*/ 1715127 w 2684843"/>
                <a:gd name="connsiteY1" fmla="*/ 7966 h 1095000"/>
                <a:gd name="connsiteX2" fmla="*/ 2684843 w 2684843"/>
                <a:gd name="connsiteY2" fmla="*/ 545015 h 1095000"/>
                <a:gd name="connsiteX3" fmla="*/ 1030553 w 2684843"/>
                <a:gd name="connsiteY3" fmla="*/ 1008559 h 1095000"/>
                <a:gd name="connsiteX4" fmla="*/ 0 w 2684843"/>
                <a:gd name="connsiteY4" fmla="*/ 246373 h 1095000"/>
                <a:gd name="connsiteX0" fmla="*/ 0 w 2684843"/>
                <a:gd name="connsiteY0" fmla="*/ 15821 h 864448"/>
                <a:gd name="connsiteX1" fmla="*/ 1482564 w 2684843"/>
                <a:gd name="connsiteY1" fmla="*/ 311482 h 864448"/>
                <a:gd name="connsiteX2" fmla="*/ 2684843 w 2684843"/>
                <a:gd name="connsiteY2" fmla="*/ 314463 h 864448"/>
                <a:gd name="connsiteX3" fmla="*/ 1030553 w 2684843"/>
                <a:gd name="connsiteY3" fmla="*/ 778007 h 864448"/>
                <a:gd name="connsiteX4" fmla="*/ 0 w 2684843"/>
                <a:gd name="connsiteY4" fmla="*/ 15821 h 864448"/>
                <a:gd name="connsiteX0" fmla="*/ 0 w 2684843"/>
                <a:gd name="connsiteY0" fmla="*/ 34967 h 883594"/>
                <a:gd name="connsiteX1" fmla="*/ 1607259 w 2684843"/>
                <a:gd name="connsiteY1" fmla="*/ 106005 h 883594"/>
                <a:gd name="connsiteX2" fmla="*/ 2684843 w 2684843"/>
                <a:gd name="connsiteY2" fmla="*/ 333609 h 883594"/>
                <a:gd name="connsiteX3" fmla="*/ 1030553 w 2684843"/>
                <a:gd name="connsiteY3" fmla="*/ 797153 h 883594"/>
                <a:gd name="connsiteX4" fmla="*/ 0 w 2684843"/>
                <a:gd name="connsiteY4" fmla="*/ 34967 h 883594"/>
                <a:gd name="connsiteX0" fmla="*/ 0 w 2684843"/>
                <a:gd name="connsiteY0" fmla="*/ 34967 h 995767"/>
                <a:gd name="connsiteX1" fmla="*/ 1607259 w 2684843"/>
                <a:gd name="connsiteY1" fmla="*/ 106005 h 995767"/>
                <a:gd name="connsiteX2" fmla="*/ 2684843 w 2684843"/>
                <a:gd name="connsiteY2" fmla="*/ 333609 h 995767"/>
                <a:gd name="connsiteX3" fmla="*/ 1599644 w 2684843"/>
                <a:gd name="connsiteY3" fmla="*/ 960393 h 995767"/>
                <a:gd name="connsiteX4" fmla="*/ 0 w 2684843"/>
                <a:gd name="connsiteY4" fmla="*/ 34967 h 995767"/>
                <a:gd name="connsiteX0" fmla="*/ 0 w 3301258"/>
                <a:gd name="connsiteY0" fmla="*/ 96430 h 1022216"/>
                <a:gd name="connsiteX1" fmla="*/ 1607259 w 3301258"/>
                <a:gd name="connsiteY1" fmla="*/ 167468 h 1022216"/>
                <a:gd name="connsiteX2" fmla="*/ 3301258 w 3301258"/>
                <a:gd name="connsiteY2" fmla="*/ 140936 h 1022216"/>
                <a:gd name="connsiteX3" fmla="*/ 1599644 w 3301258"/>
                <a:gd name="connsiteY3" fmla="*/ 1021856 h 1022216"/>
                <a:gd name="connsiteX4" fmla="*/ 0 w 3301258"/>
                <a:gd name="connsiteY4" fmla="*/ 96430 h 1022216"/>
                <a:gd name="connsiteX0" fmla="*/ 0 w 3301258"/>
                <a:gd name="connsiteY0" fmla="*/ 129353 h 1055139"/>
                <a:gd name="connsiteX1" fmla="*/ 1659575 w 3301258"/>
                <a:gd name="connsiteY1" fmla="*/ 85393 h 1055139"/>
                <a:gd name="connsiteX2" fmla="*/ 3301258 w 3301258"/>
                <a:gd name="connsiteY2" fmla="*/ 173859 h 1055139"/>
                <a:gd name="connsiteX3" fmla="*/ 1599644 w 3301258"/>
                <a:gd name="connsiteY3" fmla="*/ 1054779 h 1055139"/>
                <a:gd name="connsiteX4" fmla="*/ 0 w 3301258"/>
                <a:gd name="connsiteY4" fmla="*/ 129353 h 1055139"/>
                <a:gd name="connsiteX0" fmla="*/ 0 w 3301258"/>
                <a:gd name="connsiteY0" fmla="*/ 60617 h 986403"/>
                <a:gd name="connsiteX1" fmla="*/ 1691973 w 3301258"/>
                <a:gd name="connsiteY1" fmla="*/ 337128 h 986403"/>
                <a:gd name="connsiteX2" fmla="*/ 3301258 w 3301258"/>
                <a:gd name="connsiteY2" fmla="*/ 105123 h 986403"/>
                <a:gd name="connsiteX3" fmla="*/ 1599644 w 3301258"/>
                <a:gd name="connsiteY3" fmla="*/ 986043 h 986403"/>
                <a:gd name="connsiteX4" fmla="*/ 0 w 3301258"/>
                <a:gd name="connsiteY4" fmla="*/ 60617 h 986403"/>
                <a:gd name="connsiteX0" fmla="*/ 0 w 3301258"/>
                <a:gd name="connsiteY0" fmla="*/ 36427 h 962213"/>
                <a:gd name="connsiteX1" fmla="*/ 1691973 w 3301258"/>
                <a:gd name="connsiteY1" fmla="*/ 312938 h 962213"/>
                <a:gd name="connsiteX2" fmla="*/ 3301258 w 3301258"/>
                <a:gd name="connsiteY2" fmla="*/ 80933 h 962213"/>
                <a:gd name="connsiteX3" fmla="*/ 1599644 w 3301258"/>
                <a:gd name="connsiteY3" fmla="*/ 961853 h 962213"/>
                <a:gd name="connsiteX4" fmla="*/ 0 w 3301258"/>
                <a:gd name="connsiteY4" fmla="*/ 36427 h 962213"/>
                <a:gd name="connsiteX0" fmla="*/ 0 w 3301258"/>
                <a:gd name="connsiteY0" fmla="*/ 138062 h 1063848"/>
                <a:gd name="connsiteX1" fmla="*/ 1840138 w 3301258"/>
                <a:gd name="connsiteY1" fmla="*/ 142484 h 1063848"/>
                <a:gd name="connsiteX2" fmla="*/ 3301258 w 3301258"/>
                <a:gd name="connsiteY2" fmla="*/ 182568 h 1063848"/>
                <a:gd name="connsiteX3" fmla="*/ 1599644 w 3301258"/>
                <a:gd name="connsiteY3" fmla="*/ 1063488 h 1063848"/>
                <a:gd name="connsiteX4" fmla="*/ 0 w 3301258"/>
                <a:gd name="connsiteY4" fmla="*/ 138062 h 1063848"/>
                <a:gd name="connsiteX0" fmla="*/ 0 w 3301258"/>
                <a:gd name="connsiteY0" fmla="*/ 138064 h 1063850"/>
                <a:gd name="connsiteX1" fmla="*/ 1840138 w 3301258"/>
                <a:gd name="connsiteY1" fmla="*/ 142486 h 1063850"/>
                <a:gd name="connsiteX2" fmla="*/ 3301258 w 3301258"/>
                <a:gd name="connsiteY2" fmla="*/ 182570 h 1063850"/>
                <a:gd name="connsiteX3" fmla="*/ 1599644 w 3301258"/>
                <a:gd name="connsiteY3" fmla="*/ 1063490 h 1063850"/>
                <a:gd name="connsiteX4" fmla="*/ 0 w 3301258"/>
                <a:gd name="connsiteY4" fmla="*/ 138064 h 1063850"/>
                <a:gd name="connsiteX0" fmla="*/ 0 w 3301258"/>
                <a:gd name="connsiteY0" fmla="*/ 138064 h 974446"/>
                <a:gd name="connsiteX1" fmla="*/ 1840138 w 3301258"/>
                <a:gd name="connsiteY1" fmla="*/ 142486 h 974446"/>
                <a:gd name="connsiteX2" fmla="*/ 3301258 w 3301258"/>
                <a:gd name="connsiteY2" fmla="*/ 182570 h 974446"/>
                <a:gd name="connsiteX3" fmla="*/ 1785054 w 3301258"/>
                <a:gd name="connsiteY3" fmla="*/ 973404 h 974446"/>
                <a:gd name="connsiteX4" fmla="*/ 0 w 3301258"/>
                <a:gd name="connsiteY4" fmla="*/ 138064 h 974446"/>
                <a:gd name="connsiteX0" fmla="*/ 0 w 3301258"/>
                <a:gd name="connsiteY0" fmla="*/ 138064 h 974445"/>
                <a:gd name="connsiteX1" fmla="*/ 1840138 w 3301258"/>
                <a:gd name="connsiteY1" fmla="*/ 142486 h 974445"/>
                <a:gd name="connsiteX2" fmla="*/ 3301258 w 3301258"/>
                <a:gd name="connsiteY2" fmla="*/ 182570 h 974445"/>
                <a:gd name="connsiteX3" fmla="*/ 1785054 w 3301258"/>
                <a:gd name="connsiteY3" fmla="*/ 973404 h 974445"/>
                <a:gd name="connsiteX4" fmla="*/ 0 w 3301258"/>
                <a:gd name="connsiteY4" fmla="*/ 138064 h 974445"/>
                <a:gd name="connsiteX0" fmla="*/ 0 w 3301258"/>
                <a:gd name="connsiteY0" fmla="*/ 253347 h 1089728"/>
                <a:gd name="connsiteX1" fmla="*/ 1840138 w 3301258"/>
                <a:gd name="connsiteY1" fmla="*/ 257769 h 1089728"/>
                <a:gd name="connsiteX2" fmla="*/ 3301258 w 3301258"/>
                <a:gd name="connsiteY2" fmla="*/ 297853 h 1089728"/>
                <a:gd name="connsiteX3" fmla="*/ 1785054 w 3301258"/>
                <a:gd name="connsiteY3" fmla="*/ 1088687 h 1089728"/>
                <a:gd name="connsiteX4" fmla="*/ 0 w 3301258"/>
                <a:gd name="connsiteY4" fmla="*/ 253347 h 1089728"/>
                <a:gd name="connsiteX0" fmla="*/ 0 w 3301258"/>
                <a:gd name="connsiteY0" fmla="*/ 253347 h 1089728"/>
                <a:gd name="connsiteX1" fmla="*/ 1840138 w 3301258"/>
                <a:gd name="connsiteY1" fmla="*/ 257769 h 1089728"/>
                <a:gd name="connsiteX2" fmla="*/ 3301258 w 3301258"/>
                <a:gd name="connsiteY2" fmla="*/ 297853 h 1089728"/>
                <a:gd name="connsiteX3" fmla="*/ 1785054 w 3301258"/>
                <a:gd name="connsiteY3" fmla="*/ 1088687 h 1089728"/>
                <a:gd name="connsiteX4" fmla="*/ 0 w 3301258"/>
                <a:gd name="connsiteY4" fmla="*/ 253347 h 1089728"/>
                <a:gd name="connsiteX0" fmla="*/ 0 w 3301258"/>
                <a:gd name="connsiteY0" fmla="*/ 253347 h 1088853"/>
                <a:gd name="connsiteX1" fmla="*/ 1840138 w 3301258"/>
                <a:gd name="connsiteY1" fmla="*/ 257769 h 1088853"/>
                <a:gd name="connsiteX2" fmla="*/ 3301258 w 3301258"/>
                <a:gd name="connsiteY2" fmla="*/ 297853 h 1088853"/>
                <a:gd name="connsiteX3" fmla="*/ 1785054 w 3301258"/>
                <a:gd name="connsiteY3" fmla="*/ 1088687 h 1088853"/>
                <a:gd name="connsiteX4" fmla="*/ 0 w 3301258"/>
                <a:gd name="connsiteY4" fmla="*/ 253347 h 1088853"/>
                <a:gd name="connsiteX0" fmla="*/ 0 w 3301258"/>
                <a:gd name="connsiteY0" fmla="*/ 296428 h 1131934"/>
                <a:gd name="connsiteX1" fmla="*/ 1969659 w 3301258"/>
                <a:gd name="connsiteY1" fmla="*/ 208668 h 1131934"/>
                <a:gd name="connsiteX2" fmla="*/ 3301258 w 3301258"/>
                <a:gd name="connsiteY2" fmla="*/ 340934 h 1131934"/>
                <a:gd name="connsiteX3" fmla="*/ 1785054 w 3301258"/>
                <a:gd name="connsiteY3" fmla="*/ 1131768 h 1131934"/>
                <a:gd name="connsiteX4" fmla="*/ 0 w 3301258"/>
                <a:gd name="connsiteY4" fmla="*/ 296428 h 1131934"/>
                <a:gd name="connsiteX0" fmla="*/ 0 w 3301258"/>
                <a:gd name="connsiteY0" fmla="*/ 296428 h 1131934"/>
                <a:gd name="connsiteX1" fmla="*/ 1969659 w 3301258"/>
                <a:gd name="connsiteY1" fmla="*/ 208668 h 1131934"/>
                <a:gd name="connsiteX2" fmla="*/ 3301258 w 3301258"/>
                <a:gd name="connsiteY2" fmla="*/ 340934 h 1131934"/>
                <a:gd name="connsiteX3" fmla="*/ 1785054 w 3301258"/>
                <a:gd name="connsiteY3" fmla="*/ 1131768 h 1131934"/>
                <a:gd name="connsiteX4" fmla="*/ 0 w 3301258"/>
                <a:gd name="connsiteY4" fmla="*/ 296428 h 1131934"/>
                <a:gd name="connsiteX0" fmla="*/ 0 w 3243726"/>
                <a:gd name="connsiteY0" fmla="*/ 250621 h 971393"/>
                <a:gd name="connsiteX1" fmla="*/ 1912127 w 3243726"/>
                <a:gd name="connsiteY1" fmla="*/ 48144 h 971393"/>
                <a:gd name="connsiteX2" fmla="*/ 3243726 w 3243726"/>
                <a:gd name="connsiteY2" fmla="*/ 180410 h 971393"/>
                <a:gd name="connsiteX3" fmla="*/ 1727522 w 3243726"/>
                <a:gd name="connsiteY3" fmla="*/ 971244 h 971393"/>
                <a:gd name="connsiteX4" fmla="*/ 0 w 3243726"/>
                <a:gd name="connsiteY4" fmla="*/ 250621 h 971393"/>
                <a:gd name="connsiteX0" fmla="*/ 0 w 3243726"/>
                <a:gd name="connsiteY0" fmla="*/ 417930 h 1138702"/>
                <a:gd name="connsiteX1" fmla="*/ 1912127 w 3243726"/>
                <a:gd name="connsiteY1" fmla="*/ 215453 h 1138702"/>
                <a:gd name="connsiteX2" fmla="*/ 3243726 w 3243726"/>
                <a:gd name="connsiteY2" fmla="*/ 347719 h 1138702"/>
                <a:gd name="connsiteX3" fmla="*/ 1727522 w 3243726"/>
                <a:gd name="connsiteY3" fmla="*/ 1138553 h 1138702"/>
                <a:gd name="connsiteX4" fmla="*/ 0 w 3243726"/>
                <a:gd name="connsiteY4" fmla="*/ 417930 h 1138702"/>
                <a:gd name="connsiteX0" fmla="*/ 0 w 3243726"/>
                <a:gd name="connsiteY0" fmla="*/ 470935 h 1191707"/>
                <a:gd name="connsiteX1" fmla="*/ 1981629 w 3243726"/>
                <a:gd name="connsiteY1" fmla="*/ 132609 h 1191707"/>
                <a:gd name="connsiteX2" fmla="*/ 3243726 w 3243726"/>
                <a:gd name="connsiteY2" fmla="*/ 400724 h 1191707"/>
                <a:gd name="connsiteX3" fmla="*/ 1727522 w 3243726"/>
                <a:gd name="connsiteY3" fmla="*/ 1191558 h 1191707"/>
                <a:gd name="connsiteX4" fmla="*/ 0 w 3243726"/>
                <a:gd name="connsiteY4" fmla="*/ 470935 h 1191707"/>
                <a:gd name="connsiteX0" fmla="*/ 0 w 3243726"/>
                <a:gd name="connsiteY0" fmla="*/ 398148 h 1118920"/>
                <a:gd name="connsiteX1" fmla="*/ 2155430 w 3243726"/>
                <a:gd name="connsiteY1" fmla="*/ 255346 h 1118920"/>
                <a:gd name="connsiteX2" fmla="*/ 3243726 w 3243726"/>
                <a:gd name="connsiteY2" fmla="*/ 327937 h 1118920"/>
                <a:gd name="connsiteX3" fmla="*/ 1727522 w 3243726"/>
                <a:gd name="connsiteY3" fmla="*/ 1118771 h 1118920"/>
                <a:gd name="connsiteX4" fmla="*/ 0 w 3243726"/>
                <a:gd name="connsiteY4" fmla="*/ 398148 h 1118920"/>
                <a:gd name="connsiteX0" fmla="*/ 0 w 3243726"/>
                <a:gd name="connsiteY0" fmla="*/ 398148 h 1184097"/>
                <a:gd name="connsiteX1" fmla="*/ 2155430 w 3243726"/>
                <a:gd name="connsiteY1" fmla="*/ 255346 h 1184097"/>
                <a:gd name="connsiteX2" fmla="*/ 3243726 w 3243726"/>
                <a:gd name="connsiteY2" fmla="*/ 327937 h 1184097"/>
                <a:gd name="connsiteX3" fmla="*/ 1991413 w 3243726"/>
                <a:gd name="connsiteY3" fmla="*/ 1183962 h 1184097"/>
                <a:gd name="connsiteX4" fmla="*/ 0 w 3243726"/>
                <a:gd name="connsiteY4" fmla="*/ 398148 h 1184097"/>
                <a:gd name="connsiteX0" fmla="*/ 0 w 3243726"/>
                <a:gd name="connsiteY0" fmla="*/ 398148 h 1184066"/>
                <a:gd name="connsiteX1" fmla="*/ 2155430 w 3243726"/>
                <a:gd name="connsiteY1" fmla="*/ 255346 h 1184066"/>
                <a:gd name="connsiteX2" fmla="*/ 3243726 w 3243726"/>
                <a:gd name="connsiteY2" fmla="*/ 327937 h 1184066"/>
                <a:gd name="connsiteX3" fmla="*/ 1991413 w 3243726"/>
                <a:gd name="connsiteY3" fmla="*/ 1183962 h 1184066"/>
                <a:gd name="connsiteX4" fmla="*/ 0 w 3243726"/>
                <a:gd name="connsiteY4" fmla="*/ 398148 h 1184066"/>
                <a:gd name="connsiteX0" fmla="*/ 0 w 3313030"/>
                <a:gd name="connsiteY0" fmla="*/ 390251 h 1205702"/>
                <a:gd name="connsiteX1" fmla="*/ 2224734 w 3313030"/>
                <a:gd name="connsiteY1" fmla="*/ 277052 h 1205702"/>
                <a:gd name="connsiteX2" fmla="*/ 3313030 w 3313030"/>
                <a:gd name="connsiteY2" fmla="*/ 349643 h 1205702"/>
                <a:gd name="connsiteX3" fmla="*/ 2060717 w 3313030"/>
                <a:gd name="connsiteY3" fmla="*/ 1205668 h 1205702"/>
                <a:gd name="connsiteX4" fmla="*/ 0 w 3313030"/>
                <a:gd name="connsiteY4" fmla="*/ 390251 h 1205702"/>
                <a:gd name="connsiteX0" fmla="*/ 0 w 3313030"/>
                <a:gd name="connsiteY0" fmla="*/ 436395 h 1251846"/>
                <a:gd name="connsiteX1" fmla="*/ 1963332 w 3313030"/>
                <a:gd name="connsiteY1" fmla="*/ 186952 h 1251846"/>
                <a:gd name="connsiteX2" fmla="*/ 3313030 w 3313030"/>
                <a:gd name="connsiteY2" fmla="*/ 395787 h 1251846"/>
                <a:gd name="connsiteX3" fmla="*/ 2060717 w 3313030"/>
                <a:gd name="connsiteY3" fmla="*/ 1251812 h 1251846"/>
                <a:gd name="connsiteX4" fmla="*/ 0 w 3313030"/>
                <a:gd name="connsiteY4" fmla="*/ 436395 h 1251846"/>
                <a:gd name="connsiteX0" fmla="*/ 0 w 3313030"/>
                <a:gd name="connsiteY0" fmla="*/ 436395 h 1161091"/>
                <a:gd name="connsiteX1" fmla="*/ 1963332 w 3313030"/>
                <a:gd name="connsiteY1" fmla="*/ 186952 h 1161091"/>
                <a:gd name="connsiteX2" fmla="*/ 3313030 w 3313030"/>
                <a:gd name="connsiteY2" fmla="*/ 395787 h 1161091"/>
                <a:gd name="connsiteX3" fmla="*/ 1660240 w 3313030"/>
                <a:gd name="connsiteY3" fmla="*/ 1161054 h 1161091"/>
                <a:gd name="connsiteX4" fmla="*/ 0 w 3313030"/>
                <a:gd name="connsiteY4" fmla="*/ 436395 h 1161091"/>
                <a:gd name="connsiteX0" fmla="*/ 0 w 2942698"/>
                <a:gd name="connsiteY0" fmla="*/ 434445 h 1159246"/>
                <a:gd name="connsiteX1" fmla="*/ 1963332 w 2942698"/>
                <a:gd name="connsiteY1" fmla="*/ 185002 h 1159246"/>
                <a:gd name="connsiteX2" fmla="*/ 2942698 w 2942698"/>
                <a:gd name="connsiteY2" fmla="*/ 355291 h 1159246"/>
                <a:gd name="connsiteX3" fmla="*/ 1660240 w 2942698"/>
                <a:gd name="connsiteY3" fmla="*/ 1159104 h 1159246"/>
                <a:gd name="connsiteX4" fmla="*/ 0 w 2942698"/>
                <a:gd name="connsiteY4" fmla="*/ 434445 h 1159246"/>
                <a:gd name="connsiteX0" fmla="*/ 0 w 2942698"/>
                <a:gd name="connsiteY0" fmla="*/ 434445 h 1159245"/>
                <a:gd name="connsiteX1" fmla="*/ 1963332 w 2942698"/>
                <a:gd name="connsiteY1" fmla="*/ 185002 h 1159245"/>
                <a:gd name="connsiteX2" fmla="*/ 2942698 w 2942698"/>
                <a:gd name="connsiteY2" fmla="*/ 355291 h 1159245"/>
                <a:gd name="connsiteX3" fmla="*/ 1660240 w 2942698"/>
                <a:gd name="connsiteY3" fmla="*/ 1159104 h 1159245"/>
                <a:gd name="connsiteX4" fmla="*/ 0 w 2942698"/>
                <a:gd name="connsiteY4" fmla="*/ 434445 h 1159245"/>
                <a:gd name="connsiteX0" fmla="*/ 0 w 2942698"/>
                <a:gd name="connsiteY0" fmla="*/ 434445 h 1159245"/>
                <a:gd name="connsiteX1" fmla="*/ 1963332 w 2942698"/>
                <a:gd name="connsiteY1" fmla="*/ 185002 h 1159245"/>
                <a:gd name="connsiteX2" fmla="*/ 2942698 w 2942698"/>
                <a:gd name="connsiteY2" fmla="*/ 355291 h 1159245"/>
                <a:gd name="connsiteX3" fmla="*/ 1660240 w 2942698"/>
                <a:gd name="connsiteY3" fmla="*/ 1159104 h 1159245"/>
                <a:gd name="connsiteX4" fmla="*/ 0 w 2942698"/>
                <a:gd name="connsiteY4" fmla="*/ 434445 h 1159245"/>
                <a:gd name="connsiteX0" fmla="*/ 0 w 2942698"/>
                <a:gd name="connsiteY0" fmla="*/ 472581 h 1197381"/>
                <a:gd name="connsiteX1" fmla="*/ 1963332 w 2942698"/>
                <a:gd name="connsiteY1" fmla="*/ 223138 h 1197381"/>
                <a:gd name="connsiteX2" fmla="*/ 2942698 w 2942698"/>
                <a:gd name="connsiteY2" fmla="*/ 393427 h 1197381"/>
                <a:gd name="connsiteX3" fmla="*/ 1660240 w 2942698"/>
                <a:gd name="connsiteY3" fmla="*/ 1197240 h 1197381"/>
                <a:gd name="connsiteX4" fmla="*/ 0 w 2942698"/>
                <a:gd name="connsiteY4" fmla="*/ 472581 h 119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698" h="1197381">
                  <a:moveTo>
                    <a:pt x="0" y="472581"/>
                  </a:moveTo>
                  <a:cubicBezTo>
                    <a:pt x="1387862" y="-337630"/>
                    <a:pt x="1725666" y="116491"/>
                    <a:pt x="1963332" y="223138"/>
                  </a:cubicBezTo>
                  <a:cubicBezTo>
                    <a:pt x="2200998" y="329785"/>
                    <a:pt x="2719067" y="472894"/>
                    <a:pt x="2942698" y="393427"/>
                  </a:cubicBezTo>
                  <a:cubicBezTo>
                    <a:pt x="2385178" y="859516"/>
                    <a:pt x="2150690" y="1184048"/>
                    <a:pt x="1660240" y="1197240"/>
                  </a:cubicBezTo>
                  <a:cubicBezTo>
                    <a:pt x="1169790" y="1210432"/>
                    <a:pt x="946943" y="295648"/>
                    <a:pt x="0" y="472581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6" name="타원 5">
              <a:extLst>
                <a:ext uri="{FF2B5EF4-FFF2-40B4-BE49-F238E27FC236}">
                  <a16:creationId xmlns:a16="http://schemas.microsoft.com/office/drawing/2014/main" id="{25690403-39C9-4E87-8084-BF532E08F5CC}"/>
                </a:ext>
              </a:extLst>
            </p:cNvPr>
            <p:cNvSpPr/>
            <p:nvPr/>
          </p:nvSpPr>
          <p:spPr>
            <a:xfrm rot="17249794">
              <a:off x="3678467" y="1110964"/>
              <a:ext cx="2585712" cy="1230160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130127"/>
                <a:gd name="connsiteX1" fmla="*/ 1511461 w 3060338"/>
                <a:gd name="connsiteY1" fmla="*/ 408 h 1130127"/>
                <a:gd name="connsiteX2" fmla="*/ 3060338 w 3060338"/>
                <a:gd name="connsiteY2" fmla="*/ 685189 h 1130127"/>
                <a:gd name="connsiteX3" fmla="*/ 1374397 w 3060338"/>
                <a:gd name="connsiteY3" fmla="*/ 778835 h 1130127"/>
                <a:gd name="connsiteX4" fmla="*/ 0 w 3060338"/>
                <a:gd name="connsiteY4" fmla="*/ 591578 h 113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0338" h="1130127">
                  <a:moveTo>
                    <a:pt x="0" y="591578"/>
                  </a:moveTo>
                  <a:cubicBezTo>
                    <a:pt x="182148" y="421490"/>
                    <a:pt x="1001405" y="-15194"/>
                    <a:pt x="1511461" y="408"/>
                  </a:cubicBezTo>
                  <a:cubicBezTo>
                    <a:pt x="2021517" y="16010"/>
                    <a:pt x="2230659" y="349872"/>
                    <a:pt x="3060338" y="685189"/>
                  </a:cubicBezTo>
                  <a:cubicBezTo>
                    <a:pt x="1938840" y="1472539"/>
                    <a:pt x="1783643" y="1024862"/>
                    <a:pt x="1374397" y="778835"/>
                  </a:cubicBezTo>
                  <a:cubicBezTo>
                    <a:pt x="937049" y="515914"/>
                    <a:pt x="258441" y="630060"/>
                    <a:pt x="0" y="591578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사용자 관리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접속 사용자 확인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who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현재 시스템에 접속한 사용자의 정보를 출력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4768A-FF2F-461B-9969-C6481F6AC55E}"/>
              </a:ext>
            </a:extLst>
          </p:cNvPr>
          <p:cNvSpPr/>
          <p:nvPr/>
        </p:nvSpPr>
        <p:spPr>
          <a:xfrm>
            <a:off x="1475656" y="2708920"/>
            <a:ext cx="640871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who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-q  : </a:t>
            </a:r>
            <a:r>
              <a:rPr lang="ko-KR" altLang="en-US" sz="1600" dirty="0"/>
              <a:t>사용자 계정명만 출력</a:t>
            </a:r>
            <a:endParaRPr lang="en-US" altLang="ko-KR" sz="1600" dirty="0"/>
          </a:p>
          <a:p>
            <a:pPr lvl="2"/>
            <a:r>
              <a:rPr lang="en-US" altLang="ko-KR" sz="1600" dirty="0"/>
              <a:t>-H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출력 항목에 대한 타이틀도 출력</a:t>
            </a:r>
            <a:endParaRPr lang="en-US" altLang="ko-KR" sz="1600" dirty="0"/>
          </a:p>
          <a:p>
            <a:pPr lvl="2"/>
            <a:r>
              <a:rPr lang="en-US" altLang="ko-KR" sz="1600" dirty="0"/>
              <a:t>-b  :  </a:t>
            </a:r>
            <a:r>
              <a:rPr lang="ko-KR" altLang="en-US" sz="1600" dirty="0"/>
              <a:t>마지막으로 재시작한 날짜와 시간을 출력</a:t>
            </a:r>
            <a:endParaRPr lang="en-US" altLang="ko-KR" sz="1600" dirty="0"/>
          </a:p>
          <a:p>
            <a:pPr lvl="2"/>
            <a:r>
              <a:rPr lang="en-US" altLang="ko-KR" sz="1600" dirty="0"/>
              <a:t>-m  :  </a:t>
            </a:r>
            <a:r>
              <a:rPr lang="ko-KR" altLang="en-US" sz="1600" dirty="0"/>
              <a:t>현재 사용자 계정의 정보를 출력</a:t>
            </a:r>
            <a:endParaRPr lang="en-US" altLang="ko-KR" sz="1600" dirty="0"/>
          </a:p>
          <a:p>
            <a:pPr lvl="2"/>
            <a:r>
              <a:rPr lang="en-US" altLang="ko-KR" sz="1600" dirty="0"/>
              <a:t>-r  :  </a:t>
            </a:r>
            <a:r>
              <a:rPr lang="ko-KR" altLang="en-US" sz="1600" dirty="0"/>
              <a:t>현재 런 레벨을 출력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96885-0D22-4CC4-B4A9-8D2C04A8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60" y="5058428"/>
            <a:ext cx="6309529" cy="1663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E734E-AA2B-482C-8D0A-AEB92B428B87}"/>
              </a:ext>
            </a:extLst>
          </p:cNvPr>
          <p:cNvSpPr txBox="1"/>
          <p:nvPr/>
        </p:nvSpPr>
        <p:spPr>
          <a:xfrm>
            <a:off x="4316420" y="5801678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외부에서 접속한 경우 접속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who –H</a:t>
            </a:r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who -q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96885-0D22-4CC4-B4A9-8D2C04A8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16832"/>
            <a:ext cx="6309529" cy="1663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E734E-AA2B-482C-8D0A-AEB92B428B87}"/>
              </a:ext>
            </a:extLst>
          </p:cNvPr>
          <p:cNvSpPr txBox="1"/>
          <p:nvPr/>
        </p:nvSpPr>
        <p:spPr>
          <a:xfrm>
            <a:off x="3866968" y="2660082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외부에서 접속한 경우 접속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BC6084-8FEE-423B-B8A6-7F409953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32915"/>
            <a:ext cx="6309525" cy="1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who –b</a:t>
            </a:r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74320" lvl="1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274320" lvl="1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who –r</a:t>
            </a:r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2C75E-FC16-4BC9-B087-6CE1DF5F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7748810" cy="864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5DCD6-2376-4893-BA99-505ABA76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4" y="3843758"/>
            <a:ext cx="77488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5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접속 사용자 확인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w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현재 시스템에 접속한 사용자의</a:t>
            </a:r>
            <a:r>
              <a:rPr lang="en-US" altLang="ko-KR" dirty="0"/>
              <a:t> </a:t>
            </a:r>
            <a:r>
              <a:rPr lang="ko-KR" altLang="en-US" dirty="0"/>
              <a:t>정보와</a:t>
            </a:r>
            <a:r>
              <a:rPr lang="en-US" altLang="ko-KR" dirty="0"/>
              <a:t> </a:t>
            </a:r>
            <a:r>
              <a:rPr lang="ko-KR" altLang="en-US" dirty="0"/>
              <a:t>작업정보를 출력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4768A-FF2F-461B-9969-C6481F6AC55E}"/>
              </a:ext>
            </a:extLst>
          </p:cNvPr>
          <p:cNvSpPr/>
          <p:nvPr/>
        </p:nvSpPr>
        <p:spPr>
          <a:xfrm>
            <a:off x="1475656" y="2708920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사용자명</a:t>
            </a:r>
            <a:r>
              <a:rPr lang="en-US" altLang="ko-KR" dirty="0"/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241D2-E486-4843-A688-762B787B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0" y="4031121"/>
            <a:ext cx="8058279" cy="12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접속 사용자 확인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last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현재 시스템에 접속한 사용자의</a:t>
            </a:r>
            <a:r>
              <a:rPr lang="en-US" altLang="ko-KR" dirty="0"/>
              <a:t> </a:t>
            </a:r>
            <a:r>
              <a:rPr lang="ko-KR" altLang="en-US" dirty="0"/>
              <a:t>이름과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 정보를 출력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4768A-FF2F-461B-9969-C6481F6AC55E}"/>
              </a:ext>
            </a:extLst>
          </p:cNvPr>
          <p:cNvSpPr/>
          <p:nvPr/>
        </p:nvSpPr>
        <p:spPr>
          <a:xfrm>
            <a:off x="1475656" y="2708920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[</a:t>
            </a:r>
            <a:r>
              <a:rPr lang="ko-KR" altLang="en-US" dirty="0"/>
              <a:t>사용자명</a:t>
            </a:r>
            <a:r>
              <a:rPr lang="en-US" altLang="ko-KR" dirty="0"/>
              <a:t>]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5E389-1941-4B0E-B768-127F092B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8" y="3578844"/>
            <a:ext cx="6228184" cy="31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사용자의 소속 그룹 확인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groups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계정이 속한 그룹을 출력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4768A-FF2F-461B-9969-C6481F6AC55E}"/>
              </a:ext>
            </a:extLst>
          </p:cNvPr>
          <p:cNvSpPr/>
          <p:nvPr/>
        </p:nvSpPr>
        <p:spPr>
          <a:xfrm>
            <a:off x="1475656" y="2708920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groups [</a:t>
            </a:r>
            <a:r>
              <a:rPr lang="ko-KR" altLang="en-US" dirty="0"/>
              <a:t>사용자명</a:t>
            </a:r>
            <a:r>
              <a:rPr lang="en-US" altLang="ko-KR" dirty="0"/>
              <a:t>]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C3970-C9E7-4C97-8D99-0F89578F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49" y="4031121"/>
            <a:ext cx="7596336" cy="11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6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root</a:t>
            </a:r>
            <a:r>
              <a:rPr lang="ko-KR" altLang="en-US" dirty="0"/>
              <a:t>  권한의 사용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su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root </a:t>
            </a:r>
            <a:r>
              <a:rPr lang="ko-KR" altLang="en-US" dirty="0"/>
              <a:t>계정으로 전환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4768A-FF2F-461B-9969-C6481F6AC55E}"/>
              </a:ext>
            </a:extLst>
          </p:cNvPr>
          <p:cNvSpPr/>
          <p:nvPr/>
        </p:nvSpPr>
        <p:spPr>
          <a:xfrm>
            <a:off x="1475656" y="2708920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su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9EAC99-41CB-46E5-BC0A-091E8D4B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020250"/>
            <a:ext cx="6948264" cy="168046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322A6B6-7F5B-4C1C-9EBA-1E6AC9A63ADB}"/>
              </a:ext>
            </a:extLst>
          </p:cNvPr>
          <p:cNvSpPr/>
          <p:nvPr/>
        </p:nvSpPr>
        <p:spPr>
          <a:xfrm>
            <a:off x="1459064" y="4293096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EF4A32-96E5-4CDA-AE37-148EC384AFE3}"/>
              </a:ext>
            </a:extLst>
          </p:cNvPr>
          <p:cNvSpPr/>
          <p:nvPr/>
        </p:nvSpPr>
        <p:spPr>
          <a:xfrm>
            <a:off x="1458609" y="4888892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7DDE2-B5D0-4A61-8549-8F8B2B8221FA}"/>
              </a:ext>
            </a:extLst>
          </p:cNvPr>
          <p:cNvSpPr txBox="1"/>
          <p:nvPr/>
        </p:nvSpPr>
        <p:spPr>
          <a:xfrm>
            <a:off x="3419872" y="4653136"/>
            <a:ext cx="5038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su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명령 후 계정확인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whoami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</a:rPr>
              <a:t>root </a:t>
            </a:r>
            <a:r>
              <a:rPr lang="ko-KR" altLang="en-US" sz="1600" dirty="0">
                <a:solidFill>
                  <a:srgbClr val="FF0000"/>
                </a:solidFill>
              </a:rPr>
              <a:t>계정으로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변경된 것을 확인할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다시 사용자 계정으로 돌아가려면 </a:t>
            </a:r>
            <a:r>
              <a:rPr lang="en-US" altLang="ko-KR" sz="1600" dirty="0">
                <a:solidFill>
                  <a:srgbClr val="FF0000"/>
                </a:solidFill>
              </a:rPr>
              <a:t>exit </a:t>
            </a:r>
            <a:r>
              <a:rPr lang="ko-KR" altLang="en-US" sz="1600" dirty="0">
                <a:solidFill>
                  <a:srgbClr val="FF0000"/>
                </a:solidFill>
              </a:rPr>
              <a:t>명령을 실행</a:t>
            </a:r>
          </a:p>
        </p:txBody>
      </p:sp>
    </p:spTree>
    <p:extLst>
      <p:ext uri="{BB962C8B-B14F-4D97-AF65-F5344CB8AC3E}">
        <p14:creationId xmlns:p14="http://schemas.microsoft.com/office/powerpoint/2010/main" val="157636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root</a:t>
            </a:r>
            <a:r>
              <a:rPr lang="ko-KR" altLang="en-US" dirty="0"/>
              <a:t>  권한의 사용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sudo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root </a:t>
            </a:r>
            <a:r>
              <a:rPr lang="ko-KR" altLang="en-US" dirty="0"/>
              <a:t>계정으로 관리자 명령을 수행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4768A-FF2F-461B-9969-C6481F6AC55E}"/>
              </a:ext>
            </a:extLst>
          </p:cNvPr>
          <p:cNvSpPr/>
          <p:nvPr/>
        </p:nvSpPr>
        <p:spPr>
          <a:xfrm>
            <a:off x="1475656" y="2708920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E8B73-B61C-4698-8AC8-219CD21B2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1401"/>
            <a:ext cx="7092280" cy="1715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32012A-3DD7-48D9-AD5F-8E20FDA1C348}"/>
              </a:ext>
            </a:extLst>
          </p:cNvPr>
          <p:cNvSpPr txBox="1"/>
          <p:nvPr/>
        </p:nvSpPr>
        <p:spPr>
          <a:xfrm>
            <a:off x="3347864" y="4189378"/>
            <a:ext cx="498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</a:rPr>
              <a:t>를 이용해 관리자 명령인 </a:t>
            </a:r>
            <a:r>
              <a:rPr lang="en-US" altLang="ko-KR" sz="1600" dirty="0" err="1">
                <a:solidFill>
                  <a:srgbClr val="FF0000"/>
                </a:solidFill>
              </a:rPr>
              <a:t>userdel</a:t>
            </a:r>
            <a:r>
              <a:rPr lang="ko-KR" altLang="en-US" sz="1600" dirty="0">
                <a:solidFill>
                  <a:srgbClr val="FF0000"/>
                </a:solidFill>
              </a:rPr>
              <a:t> 명령을 수행</a:t>
            </a:r>
          </a:p>
        </p:txBody>
      </p:sp>
    </p:spTree>
    <p:extLst>
      <p:ext uri="{BB962C8B-B14F-4D97-AF65-F5344CB8AC3E}">
        <p14:creationId xmlns:p14="http://schemas.microsoft.com/office/powerpoint/2010/main" val="175874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passwd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 계정의</a:t>
            </a:r>
            <a:r>
              <a:rPr lang="en-US" altLang="ko-KR" dirty="0"/>
              <a:t> </a:t>
            </a:r>
            <a:r>
              <a:rPr lang="ko-KR" altLang="en-US" dirty="0"/>
              <a:t>패스워드 설정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9D9F1C-86E2-4284-ABEA-D12D0504D327}"/>
              </a:ext>
            </a:extLst>
          </p:cNvPr>
          <p:cNvSpPr/>
          <p:nvPr/>
        </p:nvSpPr>
        <p:spPr>
          <a:xfrm>
            <a:off x="1475656" y="2780928"/>
            <a:ext cx="640871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passwd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사용자 계정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-l  : </a:t>
            </a:r>
            <a:r>
              <a:rPr lang="ko-KR" altLang="en-US" sz="1600" dirty="0"/>
              <a:t>지정한</a:t>
            </a:r>
            <a:r>
              <a:rPr lang="en-US" altLang="ko-KR" sz="1600" dirty="0"/>
              <a:t> </a:t>
            </a:r>
            <a:r>
              <a:rPr lang="ko-KR" altLang="en-US" sz="1600" dirty="0"/>
              <a:t>계정의 암호를 잠금</a:t>
            </a:r>
            <a:endParaRPr lang="en-US" altLang="ko-KR" sz="1600" dirty="0"/>
          </a:p>
          <a:p>
            <a:pPr lvl="2"/>
            <a:r>
              <a:rPr lang="en-US" altLang="ko-KR" sz="1600" dirty="0"/>
              <a:t>-u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암호 잠금을 해제</a:t>
            </a:r>
            <a:endParaRPr lang="en-US" altLang="ko-KR" sz="1600" dirty="0"/>
          </a:p>
          <a:p>
            <a:pPr lvl="2"/>
            <a:r>
              <a:rPr lang="en-US" altLang="ko-KR" sz="1600" dirty="0"/>
              <a:t>-d  :  </a:t>
            </a:r>
            <a:r>
              <a:rPr lang="ko-KR" altLang="en-US" sz="1600" dirty="0"/>
              <a:t>지정한 계정의 암호를 삭제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470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passwd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BAF8A1-D10F-4D67-B128-63B0796B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348880"/>
            <a:ext cx="8136904" cy="285174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913057-AE48-414A-A4AF-06D33F3C00DA}"/>
              </a:ext>
            </a:extLst>
          </p:cNvPr>
          <p:cNvCxnSpPr/>
          <p:nvPr/>
        </p:nvCxnSpPr>
        <p:spPr>
          <a:xfrm>
            <a:off x="1835696" y="2708920"/>
            <a:ext cx="2088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2E523F-780A-4B60-AF26-4A4912D16D7E}"/>
              </a:ext>
            </a:extLst>
          </p:cNvPr>
          <p:cNvCxnSpPr/>
          <p:nvPr/>
        </p:nvCxnSpPr>
        <p:spPr>
          <a:xfrm>
            <a:off x="1835696" y="3212976"/>
            <a:ext cx="2088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C1392A-61A7-4882-A7DF-50F5D022CFFB}"/>
              </a:ext>
            </a:extLst>
          </p:cNvPr>
          <p:cNvCxnSpPr/>
          <p:nvPr/>
        </p:nvCxnSpPr>
        <p:spPr>
          <a:xfrm>
            <a:off x="1835696" y="3774753"/>
            <a:ext cx="2088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025FEEB-AA5D-4310-8510-D77A6F3D0E04}"/>
              </a:ext>
            </a:extLst>
          </p:cNvPr>
          <p:cNvCxnSpPr>
            <a:cxnSpLocks/>
          </p:cNvCxnSpPr>
          <p:nvPr/>
        </p:nvCxnSpPr>
        <p:spPr>
          <a:xfrm>
            <a:off x="1817224" y="4130608"/>
            <a:ext cx="1818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F1F6F1-B727-4EF8-902E-AFA1ED1CCE00}"/>
              </a:ext>
            </a:extLst>
          </p:cNvPr>
          <p:cNvSpPr txBox="1"/>
          <p:nvPr/>
        </p:nvSpPr>
        <p:spPr>
          <a:xfrm>
            <a:off x="3923928" y="2539643"/>
            <a:ext cx="302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student</a:t>
            </a:r>
            <a:r>
              <a:rPr lang="ko-KR" altLang="en-US" sz="1600" dirty="0">
                <a:solidFill>
                  <a:srgbClr val="FF0000"/>
                </a:solidFill>
              </a:rPr>
              <a:t>  계정의 패스워드 잠금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F03D9-3B21-4963-9A03-57ABCD1A0E6A}"/>
              </a:ext>
            </a:extLst>
          </p:cNvPr>
          <p:cNvSpPr txBox="1"/>
          <p:nvPr/>
        </p:nvSpPr>
        <p:spPr>
          <a:xfrm>
            <a:off x="3923928" y="3022213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student</a:t>
            </a:r>
            <a:r>
              <a:rPr lang="ko-KR" altLang="en-US" sz="1600" dirty="0">
                <a:solidFill>
                  <a:srgbClr val="FF0000"/>
                </a:solidFill>
              </a:rPr>
              <a:t>  계정의 패스워드 잠금 해제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D5596-1DCB-429D-A649-DB408D0CD95D}"/>
              </a:ext>
            </a:extLst>
          </p:cNvPr>
          <p:cNvSpPr txBox="1"/>
          <p:nvPr/>
        </p:nvSpPr>
        <p:spPr>
          <a:xfrm>
            <a:off x="3923928" y="3547756"/>
            <a:ext cx="302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student</a:t>
            </a:r>
            <a:r>
              <a:rPr lang="ko-KR" altLang="en-US" sz="1600" dirty="0">
                <a:solidFill>
                  <a:srgbClr val="FF0000"/>
                </a:solidFill>
              </a:rPr>
              <a:t>  계정의 패스워드 삭제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7F1B4-4B30-4203-8D39-9F9FBF025976}"/>
              </a:ext>
            </a:extLst>
          </p:cNvPr>
          <p:cNvSpPr txBox="1"/>
          <p:nvPr/>
        </p:nvSpPr>
        <p:spPr>
          <a:xfrm>
            <a:off x="3635896" y="3918770"/>
            <a:ext cx="302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student</a:t>
            </a:r>
            <a:r>
              <a:rPr lang="ko-KR" altLang="en-US" sz="1600" dirty="0">
                <a:solidFill>
                  <a:srgbClr val="FF0000"/>
                </a:solidFill>
              </a:rPr>
              <a:t>  계정의 패스워드 지정</a:t>
            </a:r>
          </a:p>
        </p:txBody>
      </p:sp>
    </p:spTree>
    <p:extLst>
      <p:ext uri="{BB962C8B-B14F-4D97-AF65-F5344CB8AC3E}">
        <p14:creationId xmlns:p14="http://schemas.microsoft.com/office/powerpoint/2010/main" val="112850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그룹 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groupadd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그룹을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groupadd</a:t>
            </a:r>
            <a:r>
              <a:rPr lang="en-US" altLang="ko-KR" dirty="0"/>
              <a:t>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  - student</a:t>
            </a:r>
            <a:r>
              <a:rPr lang="ko-KR" altLang="en-US" dirty="0"/>
              <a:t> 그룹을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groupadd</a:t>
            </a:r>
            <a:r>
              <a:rPr lang="en-US" altLang="ko-KR" dirty="0"/>
              <a:t> –g 4000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	- 4000</a:t>
            </a:r>
            <a:r>
              <a:rPr lang="ko-KR" altLang="en-US" dirty="0"/>
              <a:t>번의 </a:t>
            </a:r>
            <a:r>
              <a:rPr lang="en-US" altLang="ko-KR" dirty="0"/>
              <a:t>GID</a:t>
            </a:r>
            <a:r>
              <a:rPr lang="ko-KR" altLang="en-US" dirty="0"/>
              <a:t>를 가지는 </a:t>
            </a:r>
            <a:r>
              <a:rPr lang="en-US" altLang="ko-KR" dirty="0"/>
              <a:t>student </a:t>
            </a:r>
            <a:r>
              <a:rPr lang="ko-KR" altLang="en-US" dirty="0"/>
              <a:t>그룹 생성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6697B-B3D0-4477-A960-B3A709431079}"/>
              </a:ext>
            </a:extLst>
          </p:cNvPr>
          <p:cNvSpPr/>
          <p:nvPr/>
        </p:nvSpPr>
        <p:spPr>
          <a:xfrm>
            <a:off x="1403648" y="2764800"/>
            <a:ext cx="6408712" cy="152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groupadd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-g  GID : </a:t>
            </a:r>
            <a:r>
              <a:rPr lang="ko-KR" altLang="en-US" sz="1600" dirty="0"/>
              <a:t>그룹의</a:t>
            </a:r>
            <a:r>
              <a:rPr lang="en-US" altLang="ko-KR" sz="1600" dirty="0"/>
              <a:t> GID</a:t>
            </a:r>
            <a:r>
              <a:rPr lang="ko-KR" altLang="en-US" sz="1600" dirty="0"/>
              <a:t>를 지정 </a:t>
            </a:r>
            <a:endParaRPr lang="en-US" altLang="ko-KR" sz="1600" dirty="0"/>
          </a:p>
          <a:p>
            <a:pPr lvl="2"/>
            <a:r>
              <a:rPr lang="en-US" altLang="ko-KR" sz="1600" dirty="0"/>
              <a:t>-o   : GID</a:t>
            </a:r>
            <a:r>
              <a:rPr lang="ko-KR" altLang="en-US" sz="1600" dirty="0"/>
              <a:t> 중복</a:t>
            </a:r>
            <a:r>
              <a:rPr lang="en-US" altLang="ko-KR" sz="1600" dirty="0"/>
              <a:t> </a:t>
            </a:r>
            <a:r>
              <a:rPr lang="ko-KR" altLang="en-US" sz="1600" dirty="0"/>
              <a:t>허용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34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E19D3B48-EB3F-4A54-9F48-439B4CEA9DBC}"/>
              </a:ext>
            </a:extLst>
          </p:cNvPr>
          <p:cNvSpPr txBox="1">
            <a:spLocks/>
          </p:cNvSpPr>
          <p:nvPr/>
        </p:nvSpPr>
        <p:spPr>
          <a:xfrm>
            <a:off x="3649169" y="3072478"/>
            <a:ext cx="3442883" cy="642938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>
            <a:lvl1pPr algn="l" defTabSz="51435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1392" dirty="0"/>
              <a:t>질문이</a:t>
            </a:r>
            <a:r>
              <a:rPr lang="en-US" altLang="ko-KR" sz="1392" dirty="0"/>
              <a:t> </a:t>
            </a:r>
            <a:r>
              <a:rPr lang="ko-KR" altLang="en-US" sz="1392" dirty="0"/>
              <a:t>있나요</a:t>
            </a:r>
            <a:r>
              <a:rPr lang="en-US" altLang="ko-KR" sz="1392" dirty="0"/>
              <a:t>?</a:t>
            </a:r>
            <a:endParaRPr lang="ko-KR" altLang="en-US" sz="1392" dirty="0"/>
          </a:p>
        </p:txBody>
      </p:sp>
    </p:spTree>
    <p:extLst>
      <p:ext uri="{BB962C8B-B14F-4D97-AF65-F5344CB8AC3E}">
        <p14:creationId xmlns:p14="http://schemas.microsoft.com/office/powerpoint/2010/main" val="37496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6"/>
    </mc:Choice>
    <mc:Fallback xmlns="">
      <p:transition spd="slow" advTm="50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그룹 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addgroup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그룹을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addgroup</a:t>
            </a:r>
            <a:r>
              <a:rPr lang="en-US" altLang="ko-KR" dirty="0"/>
              <a:t>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  - student</a:t>
            </a:r>
            <a:r>
              <a:rPr lang="ko-KR" altLang="en-US" dirty="0"/>
              <a:t> 그룹을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groupadd</a:t>
            </a:r>
            <a:r>
              <a:rPr lang="en-US" altLang="ko-KR" dirty="0"/>
              <a:t> –-</a:t>
            </a:r>
            <a:r>
              <a:rPr lang="en-US" altLang="ko-KR" dirty="0" err="1"/>
              <a:t>gid</a:t>
            </a:r>
            <a:r>
              <a:rPr lang="en-US" altLang="ko-KR" dirty="0"/>
              <a:t> 4000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	- 4000</a:t>
            </a:r>
            <a:r>
              <a:rPr lang="ko-KR" altLang="en-US" dirty="0"/>
              <a:t>번의 </a:t>
            </a:r>
            <a:r>
              <a:rPr lang="en-US" altLang="ko-KR" dirty="0"/>
              <a:t>GID</a:t>
            </a:r>
            <a:r>
              <a:rPr lang="ko-KR" altLang="en-US" dirty="0"/>
              <a:t>를 가지는 </a:t>
            </a:r>
            <a:r>
              <a:rPr lang="en-US" altLang="ko-KR" dirty="0"/>
              <a:t>student </a:t>
            </a:r>
            <a:r>
              <a:rPr lang="ko-KR" altLang="en-US" dirty="0"/>
              <a:t>그룹 생성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6697B-B3D0-4477-A960-B3A709431079}"/>
              </a:ext>
            </a:extLst>
          </p:cNvPr>
          <p:cNvSpPr/>
          <p:nvPr/>
        </p:nvSpPr>
        <p:spPr>
          <a:xfrm>
            <a:off x="1403648" y="2764800"/>
            <a:ext cx="6408712" cy="152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addgroup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--</a:t>
            </a:r>
            <a:r>
              <a:rPr lang="en-US" altLang="ko-KR" sz="1600" dirty="0" err="1"/>
              <a:t>gid</a:t>
            </a:r>
            <a:r>
              <a:rPr lang="en-US" altLang="ko-KR" sz="1600" dirty="0"/>
              <a:t>  GID : </a:t>
            </a:r>
            <a:r>
              <a:rPr lang="ko-KR" altLang="en-US" sz="1600" dirty="0"/>
              <a:t>그룹의</a:t>
            </a:r>
            <a:r>
              <a:rPr lang="en-US" altLang="ko-KR" sz="1600" dirty="0"/>
              <a:t> GID</a:t>
            </a:r>
            <a:r>
              <a:rPr lang="ko-KR" altLang="en-US" sz="1600" dirty="0"/>
              <a:t>를 지정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7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그룹 정보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groupmod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 정보를 수정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groupmod</a:t>
            </a:r>
            <a:r>
              <a:rPr lang="ko-KR" altLang="en-US" dirty="0"/>
              <a:t> </a:t>
            </a:r>
            <a:r>
              <a:rPr lang="en-US" altLang="ko-KR" dirty="0"/>
              <a:t>–g</a:t>
            </a:r>
            <a:r>
              <a:rPr lang="ko-KR" altLang="en-US" dirty="0"/>
              <a:t> </a:t>
            </a:r>
            <a:r>
              <a:rPr lang="en-US" altLang="ko-KR" dirty="0"/>
              <a:t>3000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  - student</a:t>
            </a:r>
            <a:r>
              <a:rPr lang="ko-KR" altLang="en-US" dirty="0"/>
              <a:t> 그룹을</a:t>
            </a:r>
            <a:r>
              <a:rPr lang="en-US" altLang="ko-KR" dirty="0"/>
              <a:t> </a:t>
            </a:r>
            <a:r>
              <a:rPr lang="en-US" altLang="ko-KR" dirty="0" err="1"/>
              <a:t>gid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groupmod</a:t>
            </a:r>
            <a:r>
              <a:rPr lang="en-US" altLang="ko-KR" dirty="0"/>
              <a:t> –n guest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	- student </a:t>
            </a:r>
            <a:r>
              <a:rPr lang="ko-KR" altLang="en-US" dirty="0"/>
              <a:t>그룹을 </a:t>
            </a:r>
            <a:r>
              <a:rPr lang="en-US" altLang="ko-KR" dirty="0"/>
              <a:t>guest </a:t>
            </a:r>
            <a:r>
              <a:rPr lang="ko-KR" altLang="en-US" dirty="0"/>
              <a:t>그룹으로 변경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B87A64-3B21-44C2-B486-C160C092E97C}"/>
              </a:ext>
            </a:extLst>
          </p:cNvPr>
          <p:cNvSpPr/>
          <p:nvPr/>
        </p:nvSpPr>
        <p:spPr>
          <a:xfrm>
            <a:off x="1475656" y="2708920"/>
            <a:ext cx="6408712" cy="152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groupmod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-g  GID : </a:t>
            </a:r>
            <a:r>
              <a:rPr lang="ko-KR" altLang="en-US" sz="1600" dirty="0"/>
              <a:t>그룹의</a:t>
            </a:r>
            <a:r>
              <a:rPr lang="en-US" altLang="ko-KR" sz="1600" dirty="0"/>
              <a:t> GID</a:t>
            </a:r>
            <a:r>
              <a:rPr lang="ko-KR" altLang="en-US" sz="1600" dirty="0"/>
              <a:t>를 수정 </a:t>
            </a:r>
            <a:endParaRPr lang="en-US" altLang="ko-KR" sz="1600" dirty="0"/>
          </a:p>
          <a:p>
            <a:pPr lvl="2"/>
            <a:r>
              <a:rPr lang="en-US" altLang="ko-KR" sz="1600" dirty="0"/>
              <a:t>-o   : GID</a:t>
            </a:r>
            <a:r>
              <a:rPr lang="ko-KR" altLang="en-US" sz="1600" dirty="0"/>
              <a:t> 중복</a:t>
            </a:r>
            <a:r>
              <a:rPr lang="en-US" altLang="ko-KR" sz="1600" dirty="0"/>
              <a:t> </a:t>
            </a:r>
            <a:r>
              <a:rPr lang="ko-KR" altLang="en-US" sz="1600" dirty="0"/>
              <a:t>허용</a:t>
            </a:r>
            <a:endParaRPr lang="en-US" altLang="ko-KR" sz="1600" dirty="0"/>
          </a:p>
          <a:p>
            <a:pPr lvl="2"/>
            <a:r>
              <a:rPr lang="en-US" altLang="ko-KR" sz="1600" dirty="0"/>
              <a:t>-n   </a:t>
            </a:r>
            <a:r>
              <a:rPr lang="ko-KR" altLang="en-US" sz="1600" dirty="0" err="1"/>
              <a:t>그룹명</a:t>
            </a:r>
            <a:r>
              <a:rPr lang="ko-KR" altLang="en-US" sz="1600" dirty="0"/>
              <a:t> </a:t>
            </a:r>
            <a:r>
              <a:rPr lang="en-US" altLang="ko-KR" sz="1600" dirty="0"/>
              <a:t>:  </a:t>
            </a:r>
            <a:r>
              <a:rPr lang="ko-KR" altLang="en-US" sz="1600" dirty="0"/>
              <a:t>그룹명을 다른 이름으로 변경</a:t>
            </a:r>
            <a:r>
              <a:rPr lang="en-US" altLang="ko-KR" sz="1600" dirty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그룹 삭제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groupdel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지정한 그룹을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groupdel</a:t>
            </a:r>
            <a:r>
              <a:rPr lang="ko-KR" altLang="en-US" dirty="0"/>
              <a:t> </a:t>
            </a:r>
            <a:r>
              <a:rPr lang="en-US" altLang="ko-KR" dirty="0"/>
              <a:t>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  - student</a:t>
            </a:r>
            <a:r>
              <a:rPr lang="ko-KR" altLang="en-US" dirty="0"/>
              <a:t> 그룹을</a:t>
            </a:r>
            <a:r>
              <a:rPr lang="en-US" altLang="ko-KR" dirty="0"/>
              <a:t> 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B87A64-3B21-44C2-B486-C160C092E97C}"/>
              </a:ext>
            </a:extLst>
          </p:cNvPr>
          <p:cNvSpPr/>
          <p:nvPr/>
        </p:nvSpPr>
        <p:spPr>
          <a:xfrm>
            <a:off x="1475656" y="2708920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groupdel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5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그룹 암호 설정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gpasswd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지정한 그룹에</a:t>
            </a:r>
            <a:r>
              <a:rPr lang="en-US" altLang="ko-KR" dirty="0"/>
              <a:t> </a:t>
            </a:r>
            <a:r>
              <a:rPr lang="ko-KR" altLang="en-US" dirty="0"/>
              <a:t>패스워드를 설정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관련파일 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/group   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57843-F7C0-4B17-95A6-4C17F3E85341}"/>
              </a:ext>
            </a:extLst>
          </p:cNvPr>
          <p:cNvSpPr/>
          <p:nvPr/>
        </p:nvSpPr>
        <p:spPr>
          <a:xfrm>
            <a:off x="1475656" y="2996952"/>
            <a:ext cx="6408712" cy="152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gpasswd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-a  </a:t>
            </a:r>
            <a:r>
              <a:rPr lang="ko-KR" altLang="en-US" sz="1600" dirty="0"/>
              <a:t>사용자계정 </a:t>
            </a:r>
            <a:r>
              <a:rPr lang="en-US" altLang="ko-KR" sz="1600" dirty="0"/>
              <a:t> : </a:t>
            </a:r>
            <a:r>
              <a:rPr lang="ko-KR" altLang="en-US" sz="1600" dirty="0"/>
              <a:t>사용자 계정을 그룹에 추가 </a:t>
            </a:r>
            <a:endParaRPr lang="en-US" altLang="ko-KR" sz="1600" dirty="0"/>
          </a:p>
          <a:p>
            <a:pPr lvl="2"/>
            <a:r>
              <a:rPr lang="en-US" altLang="ko-KR" sz="1600" dirty="0"/>
              <a:t>-d</a:t>
            </a:r>
            <a:r>
              <a:rPr lang="ko-KR" altLang="en-US" sz="1600" dirty="0"/>
              <a:t> 사용자계정 </a:t>
            </a:r>
            <a:r>
              <a:rPr lang="en-US" altLang="ko-KR" sz="1600" dirty="0"/>
              <a:t>  : </a:t>
            </a:r>
            <a:r>
              <a:rPr lang="ko-KR" altLang="en-US" sz="1600" dirty="0"/>
              <a:t>사용자 계정을 그룹에서 삭제</a:t>
            </a:r>
            <a:endParaRPr lang="en-US" altLang="ko-KR" sz="1600" dirty="0"/>
          </a:p>
          <a:p>
            <a:pPr lvl="2"/>
            <a:r>
              <a:rPr lang="en-US" altLang="ko-KR" sz="1600" dirty="0"/>
              <a:t>-r   :  </a:t>
            </a:r>
            <a:r>
              <a:rPr lang="ko-KR" altLang="en-US" sz="1600" dirty="0"/>
              <a:t>그룹 암호를 삭제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56001D-BE0A-4821-A7BB-1C16BD7E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997566"/>
            <a:ext cx="6078636" cy="15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그룹 암호 설정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gpasswd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지정한 그룹에</a:t>
            </a:r>
            <a:r>
              <a:rPr lang="en-US" altLang="ko-KR" dirty="0"/>
              <a:t> </a:t>
            </a:r>
            <a:r>
              <a:rPr lang="ko-KR" altLang="en-US" dirty="0"/>
              <a:t>패스워드를 설정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관련파일 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/group   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57843-F7C0-4B17-95A6-4C17F3E85341}"/>
              </a:ext>
            </a:extLst>
          </p:cNvPr>
          <p:cNvSpPr/>
          <p:nvPr/>
        </p:nvSpPr>
        <p:spPr>
          <a:xfrm>
            <a:off x="1475656" y="2852936"/>
            <a:ext cx="6408712" cy="167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gpasswd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-a  </a:t>
            </a:r>
            <a:r>
              <a:rPr lang="ko-KR" altLang="en-US" sz="1600" dirty="0"/>
              <a:t>사용자계정 </a:t>
            </a:r>
            <a:r>
              <a:rPr lang="en-US" altLang="ko-KR" sz="1600" dirty="0"/>
              <a:t> : </a:t>
            </a:r>
            <a:r>
              <a:rPr lang="ko-KR" altLang="en-US" sz="1600" dirty="0"/>
              <a:t>사용자 계정을 그룹에 추가 </a:t>
            </a:r>
            <a:endParaRPr lang="en-US" altLang="ko-KR" sz="1600" dirty="0"/>
          </a:p>
          <a:p>
            <a:pPr lvl="2"/>
            <a:r>
              <a:rPr lang="en-US" altLang="ko-KR" sz="1600" dirty="0"/>
              <a:t>-d</a:t>
            </a:r>
            <a:r>
              <a:rPr lang="ko-KR" altLang="en-US" sz="1600" dirty="0"/>
              <a:t> 사용자계정 </a:t>
            </a:r>
            <a:r>
              <a:rPr lang="en-US" altLang="ko-KR" sz="1600" dirty="0"/>
              <a:t>  : </a:t>
            </a:r>
            <a:r>
              <a:rPr lang="ko-KR" altLang="en-US" sz="1600" dirty="0"/>
              <a:t>사용자 계정을 그룹에서 삭제</a:t>
            </a:r>
            <a:endParaRPr lang="en-US" altLang="ko-KR" sz="1600" dirty="0"/>
          </a:p>
          <a:p>
            <a:pPr lvl="2"/>
            <a:r>
              <a:rPr lang="en-US" altLang="ko-KR" sz="1600" dirty="0"/>
              <a:t>-r   :  </a:t>
            </a:r>
            <a:r>
              <a:rPr lang="ko-KR" altLang="en-US" sz="1600" dirty="0"/>
              <a:t>그룹 암호를 삭제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56001D-BE0A-4821-A7BB-1C16BD7E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997566"/>
            <a:ext cx="6078636" cy="15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6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소속 그룹 변경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newgrp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작업을 하면서 현재 소속 그룹에서 다른 그룹으로</a:t>
            </a:r>
            <a:r>
              <a:rPr lang="en-US" altLang="ko-KR" dirty="0"/>
              <a:t> </a:t>
            </a:r>
            <a:r>
              <a:rPr lang="ko-KR" altLang="en-US" dirty="0"/>
              <a:t>소속 그룹을 변경해야 하는 경우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57843-F7C0-4B17-95A6-4C17F3E85341}"/>
              </a:ext>
            </a:extLst>
          </p:cNvPr>
          <p:cNvSpPr/>
          <p:nvPr/>
        </p:nvSpPr>
        <p:spPr>
          <a:xfrm>
            <a:off x="1475656" y="2996952"/>
            <a:ext cx="6408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newgrp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556D31-91CA-4D5D-B615-3242C34E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75287"/>
            <a:ext cx="7524328" cy="19832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BB5212-5719-409C-B1C0-D838B3766AB6}"/>
              </a:ext>
            </a:extLst>
          </p:cNvPr>
          <p:cNvSpPr/>
          <p:nvPr/>
        </p:nvSpPr>
        <p:spPr>
          <a:xfrm>
            <a:off x="3419872" y="4437112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1EB3B-937B-4923-A496-2AD3B1350272}"/>
              </a:ext>
            </a:extLst>
          </p:cNvPr>
          <p:cNvSpPr/>
          <p:nvPr/>
        </p:nvSpPr>
        <p:spPr>
          <a:xfrm>
            <a:off x="3707904" y="5229200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0B6B-DAEA-4BBB-868A-0A718149E701}"/>
              </a:ext>
            </a:extLst>
          </p:cNvPr>
          <p:cNvSpPr txBox="1"/>
          <p:nvPr/>
        </p:nvSpPr>
        <p:spPr>
          <a:xfrm>
            <a:off x="3851920" y="47971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그룹 변경</a:t>
            </a:r>
          </a:p>
        </p:txBody>
      </p:sp>
    </p:spTree>
    <p:extLst>
      <p:ext uri="{BB962C8B-B14F-4D97-AF65-F5344CB8AC3E}">
        <p14:creationId xmlns:p14="http://schemas.microsoft.com/office/powerpoint/2010/main" val="51531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그룹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소속 그룹 변경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newgrp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작업을 하면서 현재 소속 그룹에서 다른 그룹으로</a:t>
            </a:r>
            <a:r>
              <a:rPr lang="en-US" altLang="ko-KR" dirty="0"/>
              <a:t> </a:t>
            </a:r>
            <a:r>
              <a:rPr lang="ko-KR" altLang="en-US" dirty="0"/>
              <a:t>소속 그룹을 변경해야 하는 경우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57843-F7C0-4B17-95A6-4C17F3E85341}"/>
              </a:ext>
            </a:extLst>
          </p:cNvPr>
          <p:cNvSpPr/>
          <p:nvPr/>
        </p:nvSpPr>
        <p:spPr>
          <a:xfrm>
            <a:off x="1475656" y="2996952"/>
            <a:ext cx="6408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newgrp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/>
              <a:t>그룹명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556D31-91CA-4D5D-B615-3242C34E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75287"/>
            <a:ext cx="7524328" cy="19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99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13123</TotalTime>
  <Words>464</Words>
  <Application>Microsoft Office PowerPoint</Application>
  <PresentationFormat>화면 슬라이드 쇼(4:3)</PresentationFormat>
  <Paragraphs>256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Wingdings</vt:lpstr>
      <vt:lpstr>나눔고딕</vt:lpstr>
      <vt:lpstr>맑은 고딕</vt:lpstr>
      <vt:lpstr>디자인 사용자 지정</vt:lpstr>
      <vt:lpstr>오픈소스 리눅스 실무</vt:lpstr>
      <vt:lpstr>리눅스 그룹 관리</vt:lpstr>
      <vt:lpstr>리눅스 그룹 관리</vt:lpstr>
      <vt:lpstr>리눅스 그룹 관리</vt:lpstr>
      <vt:lpstr>리눅스 그룹 관리</vt:lpstr>
      <vt:lpstr>리눅스 그룹 관리</vt:lpstr>
      <vt:lpstr>리눅스 그룹 관리</vt:lpstr>
      <vt:lpstr>리눅스 그룹 관리</vt:lpstr>
      <vt:lpstr>리눅스 그룹 관리</vt:lpstr>
      <vt:lpstr>리눅스 사용자 정보</vt:lpstr>
      <vt:lpstr>리눅스 사용자 정보</vt:lpstr>
      <vt:lpstr>리눅스 사용자 정보</vt:lpstr>
      <vt:lpstr>리눅스 사용자 정보</vt:lpstr>
      <vt:lpstr>리눅스 사용자 정보</vt:lpstr>
      <vt:lpstr>리눅스 사용자 정보</vt:lpstr>
      <vt:lpstr>리눅스 사용자 정보</vt:lpstr>
      <vt:lpstr>리눅스 사용자 정보</vt:lpstr>
      <vt:lpstr>리눅스 사용자 정보</vt:lpstr>
      <vt:lpstr>리눅스 사용자 정보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hallym</dc:creator>
  <cp:lastModifiedBy>김동회</cp:lastModifiedBy>
  <cp:revision>252</cp:revision>
  <cp:lastPrinted>2018-11-26T00:14:11Z</cp:lastPrinted>
  <dcterms:created xsi:type="dcterms:W3CDTF">2004-02-02T07:27:05Z</dcterms:created>
  <dcterms:modified xsi:type="dcterms:W3CDTF">2020-10-20T03:59:36Z</dcterms:modified>
</cp:coreProperties>
</file>