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26" d="100"/>
          <a:sy n="26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C8441-65DF-441F-B65F-7DFBBD79F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F11D8A-7DF3-49D0-9086-C252B3AB8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FDA87-EA10-4A9C-BB60-DED73E9A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997F-13AC-4C46-8DD2-D14A30EF010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5E2FA-B193-4265-BD7A-AF75D3CD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D097D-7F93-43D4-BA2A-B039FD9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D8DA-4BAD-43D5-8DB9-CE648FE4D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92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266A2-73B8-4EA7-B900-019A2AAE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9CD47C-5E26-4EC2-AF10-9512C88A3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B60C7-2964-47CD-A3A6-393D18F0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997F-13AC-4C46-8DD2-D14A30EF010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E9778-7909-4E57-8353-0AD46F11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DB1CA-A8E2-4D5B-957E-2E30AAEF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D8DA-4BAD-43D5-8DB9-CE648FE4D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2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E4299E-80E4-43D1-B145-BEE49135D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D3993B-C10C-4BDD-9F57-0AB898535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0E3A2D-C168-4E12-AE14-FCBD3CA3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997F-13AC-4C46-8DD2-D14A30EF010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967A5-0828-40C6-AE4C-D0BC854B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E3D47-4E14-4B50-871B-29743200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D8DA-4BAD-43D5-8DB9-CE648FE4D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8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705C7-A371-4A83-B78A-D317972B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D95C6-CBDD-4870-9C7C-E5990AB1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73ED9-C661-4D92-93BE-6AED5385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997F-13AC-4C46-8DD2-D14A30EF010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99BA6-015E-4517-99B3-D8FBBA55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7575E-3362-446C-B2D9-E0C2343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D8DA-4BAD-43D5-8DB9-CE648FE4D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9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AF80E-9BA3-43AE-8BE2-30EBC2AA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537C6-2584-4570-BF73-C6E02307B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F6A55-051D-4B6A-AFCD-F937D3A3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997F-13AC-4C46-8DD2-D14A30EF010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53A0F-1634-4EF9-9108-1E903FEF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62B19-9C82-457D-AA5E-9EDA9984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D8DA-4BAD-43D5-8DB9-CE648FE4D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4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BA94C-1137-4041-8802-ACED3EE2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3188E-5BA2-4863-A582-C02BCFACD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E65F7F-88D5-422C-A1D9-F7AD278E3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817AA-A575-400E-B45D-D9F07BC5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997F-13AC-4C46-8DD2-D14A30EF010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FB7020-BE99-47A4-A8D0-93EE8521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32331-2A85-4C8A-98F1-B6375177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D8DA-4BAD-43D5-8DB9-CE648FE4D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65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49A03-6A11-4FB7-A0FD-50ED8CED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CE706-731B-4DCF-BFF0-58224E8FD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F56A2-C957-4ADD-BAEC-96CC09CF4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2D54E8-9420-4289-BBB7-831FFF1C6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E5042-286D-43D4-BEEC-347E1CB6B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83BE71-29BF-4751-B53E-4AC32176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997F-13AC-4C46-8DD2-D14A30EF010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A0B307-15B7-4F21-AA24-D9ABC59C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7B220D-238C-4FBE-A502-3257880F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D8DA-4BAD-43D5-8DB9-CE648FE4D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0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A2DD0-C254-4037-A659-4C66C951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59C235-3704-4639-A2A1-57C598CD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997F-13AC-4C46-8DD2-D14A30EF010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5B0325-249C-4D09-A32D-3B043805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38CDC-5CBE-43EF-AB65-70E4278C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D8DA-4BAD-43D5-8DB9-CE648FE4D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3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C4A3F0-04BA-4B0B-A6BD-309C5DEA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997F-13AC-4C46-8DD2-D14A30EF010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738E52-AAD2-4DBE-A8DD-2D9AA8CA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BA3BE-A0BE-4B48-9D13-E579B557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D8DA-4BAD-43D5-8DB9-CE648FE4D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7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41D5D-655F-4FFC-838A-E2067DA1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26CBD-1C14-49D8-9F6D-6683906A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A4B764-020D-49E4-AF36-35A0E812C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EB550B-EEDE-4B7D-9F6E-A858E7F4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997F-13AC-4C46-8DD2-D14A30EF010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E782D-FF7D-4F0C-B826-B8C42C61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0C3D1-70FE-4036-991F-1EB547FE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D8DA-4BAD-43D5-8DB9-CE648FE4D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E3619-AE31-461F-B8FA-03C5487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C26216-8A4D-4C0D-88A2-C07B48C59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2F1C1-E731-403E-AD34-3E030AE7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6A3E6-1E66-4E66-863D-02DB8FF3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997F-13AC-4C46-8DD2-D14A30EF010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AD3C7D-6001-46B7-AEA6-401FFFA4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97AEBC-585F-4C91-A8E7-8BF25A91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D8DA-4BAD-43D5-8DB9-CE648FE4D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98E0C6-DFB2-4120-9A0E-491C097E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3BCE1-2DB9-481D-ACF3-487F45A84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EAE50-A8EC-4096-A23A-82DDBB35C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997F-13AC-4C46-8DD2-D14A30EF010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B2B53-C510-4607-BF4B-6F2A72C39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C8571-9FDB-498A-AA32-146EFE0C2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D8DA-4BAD-43D5-8DB9-CE648FE4D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C9D69-A4DF-4C4A-AF0A-CAF504570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웹서버 </a:t>
            </a:r>
            <a:br>
              <a:rPr lang="en-US" altLang="ko-KR" dirty="0"/>
            </a:br>
            <a:r>
              <a:rPr lang="ko-KR" altLang="en-US" dirty="0" err="1"/>
              <a:t>스몰과제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F79AC6-5390-45ED-BF5C-8EB119832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</a:p>
        </p:txBody>
      </p:sp>
    </p:spTree>
    <p:extLst>
      <p:ext uri="{BB962C8B-B14F-4D97-AF65-F5344CB8AC3E}">
        <p14:creationId xmlns:p14="http://schemas.microsoft.com/office/powerpoint/2010/main" val="246072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0E688-E07D-4D2D-8278-4529E78B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" y="100443"/>
            <a:ext cx="2121178" cy="1325563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7E1C31A1-64C8-47B0-9823-F9DA672702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35" y="100443"/>
            <a:ext cx="8616192" cy="4438001"/>
          </a:xfr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562C632-6A7E-4AF8-9BA0-E6FA954E3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34" y="4538444"/>
            <a:ext cx="6351165" cy="2219113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6BBB2F2-1F9B-457B-BA21-E81E6A1A7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299" y="4538444"/>
            <a:ext cx="3603072" cy="22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9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0E688-E07D-4D2D-8278-4529E78B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64" y="18473"/>
            <a:ext cx="1836109" cy="64875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0E3EF8-9539-4978-BF3C-B2E65F99786B}"/>
              </a:ext>
            </a:extLst>
          </p:cNvPr>
          <p:cNvSpPr txBox="1">
            <a:spLocks/>
          </p:cNvSpPr>
          <p:nvPr/>
        </p:nvSpPr>
        <p:spPr>
          <a:xfrm>
            <a:off x="7989362" y="83128"/>
            <a:ext cx="2104630" cy="50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문제</a:t>
            </a:r>
            <a:r>
              <a:rPr lang="en-US" altLang="ko-KR" dirty="0"/>
              <a:t>12</a:t>
            </a:r>
            <a:endParaRPr lang="ko-KR" altLang="en-US" dirty="0"/>
          </a:p>
        </p:txBody>
      </p:sp>
      <p:pic>
        <p:nvPicPr>
          <p:cNvPr id="9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0FFBBAAC-6613-4DCE-8F93-FE8DA14DD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17" y="592612"/>
            <a:ext cx="5347805" cy="446879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BCE1340-E073-4878-B634-DC12DC3E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5" y="592610"/>
            <a:ext cx="5906012" cy="4468797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6600EF6-244F-490E-93DA-E82C35036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4" y="5061408"/>
            <a:ext cx="5906011" cy="1796592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0E52D641-8DF2-4642-8F77-25F856658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8" y="5061407"/>
            <a:ext cx="5355134" cy="15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0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0E688-E07D-4D2D-8278-4529E78B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110D152F-7579-461D-B5A5-074E075EA5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2" y="1393507"/>
            <a:ext cx="5121084" cy="4923403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74A890BA-88B5-4875-AD2D-498B0C7E0F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76" y="197396"/>
            <a:ext cx="5872823" cy="4651694"/>
          </a:xfr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A1C0016-0FC6-49F3-8D46-D72588925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75" y="4849089"/>
            <a:ext cx="5872823" cy="18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9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0E688-E07D-4D2D-8278-4529E78B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0" y="-52400"/>
            <a:ext cx="2472159" cy="1325563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내용 개체 틀 9" descr="텍스트이(가) 표시된 사진&#10;&#10;자동 생성된 설명">
            <a:extLst>
              <a:ext uri="{FF2B5EF4-FFF2-40B4-BE49-F238E27FC236}">
                <a16:creationId xmlns:a16="http://schemas.microsoft.com/office/drawing/2014/main" id="{18B29C9E-151C-4F0A-B81A-C39B8AC34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543"/>
            <a:ext cx="5780546" cy="3913248"/>
          </a:xfr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4282DF47-1B7B-4FEE-A13F-CF0D4F538602}"/>
              </a:ext>
            </a:extLst>
          </p:cNvPr>
          <p:cNvSpPr txBox="1">
            <a:spLocks/>
          </p:cNvSpPr>
          <p:nvPr/>
        </p:nvSpPr>
        <p:spPr>
          <a:xfrm>
            <a:off x="7228161" y="-52401"/>
            <a:ext cx="1973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2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48DFD0D3-DB1B-4ED8-ABAE-57B1F9618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07543"/>
            <a:ext cx="5416952" cy="4166074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2E93D7C-B979-4FF3-879A-57E59B126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0791"/>
            <a:ext cx="5780546" cy="1937209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CB61EF10-048D-4B34-8277-FF456E510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73617"/>
            <a:ext cx="5416952" cy="16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6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0E688-E07D-4D2D-8278-4529E78B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72159" cy="1325563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88CBC05B-09B7-441F-BE30-234730C101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32" y="85995"/>
            <a:ext cx="7852306" cy="4125787"/>
          </a:xfr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9E758DA-8E48-4F63-A2C9-57FC1336D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32" y="4211782"/>
            <a:ext cx="7852306" cy="25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2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0E688-E07D-4D2D-8278-4529E78B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72159" cy="1325563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A237106C-02AD-4D11-8DEC-F584636B8F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2" y="1568660"/>
            <a:ext cx="4559328" cy="5067031"/>
          </a:xfr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F82FB30-16BD-49A6-8E04-5E8581C34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93" y="218400"/>
            <a:ext cx="7087975" cy="5067030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BE7B52-E078-4356-81BA-B8652D7AC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93" y="5285430"/>
            <a:ext cx="7087975" cy="135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7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0E688-E07D-4D2D-8278-4529E78B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72159" cy="1325563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23B1040C-E43D-4DCA-A95C-E80EABC65F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85" y="20790"/>
            <a:ext cx="7256478" cy="5105391"/>
          </a:xfr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FB79D69-B3F9-400D-A04F-E8B7E56CD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85" y="5126181"/>
            <a:ext cx="7256478" cy="15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1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0E688-E07D-4D2D-8278-4529E78B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72159" cy="1325563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15" name="내용 개체 틀 14" descr="텍스트이(가) 표시된 사진&#10;&#10;자동 생성된 설명">
            <a:extLst>
              <a:ext uri="{FF2B5EF4-FFF2-40B4-BE49-F238E27FC236}">
                <a16:creationId xmlns:a16="http://schemas.microsoft.com/office/drawing/2014/main" id="{1ABB8705-E9D2-4D21-A8C8-2CE7ED8E31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90" y="128085"/>
            <a:ext cx="5853420" cy="5215396"/>
          </a:xfr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FEC10BE4-7EFB-4571-92AC-C20223755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90" y="5343481"/>
            <a:ext cx="5853420" cy="1386434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9F2D013-04D3-4795-8A02-8B87AC8CA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610" y="2844076"/>
            <a:ext cx="3234987" cy="38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0E688-E07D-4D2D-8278-4529E78B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437"/>
            <a:ext cx="2472159" cy="1325563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B7F04B3-E157-4FB3-A1ED-B4C68888B2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65" y="71437"/>
            <a:ext cx="8825917" cy="4626397"/>
          </a:xfr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3EC1C4-C66C-4F1E-B2A7-F3595BE8B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65" y="4697834"/>
            <a:ext cx="5570990" cy="1911113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0EE679B-3C0A-4CC7-8375-405894552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55" y="4697834"/>
            <a:ext cx="3833770" cy="191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9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0E688-E07D-4D2D-8278-4529E78B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5" y="0"/>
            <a:ext cx="2472159" cy="1325563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73BCC789-D4E1-4B71-8E8E-20B42428CB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37" y="149751"/>
            <a:ext cx="8862526" cy="4261308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8AAAFD0B-E357-4D6F-8371-D8B53251F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36" y="4411059"/>
            <a:ext cx="6418277" cy="2297190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8FED592-CF14-4CF7-BAE3-782F697EF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013" y="4411059"/>
            <a:ext cx="3772227" cy="22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1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Office PowerPoint</Application>
  <PresentationFormat>와이드스크린</PresentationFormat>
  <Paragraphs>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웹서버  스몰과제 9</vt:lpstr>
      <vt:lpstr>문제1</vt:lpstr>
      <vt:lpstr>문제2</vt:lpstr>
      <vt:lpstr>문제4</vt:lpstr>
      <vt:lpstr>문제5</vt:lpstr>
      <vt:lpstr>문제6</vt:lpstr>
      <vt:lpstr>문제7</vt:lpstr>
      <vt:lpstr>문제8</vt:lpstr>
      <vt:lpstr>문제9</vt:lpstr>
      <vt:lpstr>문제10</vt:lpstr>
      <vt:lpstr>문제11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웹서버  스몰과제 9</dc:title>
  <dc:creator>안원영</dc:creator>
  <cp:lastModifiedBy>안원영</cp:lastModifiedBy>
  <cp:revision>40</cp:revision>
  <dcterms:created xsi:type="dcterms:W3CDTF">2021-05-09T13:23:37Z</dcterms:created>
  <dcterms:modified xsi:type="dcterms:W3CDTF">2021-05-10T09:52:43Z</dcterms:modified>
</cp:coreProperties>
</file>