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06B4-3523-4A7E-A179-A30C146D0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7A186-5AD5-4391-BCF8-3BF1E5F0A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FC0C2-794C-4F72-9342-47C261AB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B6A66-1EE0-4AC2-AC2C-2DF2238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6EBCA-B061-4CA7-AE39-7FC10CD7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617A-8BE1-41AD-B73B-D07A81F8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E7D54-1E9A-4EFA-9A96-93D81AC1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3CE95-FA2B-47FB-BC3B-6EBAC261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F9EBE-6F8C-48EC-83EA-0FE5124C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CBB52-D890-4230-ACF4-1DC6C043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705F6-2B29-4C32-BE33-28184E06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0052E-A330-45EB-A2A0-73C5D9917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E0DD3-6E76-4576-8C5D-62A7C708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1FAB9-4C2D-4D8A-AF44-EC3F7667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4A35E-C5ED-4B91-A035-557239D1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54BA1-4FB8-4C32-A0C2-A16790C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D8FD2-72B8-4224-BAA2-E0CFC234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9D170-C188-4F3E-A92D-D81EF796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136D0-1FA4-43DC-846E-D352374C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BC082-5DD8-4FFE-92EC-F7574C4F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A16A-5D98-493C-8F86-915154CB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3FB5C-CF7A-4747-8DBA-FC8EC283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0D92F-2BB0-4B2B-B59C-92E9AEFD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CC84B-B905-4267-A93A-095848F5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F80F3-26A6-484A-B051-2196378A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0D6B-3D56-4E6C-89C5-4A57F95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BC26-A6F8-45C0-8B9B-CE9143A2B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8BC14-431B-4E94-A7E9-A38799FF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05C5E-D66A-4BEA-ABD3-591BC0E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937AD-CB75-48D1-83F0-50BCDF5D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7C1E6-A8C1-4395-920E-59A09B54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0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0243-BDAE-4FE7-B777-C78BBD20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13EC3-8C74-42FA-90AC-5032B3B0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EDAE5-3F4D-4BD3-A943-C43C8007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664AE-DA7E-46BB-B621-F195D4BEE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D80427-A33B-46C9-AC33-A3082C15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280F59-82DE-48C5-9858-160C9D8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1BA8C-3459-4D9F-8337-E03EDCD0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973DD-EF0C-4FC7-91D6-903E5C6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9AE9-CAFC-48CC-8144-0790BC4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4C9E3-36F6-42A2-8A92-25F340C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C75BFC-F86B-4E77-9F43-666CB668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339901-DD7F-40D5-9569-630F3C16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6762E6-3D99-4DBA-8883-68B89704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42235-46F9-43F9-9029-FFED909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00691E-B812-4155-8E96-96C6E84C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1E14-4E97-4096-9E9A-529F18DC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C811E-4F3D-453F-8A80-178E6754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4BC00-7CD8-49D5-8B38-904863EC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06838-8C21-493A-BE26-CBC916B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40FE3-11DC-4021-91F9-549F016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92D00-2D7E-4542-9FD1-29D4930F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7BC0-9638-4986-B71E-183AF910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88B70-722F-444A-91AD-32901EFE0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19EB2-35BB-4C91-A263-DA2525D6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DD2DA-D969-47B2-B507-3CC11000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C420E-3C5A-442F-A92C-CFDD3155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23223-81AF-4DC3-A851-B20AC02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011106-F789-4893-BADF-08E124D2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B5711-7918-4475-B6B3-BE2F2F66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BDC3-EC6C-4A3D-A5ED-A78F25BA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4892-8769-42A7-B2C8-2FB6F1BBCFD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F1B1B-9A6A-409E-9743-6EDD3ED42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F338D-51F5-40FA-904F-E35881630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47DA-4D4D-47BC-8CDC-18B6F982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6C43A-ECFF-4AB8-BBDA-519179336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br>
              <a:rPr lang="en-US" altLang="ko-KR" dirty="0"/>
            </a:br>
            <a:r>
              <a:rPr lang="ko-KR" altLang="en-US" dirty="0" err="1"/>
              <a:t>스몰과제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14E72-FB52-49F3-8F27-14FF2BD4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2215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0B75-12BE-48A8-9617-DED3DD87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46380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907D03F-AA86-406F-91AF-3E40E5C47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8" y="1081075"/>
            <a:ext cx="5877772" cy="556892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4E45A7D-EA09-4FC4-9EED-55DC9588B8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8" y="612203"/>
            <a:ext cx="5240095" cy="3825572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B4966E1-6A3B-4A35-A886-DEEEE075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8" y="4437775"/>
            <a:ext cx="5240095" cy="2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0B75-12BE-48A8-9617-DED3DD87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1698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E9F5957-3989-4F78-9B16-A19BD1EF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364421"/>
            <a:ext cx="5656816" cy="412915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95E8E42-0A9E-4E54-B0A8-E8A5EF81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385742"/>
            <a:ext cx="6105249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0B75-12BE-48A8-9617-DED3DD87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46380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E04C2-269B-4467-BF2A-1809DDB78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2206" y="240155"/>
            <a:ext cx="5656816" cy="2800404"/>
          </a:xfrm>
          <a:prstGeom prst="rect">
            <a:avLst/>
          </a:prstGeom>
        </p:spPr>
      </p:pic>
      <p:pic>
        <p:nvPicPr>
          <p:cNvPr id="4" name="내용 개체 틀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05DDB465-8917-4F68-84AF-5C36413B2E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06" y="3273824"/>
            <a:ext cx="5656815" cy="3238943"/>
          </a:xfrm>
        </p:spPr>
      </p:pic>
      <p:pic>
        <p:nvPicPr>
          <p:cNvPr id="9" name="그림 8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887AE6E9-AD74-4DC5-B261-C7DF0F81E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3" y="240155"/>
            <a:ext cx="3978927" cy="62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웹서버 스몰과제10</vt:lpstr>
      <vt:lpstr>문제1</vt:lpstr>
      <vt:lpstr>문제2-1</vt:lpstr>
      <vt:lpstr>문제2-2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스몰과제10</dc:title>
  <dc:creator>안원영</dc:creator>
  <cp:lastModifiedBy>안원영</cp:lastModifiedBy>
  <cp:revision>11</cp:revision>
  <dcterms:created xsi:type="dcterms:W3CDTF">2021-05-11T06:58:42Z</dcterms:created>
  <dcterms:modified xsi:type="dcterms:W3CDTF">2021-05-11T07:04:08Z</dcterms:modified>
</cp:coreProperties>
</file>