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CD81-73D1-4757-A4AA-6DC94022D75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DED2-C99C-42F7-9712-6DAAAB2D2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784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08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44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966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4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3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2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340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763E80-5C36-44CD-A21D-8BE6A966C9F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대면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>
                <a:ea typeface="굴림" panose="020B0600000101010101" pitchFamily="50" charset="-127"/>
              </a:rPr>
              <a:t>쿠키와</a:t>
            </a:r>
            <a:r>
              <a:rPr lang="en-US" altLang="ko-KR" sz="3600" dirty="0" smtClean="0">
                <a:ea typeface="굴림" panose="020B0600000101010101" pitchFamily="50" charset="-127"/>
              </a:rPr>
              <a:t> </a:t>
            </a:r>
            <a:r>
              <a:rPr lang="ko-KR" altLang="en-US" sz="3600" dirty="0" smtClean="0">
                <a:ea typeface="굴림" panose="020B0600000101010101" pitchFamily="50" charset="-127"/>
              </a:rPr>
              <a:t>세션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03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503" y="1473590"/>
            <a:ext cx="97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쿠키를 이용한 로그인 처리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쿠키가 클라이언트와 서버와의 연결을 유지하는 효과를 제공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09455" y="2268186"/>
            <a:ext cx="3391592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사용자로부터 아이디와 패스워드 입력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/>
              <a:t>login.jsp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2909455" y="3573284"/>
            <a:ext cx="3391592" cy="815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아이디와 패스워드 비교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아이디와 패스워드가 일치하는 경우 쿠키 </a:t>
            </a:r>
            <a:r>
              <a:rPr lang="ko-KR" altLang="en-US" sz="1100" dirty="0" smtClean="0"/>
              <a:t>생성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login_pro.jsp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7414953" y="4155176"/>
            <a:ext cx="2643447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쿠키의 제거를 통한 로그아웃 </a:t>
            </a:r>
            <a:r>
              <a:rPr lang="ko-KR" altLang="en-US" sz="1100" dirty="0" smtClean="0"/>
              <a:t>처리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logout.jsp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7414953" y="3173680"/>
            <a:ext cx="2643447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생성된 쿠키가 존재하는 경우에 </a:t>
            </a:r>
            <a:r>
              <a:rPr lang="ko-KR" altLang="en-US" sz="1100" dirty="0" smtClean="0"/>
              <a:t>접근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my.jsp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stCxn id="4" idx="2"/>
            <a:endCxn id="12" idx="0"/>
          </p:cNvCxnSpPr>
          <p:nvPr/>
        </p:nvCxnSpPr>
        <p:spPr>
          <a:xfrm>
            <a:off x="4605251" y="2883328"/>
            <a:ext cx="0" cy="689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3"/>
            <a:endCxn id="13" idx="1"/>
          </p:cNvCxnSpPr>
          <p:nvPr/>
        </p:nvCxnSpPr>
        <p:spPr>
          <a:xfrm>
            <a:off x="6301047" y="3981202"/>
            <a:ext cx="1113906" cy="481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2" idx="3"/>
            <a:endCxn id="14" idx="1"/>
          </p:cNvCxnSpPr>
          <p:nvPr/>
        </p:nvCxnSpPr>
        <p:spPr>
          <a:xfrm flipV="1">
            <a:off x="6301047" y="3481251"/>
            <a:ext cx="1113906" cy="49995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6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27" y="1959693"/>
            <a:ext cx="3771900" cy="120967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84" y="2807394"/>
            <a:ext cx="1463717" cy="10977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269" y="5070905"/>
            <a:ext cx="2782136" cy="8375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login.jsp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98" y="4110153"/>
            <a:ext cx="2790204" cy="839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679" y="4315290"/>
            <a:ext cx="1859208" cy="11064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41" y="1322842"/>
            <a:ext cx="3581400" cy="1171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7394" y="1180293"/>
            <a:ext cx="3629025" cy="1162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239" y="3753834"/>
            <a:ext cx="2748603" cy="8722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8498" y="95934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정상처리시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8498" y="374082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비정상 처리시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251171" y="2041830"/>
            <a:ext cx="1341119" cy="5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432628" y="2994446"/>
            <a:ext cx="2141641" cy="41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063101" y="3753834"/>
            <a:ext cx="1004138" cy="25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764881" y="2331218"/>
            <a:ext cx="851155" cy="16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305142" y="4786937"/>
            <a:ext cx="953447" cy="16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254177" y="5037607"/>
            <a:ext cx="1179208" cy="21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4194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594</TotalTime>
  <Words>53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HY그래픽M</vt:lpstr>
      <vt:lpstr>굴림</vt:lpstr>
      <vt:lpstr>맑은 고딕</vt:lpstr>
      <vt:lpstr>Arial</vt:lpstr>
      <vt:lpstr>Candara</vt:lpstr>
      <vt:lpstr>Corbel</vt:lpstr>
      <vt:lpstr>Wingdings 3</vt:lpstr>
      <vt:lpstr>New_Education02</vt:lpstr>
      <vt:lpstr>11주차. 대면 실습</vt:lpstr>
      <vt:lpstr>문제</vt:lpstr>
      <vt:lpstr>login.jsp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대면 실습</dc:title>
  <dc:creator>hallym</dc:creator>
  <cp:lastModifiedBy>hallym</cp:lastModifiedBy>
  <cp:revision>128</cp:revision>
  <dcterms:created xsi:type="dcterms:W3CDTF">2021-03-16T00:38:08Z</dcterms:created>
  <dcterms:modified xsi:type="dcterms:W3CDTF">2021-05-11T01:32:16Z</dcterms:modified>
</cp:coreProperties>
</file>