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1394B-FF7F-44B2-B80D-ABB4439C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F8F61-5C54-4815-B5C1-659827CE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61012-1C44-4484-84FE-2D7459FC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7F0E-4289-47C2-A688-2E0E6C2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92A7D-EB28-42AB-9B01-2BBDAFD7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373FD-6EFB-4BD2-A817-5E2A4C9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19F3F-404B-442F-B628-E63DD4EE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34E42-0545-4691-8A6F-847DFFC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7AF12-BEBB-4E1B-AEA4-0ECB7B20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362E3-AC11-491F-AAAB-B6FBF87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E2EC9-9D28-4A44-BBF6-2A852979C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2696A-9811-4A24-A2A6-05DD9492B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9725B-7E97-4780-8508-4F6A5458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277B-CDCD-4E25-9015-240FDE4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60AE3-7B37-45A7-B7F4-B7F9002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A405-7532-4AA5-9D54-17308D9F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C441-5C02-49FA-81E9-3EC02040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BC055-9159-4EA5-86DA-47F0F468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76241-9897-4B0F-9F7A-23EE1C49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DA2BD-CEAA-417A-AA41-CDE263C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9F5F-B69A-46C7-AA99-D7B47E7D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D59D8-24BB-436F-AD88-D1E8BC4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F8DB8-6057-46F5-9799-38831D6F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D9F0B-F2FF-4C13-A3E5-E882A062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F47D1-4405-4B60-94EA-51C554EC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9019-F141-405C-BEB7-C89DB5B9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2F617-7AEE-4867-BA7B-231864044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B8557-51FE-4F70-BDED-7E35C296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C8BDB-431B-4816-974B-6A332DFC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65450-78B1-4718-81DD-BF55577E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E888F-E8B8-4D73-82B8-9EBDB9C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08B0B-7322-4D02-BF0E-F1B180A7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E1885-2E32-4C46-8ECC-3C8DAD4B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DB7F1-BABA-41C4-A141-E64EAE29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14695-9DCD-462E-9B41-4D7DC1BC0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E60C5-05A3-4C18-BA49-9267F21C1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AFA4D-2114-401A-91CA-62C45F8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3C8D7-5024-486A-88CF-C9F319A7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686E9-940A-4EE1-89FE-EA3039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0E64-7172-46F2-A658-0EDD1B4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C7D13-DD96-4DB5-AE72-41987BB7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6973D-4DD6-4EE7-A3D5-FC8A3CFD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ABB1D-1EBC-4ADC-8681-F63414A7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1ED70-0259-49B6-A6FA-F747501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AE6DA-981C-44D5-AC9A-6A44B78F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A7FEB-5656-4C52-BD8E-16C24C85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01206-3755-4377-A9AB-669616D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A013C-2AE3-4548-A245-32927689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D56A2-E5B1-4412-BDB4-653E2EBE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2B347-554E-45E9-8B5C-795E44AC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44EE0-F606-410A-AEC1-05489A54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B316A-B8DF-4BBE-B1A9-454EB86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5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A05F5-EC46-47C2-AFFB-0E4540E9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32B1FC-A293-44E6-80C6-6836151DA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B308E-FE0C-46C4-8463-04AB494A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C6648-7F13-452A-BB46-7A1A087B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DD417-1143-4B9D-9D86-8FFB348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C7BB5-C962-478A-9426-3D36E40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23D4E-C2CA-4C8F-9AF2-EC593D2F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5AC74-4EBB-49FB-B350-61F4A724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12A60-C342-4710-8DFE-1DF6A3EF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F85B-48BE-447C-B8D5-E88B580E2DE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0B452-975A-49AB-B086-AD38B3D3D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36FB7-A7AD-408C-B5BB-8846BE18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E283-69BD-4D6A-A5BF-ABECF1E48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8BBF1-0B26-4949-A7E6-E65F3F013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</a:t>
            </a:r>
            <a:br>
              <a:rPr lang="en-US" altLang="ko-KR" dirty="0"/>
            </a:br>
            <a:r>
              <a:rPr lang="ko-KR" altLang="en-US" dirty="0" err="1"/>
              <a:t>스몰과제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B5AA0-DEEE-45ED-AD32-F06CD5DF9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4435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349C9-A19B-4A76-AD72-022C9889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808"/>
            <a:ext cx="9829800" cy="40149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베이스에서 테이블 만들기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94FE5AF-0410-411D-8900-1904F856BB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67" y="934676"/>
            <a:ext cx="7544056" cy="5731516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1384A30-98AF-4FB1-828F-C920F4FEE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" y="3324313"/>
            <a:ext cx="3712376" cy="3341879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92CBAE2-2FE9-474B-8A6B-231D677E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" y="934675"/>
            <a:ext cx="3712376" cy="23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2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웹서버  스몰과제 11</vt:lpstr>
      <vt:lpstr>데이터 베이스에서 테이블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 스몰과제 11</dc:title>
  <dc:creator>안원영</dc:creator>
  <cp:lastModifiedBy>안원영</cp:lastModifiedBy>
  <cp:revision>1</cp:revision>
  <dcterms:created xsi:type="dcterms:W3CDTF">2021-05-19T15:03:39Z</dcterms:created>
  <dcterms:modified xsi:type="dcterms:W3CDTF">2021-05-19T15:06:42Z</dcterms:modified>
</cp:coreProperties>
</file>