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3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3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4EFD-666B-466E-8E1C-E3EFA5EA6C9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ACBD-AFE2-49AC-AADD-301986E2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대면실습</a:t>
            </a:r>
            <a:r>
              <a:rPr lang="en-US" altLang="ko-KR" dirty="0" smtClean="0"/>
              <a:t>_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7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1] </a:t>
            </a:r>
            <a:r>
              <a:rPr lang="ko-KR" altLang="ko-KR" sz="2000" dirty="0" smtClean="0"/>
              <a:t>다음과 </a:t>
            </a:r>
            <a:r>
              <a:rPr lang="ko-KR" altLang="ko-KR" sz="2000" dirty="0"/>
              <a:t>같이 </a:t>
            </a:r>
            <a:r>
              <a:rPr lang="en-US" altLang="ko-KR" sz="2000" dirty="0"/>
              <a:t>HTML</a:t>
            </a:r>
            <a:r>
              <a:rPr lang="ko-KR" altLang="ko-KR" sz="2000" dirty="0"/>
              <a:t>을 </a:t>
            </a:r>
            <a:r>
              <a:rPr lang="ko-KR" altLang="ko-KR" sz="2000" smtClean="0"/>
              <a:t>구성하</a:t>
            </a:r>
            <a:r>
              <a:rPr lang="ko-KR" altLang="en-US" sz="2000" smtClean="0"/>
              <a:t>세요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테이블 적용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ko-KR" sz="2000" dirty="0" smtClean="0"/>
              <a:t/>
            </a:r>
            <a:br>
              <a:rPr lang="ko-KR" altLang="ko-KR" sz="2000" dirty="0" smtClean="0"/>
            </a:b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461283" y="1488808"/>
            <a:ext cx="5034520" cy="3760086"/>
            <a:chOff x="3895725" y="1695450"/>
            <a:chExt cx="4400550" cy="3467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725" y="1695450"/>
              <a:ext cx="4400550" cy="3467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09219" y="3915296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행 </a:t>
              </a:r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1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2] </a:t>
            </a:r>
            <a:r>
              <a:rPr lang="ko-KR" altLang="ko-KR" sz="2000" dirty="0" smtClean="0"/>
              <a:t>다음과 </a:t>
            </a:r>
            <a:r>
              <a:rPr lang="ko-KR" altLang="ko-KR" sz="2000" dirty="0"/>
              <a:t>같이 </a:t>
            </a:r>
            <a:r>
              <a:rPr lang="en-US" altLang="ko-KR" sz="2000" dirty="0"/>
              <a:t>HTML</a:t>
            </a:r>
            <a:r>
              <a:rPr lang="ko-KR" altLang="ko-KR" sz="2000" dirty="0"/>
              <a:t>을 구성하고 스타일을 </a:t>
            </a:r>
            <a:r>
              <a:rPr lang="ko-KR" altLang="ko-KR" sz="2000" dirty="0" smtClean="0"/>
              <a:t>적용하</a:t>
            </a:r>
            <a:r>
              <a:rPr lang="ko-KR" altLang="en-US" sz="2000" dirty="0" smtClean="0"/>
              <a:t>세요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- </a:t>
            </a:r>
            <a:r>
              <a:rPr lang="ko-KR" altLang="ko-KR" sz="2000" dirty="0" smtClean="0"/>
              <a:t>입력 양식의 테두리는</a:t>
            </a:r>
            <a:r>
              <a:rPr lang="en-US" altLang="ko-KR" sz="2000" dirty="0" smtClean="0"/>
              <a:t> border </a:t>
            </a:r>
            <a:r>
              <a:rPr lang="ko-KR" altLang="en-US" sz="2000" dirty="0" smtClean="0"/>
              <a:t>관련 속성으로 조정</a:t>
            </a:r>
            <a:r>
              <a:rPr lang="ko-KR" altLang="ko-KR" sz="2000" dirty="0" smtClean="0"/>
              <a:t/>
            </a:r>
            <a:br>
              <a:rPr lang="ko-KR" altLang="ko-KR" sz="2000" dirty="0" smtClean="0"/>
            </a:br>
            <a:endParaRPr lang="ko-KR" altLang="en-US" sz="2000" dirty="0"/>
          </a:p>
        </p:txBody>
      </p:sp>
      <p:pic>
        <p:nvPicPr>
          <p:cNvPr id="4" name="Picture 2857"/>
          <p:cNvPicPr/>
          <p:nvPr/>
        </p:nvPicPr>
        <p:blipFill>
          <a:blip r:embed="rId2"/>
          <a:stretch>
            <a:fillRect/>
          </a:stretch>
        </p:blipFill>
        <p:spPr>
          <a:xfrm>
            <a:off x="1882832" y="1632499"/>
            <a:ext cx="3287683" cy="22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4948"/>
          </a:xfrm>
        </p:spPr>
        <p:txBody>
          <a:bodyPr anchor="t">
            <a:normAutofit/>
          </a:bodyPr>
          <a:lstStyle/>
          <a:p>
            <a:pPr lvl="1" fontAlgn="base"/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3] </a:t>
            </a:r>
            <a:r>
              <a:rPr lang="ko-KR" altLang="ko-KR" sz="2000" dirty="0" smtClean="0"/>
              <a:t>다음과 </a:t>
            </a:r>
            <a:r>
              <a:rPr lang="ko-KR" altLang="ko-KR" sz="2000" dirty="0"/>
              <a:t>같이 </a:t>
            </a:r>
            <a:r>
              <a:rPr lang="en-US" altLang="ko-KR" sz="2000" dirty="0"/>
              <a:t>HTML</a:t>
            </a:r>
            <a:r>
              <a:rPr lang="ko-KR" altLang="ko-KR" sz="2000" dirty="0"/>
              <a:t>을 구성하고 스타일을 </a:t>
            </a:r>
            <a:r>
              <a:rPr lang="ko-KR" altLang="ko-KR" sz="2000" dirty="0" smtClean="0"/>
              <a:t>적용하</a:t>
            </a:r>
            <a:r>
              <a:rPr lang="ko-KR" altLang="en-US" sz="2000" dirty="0" smtClean="0"/>
              <a:t>세요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1) </a:t>
            </a:r>
            <a:r>
              <a:rPr lang="ko-KR" altLang="ko-KR" sz="2000" dirty="0"/>
              <a:t>이미지를 원형으로 만들 때는 </a:t>
            </a:r>
            <a:r>
              <a:rPr lang="en-US" altLang="ko-KR" sz="2000" dirty="0"/>
              <a:t>border-radius: 50</a:t>
            </a:r>
            <a:r>
              <a:rPr lang="en-US" altLang="ko-KR" sz="2000" dirty="0" smtClean="0"/>
              <a:t>% </a:t>
            </a:r>
            <a:r>
              <a:rPr lang="ko-KR" altLang="ko-KR" sz="2000" dirty="0" smtClean="0"/>
              <a:t> 사용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/>
            </a:r>
            <a:br>
              <a:rPr lang="ko-KR" altLang="ko-KR" sz="2000" dirty="0"/>
            </a:br>
            <a:r>
              <a:rPr lang="en-US" altLang="ko-KR" sz="2000" dirty="0" smtClean="0"/>
              <a:t>2) </a:t>
            </a:r>
            <a:r>
              <a:rPr lang="ko-KR" altLang="ko-KR" sz="2000" dirty="0" smtClean="0"/>
              <a:t>이미지의 </a:t>
            </a:r>
            <a:r>
              <a:rPr lang="ko-KR" altLang="ko-KR" sz="2000" dirty="0"/>
              <a:t>오른쪽과 아래쪽 부분에만 </a:t>
            </a:r>
            <a:r>
              <a:rPr lang="ko-KR" altLang="ko-KR" sz="2000" dirty="0" smtClean="0"/>
              <a:t>여백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조정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/>
            </a:r>
            <a:br>
              <a:rPr lang="ko-KR" altLang="ko-KR" sz="2000" dirty="0"/>
            </a:br>
            <a:r>
              <a:rPr lang="en-US" altLang="ko-KR" sz="2000" dirty="0" smtClean="0"/>
              <a:t>3) </a:t>
            </a:r>
            <a:r>
              <a:rPr lang="ko-KR" altLang="ko-KR" sz="2000" dirty="0" smtClean="0"/>
              <a:t>고양이 이미지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적용</a:t>
            </a:r>
            <a:endParaRPr lang="ko-KR" altLang="ko-KR" sz="2000" dirty="0"/>
          </a:p>
        </p:txBody>
      </p:sp>
      <p:grpSp>
        <p:nvGrpSpPr>
          <p:cNvPr id="5" name="Group 35312"/>
          <p:cNvGrpSpPr/>
          <p:nvPr/>
        </p:nvGrpSpPr>
        <p:grpSpPr>
          <a:xfrm>
            <a:off x="445655" y="2532871"/>
            <a:ext cx="6578600" cy="3236162"/>
            <a:chOff x="0" y="0"/>
            <a:chExt cx="3403834" cy="1476377"/>
          </a:xfrm>
        </p:grpSpPr>
        <p:sp>
          <p:nvSpPr>
            <p:cNvPr id="6" name="Rectangle 6922"/>
            <p:cNvSpPr/>
            <p:nvPr/>
          </p:nvSpPr>
          <p:spPr>
            <a:xfrm>
              <a:off x="0" y="677424"/>
              <a:ext cx="54478" cy="1696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ko-KR" sz="950" kern="100">
                  <a:solidFill>
                    <a:srgbClr val="191818"/>
                  </a:solidFill>
                  <a:effectLst/>
                  <a:latin typeface="Calibri" panose="020F0502020204030204" pitchFamily="34" charset="0"/>
                  <a:ea typeface="Malgan Gothic"/>
                  <a:cs typeface="Malgan Gothic"/>
                </a:rPr>
                <a:t> </a:t>
              </a:r>
              <a:endParaRPr lang="ko-KR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923"/>
            <p:cNvSpPr/>
            <p:nvPr/>
          </p:nvSpPr>
          <p:spPr>
            <a:xfrm>
              <a:off x="216003" y="677424"/>
              <a:ext cx="307768" cy="1696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ko-KR" sz="950" kern="100" spc="385">
                  <a:solidFill>
                    <a:srgbClr val="191818"/>
                  </a:solidFill>
                  <a:effectLst/>
                  <a:latin typeface="Calibri" panose="020F0502020204030204" pitchFamily="34" charset="0"/>
                  <a:ea typeface="Malgan Gothic"/>
                  <a:cs typeface="Malgan Gothic"/>
                </a:rPr>
                <a:t> </a:t>
              </a:r>
              <a:r>
                <a:rPr lang="ko-KR" sz="950" kern="100" spc="470">
                  <a:solidFill>
                    <a:srgbClr val="191818"/>
                  </a:solidFill>
                  <a:effectLst/>
                  <a:latin typeface="Calibri" panose="020F0502020204030204" pitchFamily="34" charset="0"/>
                  <a:ea typeface="Malgan Gothic"/>
                  <a:cs typeface="Malgan Gothic"/>
                </a:rPr>
                <a:t> </a:t>
              </a:r>
              <a:r>
                <a:rPr lang="ko-KR" sz="950" kern="100">
                  <a:solidFill>
                    <a:srgbClr val="191818"/>
                  </a:solidFill>
                  <a:effectLst/>
                  <a:latin typeface="Calibri" panose="020F0502020204030204" pitchFamily="34" charset="0"/>
                  <a:ea typeface="Malgan Gothic"/>
                  <a:cs typeface="Malgan Gothic"/>
                </a:rPr>
                <a:t> </a:t>
              </a:r>
              <a:endParaRPr lang="ko-KR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" name="Picture 289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1559" y="0"/>
              <a:ext cx="2962275" cy="1476375"/>
            </a:xfrm>
            <a:prstGeom prst="rect">
              <a:avLst/>
            </a:prstGeom>
          </p:spPr>
        </p:pic>
        <p:sp>
          <p:nvSpPr>
            <p:cNvPr id="9" name="Shape 2897"/>
            <p:cNvSpPr/>
            <p:nvPr/>
          </p:nvSpPr>
          <p:spPr>
            <a:xfrm>
              <a:off x="441558" y="2"/>
              <a:ext cx="2962275" cy="1476375"/>
            </a:xfrm>
            <a:custGeom>
              <a:avLst/>
              <a:gdLst/>
              <a:ahLst/>
              <a:cxnLst/>
              <a:rect l="0" t="0" r="0" b="0"/>
              <a:pathLst>
                <a:path w="2962275" h="1476375">
                  <a:moveTo>
                    <a:pt x="0" y="1476375"/>
                  </a:moveTo>
                  <a:lnTo>
                    <a:pt x="2962275" y="1476375"/>
                  </a:lnTo>
                  <a:lnTo>
                    <a:pt x="2962275" y="0"/>
                  </a:lnTo>
                  <a:lnTo>
                    <a:pt x="0" y="0"/>
                  </a:lnTo>
                  <a:close/>
                </a:path>
              </a:pathLst>
            </a:custGeom>
            <a:ln w="2540" cap="flat">
              <a:miter lim="100000"/>
            </a:ln>
          </p:spPr>
          <p:style>
            <a:lnRef idx="1">
              <a:srgbClr val="87888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1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4948"/>
          </a:xfrm>
        </p:spPr>
        <p:txBody>
          <a:bodyPr anchor="t">
            <a:normAutofit/>
          </a:bodyPr>
          <a:lstStyle/>
          <a:p>
            <a:pPr lvl="1" fontAlgn="base"/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4] </a:t>
            </a:r>
            <a:r>
              <a:rPr lang="ko-KR" altLang="ko-KR" sz="2000" dirty="0" smtClean="0"/>
              <a:t>다음과 </a:t>
            </a:r>
            <a:r>
              <a:rPr lang="ko-KR" altLang="ko-KR" sz="2000" dirty="0"/>
              <a:t>같이 </a:t>
            </a:r>
            <a:r>
              <a:rPr lang="en-US" altLang="ko-KR" sz="2000" dirty="0"/>
              <a:t>HTML</a:t>
            </a:r>
            <a:r>
              <a:rPr lang="ko-KR" altLang="ko-KR" sz="2000" dirty="0"/>
              <a:t>을 구성하고 스타일을 </a:t>
            </a:r>
            <a:r>
              <a:rPr lang="ko-KR" altLang="ko-KR" sz="2000" dirty="0" smtClean="0"/>
              <a:t>적용하</a:t>
            </a:r>
            <a:r>
              <a:rPr lang="ko-KR" altLang="en-US" sz="2000" dirty="0" smtClean="0"/>
              <a:t>세요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1) </a:t>
            </a:r>
            <a:r>
              <a:rPr lang="ko-KR" altLang="ko-KR" sz="2000" dirty="0"/>
              <a:t>카드는 </a:t>
            </a:r>
            <a:r>
              <a:rPr lang="en-US" altLang="ko-KR" sz="2000" dirty="0"/>
              <a:t>div </a:t>
            </a:r>
            <a:r>
              <a:rPr lang="ko-KR" altLang="ko-KR" sz="2000" dirty="0"/>
              <a:t>태그 등으로 </a:t>
            </a:r>
            <a:r>
              <a:rPr lang="en-US" altLang="ko-KR" sz="2000" dirty="0"/>
              <a:t>HTML</a:t>
            </a:r>
            <a:r>
              <a:rPr lang="ko-KR" altLang="ko-KR" sz="2000" dirty="0"/>
              <a:t>을 구현하고</a:t>
            </a:r>
            <a:r>
              <a:rPr lang="en-US" altLang="ko-KR" sz="2000" dirty="0"/>
              <a:t>, </a:t>
            </a:r>
            <a:r>
              <a:rPr lang="ko-KR" altLang="ko-KR" sz="2000" dirty="0"/>
              <a:t>박스 </a:t>
            </a:r>
            <a:r>
              <a:rPr lang="ko-KR" altLang="ko-KR" sz="2000" dirty="0" smtClean="0"/>
              <a:t>속성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으로 </a:t>
            </a:r>
            <a:r>
              <a:rPr lang="ko-KR" altLang="ko-KR" sz="2000" dirty="0" smtClean="0"/>
              <a:t>크기 조정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2) </a:t>
            </a:r>
            <a:r>
              <a:rPr lang="ko-KR" altLang="ko-KR" sz="2000" dirty="0"/>
              <a:t>글자가 모두 중앙 정렬</a:t>
            </a:r>
            <a:br>
              <a:rPr lang="ko-KR" altLang="ko-KR" sz="2000" dirty="0"/>
            </a:br>
            <a:endParaRPr lang="ko-KR" altLang="ko-KR" sz="2000" dirty="0"/>
          </a:p>
        </p:txBody>
      </p:sp>
      <p:pic>
        <p:nvPicPr>
          <p:cNvPr id="11" name="Picture 2917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028" y="2182553"/>
            <a:ext cx="2829590" cy="38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7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22</TotalTime>
  <Words>57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Malgan Gothic</vt:lpstr>
      <vt:lpstr>맑은 고딕</vt:lpstr>
      <vt:lpstr>Arial</vt:lpstr>
      <vt:lpstr>Calibri</vt:lpstr>
      <vt:lpstr>Office 테마</vt:lpstr>
      <vt:lpstr>3주차 대면실습_문제</vt:lpstr>
      <vt:lpstr>[문제1] 다음과 같이 HTML을 구성하세요.  - 테이블 적용   </vt:lpstr>
      <vt:lpstr>[문제2] 다음과 같이 HTML을 구성하고 스타일을 적용하세요.   - 입력 양식의 테두리는 border 관련 속성으로 조정 </vt:lpstr>
      <vt:lpstr>[문제3] 다음과 같이 HTML을 구성하고 스타일을 적용하세요.  1) 이미지를 원형으로 만들 때는 border-radius: 50%  사용  2) 이미지의 오른쪽과 아래쪽 부분에만 여백 조정  3) 고양이 이미지 적용</vt:lpstr>
      <vt:lpstr>[문제4] 다음과 같이 HTML을 구성하고 스타일을 적용하세요.  1) 카드는 div 태그 등으로 HTML을 구현하고, 박스 속성 으로 크기 조정 2) 글자가 모두 중앙 정렬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12</cp:revision>
  <dcterms:created xsi:type="dcterms:W3CDTF">2021-03-16T01:16:19Z</dcterms:created>
  <dcterms:modified xsi:type="dcterms:W3CDTF">2021-03-18T01:50:31Z</dcterms:modified>
</cp:coreProperties>
</file>