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>
        <p:scale>
          <a:sx n="66" d="100"/>
          <a:sy n="66" d="100"/>
        </p:scale>
        <p:origin x="60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C0090-583E-42CF-A191-675666F92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0E2BF6-02B6-4519-9C04-8AECD4908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A88529-58D7-4012-8D5D-2B0958D5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826-9970-4A8A-9F35-A54545F8AF5D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E0291-0FE7-4378-9814-6B901FC5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11DB7-B10F-4A46-8A14-BF561069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00DA-EF83-4E06-997E-4013DC06C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97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BAD97-D1D8-4A66-9968-E44E8C3C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2D67BB-A00E-46D8-A532-A44914252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A31B1-455D-4009-B753-DA7A2C60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826-9970-4A8A-9F35-A54545F8AF5D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33E39-DA88-4DE6-BAA4-63395F59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CCAAD-B57F-4689-B89D-68F6832C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00DA-EF83-4E06-997E-4013DC06C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5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B65166-2BE8-4F30-9765-091FCE2F9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627366-C759-4A3C-9B91-CE3501F8C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B16BD-4408-4F76-93A3-BC53BB80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826-9970-4A8A-9F35-A54545F8AF5D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10746-2B8B-4D45-B814-B87DF5D0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D69B8-91E3-4DE6-AB1D-C09CA602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00DA-EF83-4E06-997E-4013DC06C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30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42B35-C860-4E24-A781-F454F77A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60FF7-CFC2-4A4F-9483-5D4FF78AD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72BFC-990E-4431-A1E5-41A1F3CC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826-9970-4A8A-9F35-A54545F8AF5D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591A2-C5AD-4222-A2FF-CA217E9E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49093-6B2F-4D94-AFDE-F1145E21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00DA-EF83-4E06-997E-4013DC06C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7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5E547-18A9-43BD-BEF4-668BF316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7EA07-0E09-47BE-AF06-B106115A4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9FED2-E31E-4568-ACA0-3617D906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826-9970-4A8A-9F35-A54545F8AF5D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4676A-34DC-41C1-9A86-BDB2F78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AB1FDD-C0D1-4C38-AC9D-3548B1D8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00DA-EF83-4E06-997E-4013DC06C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23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B58A-D531-48CD-9147-B236B191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D3DE1-9461-491E-B419-6742C6E75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AE50E8-32AF-456A-8A32-F25B841F2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B8C38D-0A80-464C-B768-B6D6A876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826-9970-4A8A-9F35-A54545F8AF5D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CBF184-158C-4367-9CF2-0890643F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B7D707-2CD5-4742-8FB2-0D054011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00DA-EF83-4E06-997E-4013DC06C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04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F9AB0-86D0-408A-9165-E004C92B6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15E341-D049-451A-AE05-49483046E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47CACB-1381-4EB5-9AA8-718079133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FC1F20-193F-4C6E-818B-1B565B156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9D8169-08E7-43A7-8703-46C90528C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987919-51EC-4B2A-9D92-7123B1AF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826-9970-4A8A-9F35-A54545F8AF5D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5FED38-3A3A-45E7-B58A-7B20C100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56F9F7-4754-4D6E-B271-ABB8202C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00DA-EF83-4E06-997E-4013DC06C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73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F793C-0D58-4FDE-BF5B-1780FA86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BCDB32-FD0A-4CF8-B7B3-0E464A37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826-9970-4A8A-9F35-A54545F8AF5D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08C653-8446-41E6-99F3-625A7903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0F4593-E887-4441-B1F0-C1B7B8A9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00DA-EF83-4E06-997E-4013DC06C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55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1D0149-ED6C-4D11-A9C0-B51E08F4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826-9970-4A8A-9F35-A54545F8AF5D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54FD59-A205-4ED1-8F63-A73C43E2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3060D0-2239-491C-8131-523B0445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00DA-EF83-4E06-997E-4013DC06C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9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C3F3F-31E7-4204-931F-AD384BE1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F6A87A-8DFC-4A3E-BF4C-1F23CC93B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1F7A27-9F6E-4FC1-A4E2-346820536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92CE5B-2674-49BA-84FA-71185243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826-9970-4A8A-9F35-A54545F8AF5D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5CB5E6-4D3E-4BD8-A0D5-E1F09A29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35A93-7A87-4BCE-B0C5-DF786F17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00DA-EF83-4E06-997E-4013DC06C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5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18785-A23A-4CD7-9DB0-B55B71E8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2756D6-B0C6-4AED-A7C8-BA931D391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CF7AEA-3F3F-40A4-B67C-1FBE995A2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1B51E9-C72D-456F-9279-D689858D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826-9970-4A8A-9F35-A54545F8AF5D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020DF6-BFB5-480F-BDE0-81720958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3AFC4F-AB59-48BB-BDA4-B17C5865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00DA-EF83-4E06-997E-4013DC06C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28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82AC79-3D34-4270-9105-9C4484C5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422A87-40C6-43E6-A982-C994B50AB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5298BD-4899-4C20-8CD3-11C8F7484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0C826-9970-4A8A-9F35-A54545F8AF5D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3DA3D-0DCF-45F6-9681-3BD40923D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40D9E-45B6-4859-A242-12CEC54C8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600DA-EF83-4E06-997E-4013DC06C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85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5766D-D3DE-4C35-9705-F6A212B95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웹서버</a:t>
            </a:r>
            <a:r>
              <a:rPr lang="en-US" altLang="ko-KR" dirty="0"/>
              <a:t>_3</a:t>
            </a:r>
            <a:r>
              <a:rPr lang="ko-KR" altLang="en-US" dirty="0"/>
              <a:t>주차실습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CC7F9F-1722-4EE4-886E-E058FA6E5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20155137</a:t>
            </a:r>
          </a:p>
          <a:p>
            <a:r>
              <a:rPr lang="ko-KR" altLang="en-US" dirty="0"/>
              <a:t>안원영</a:t>
            </a:r>
          </a:p>
        </p:txBody>
      </p:sp>
    </p:spTree>
    <p:extLst>
      <p:ext uri="{BB962C8B-B14F-4D97-AF65-F5344CB8AC3E}">
        <p14:creationId xmlns:p14="http://schemas.microsoft.com/office/powerpoint/2010/main" val="232150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B2AC2-F084-4160-973D-2FD77F51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A12159E4-E748-4B11-9638-0FE236337A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3" y="1979328"/>
            <a:ext cx="6473726" cy="4652965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428BB59-74E4-4742-B7BA-D13F372BF4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580" y="833377"/>
            <a:ext cx="4780344" cy="5567423"/>
          </a:xfrm>
        </p:spPr>
      </p:pic>
    </p:spTree>
    <p:extLst>
      <p:ext uri="{BB962C8B-B14F-4D97-AF65-F5344CB8AC3E}">
        <p14:creationId xmlns:p14="http://schemas.microsoft.com/office/powerpoint/2010/main" val="116006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D97E0-FD28-4D79-93E0-911C5C5F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008633DA-11C2-45AB-A7C5-3412285289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0" y="1325128"/>
            <a:ext cx="6285053" cy="5422913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253D764E-B9FF-47A2-AF7D-F4EA67F036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10" y="3270142"/>
            <a:ext cx="3246861" cy="1481586"/>
          </a:xfrm>
        </p:spPr>
      </p:pic>
    </p:spTree>
    <p:extLst>
      <p:ext uri="{BB962C8B-B14F-4D97-AF65-F5344CB8AC3E}">
        <p14:creationId xmlns:p14="http://schemas.microsoft.com/office/powerpoint/2010/main" val="340871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28B9E-CE8D-4417-869A-CDBCBD5C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F56051E2-9A9E-4A4A-A3C8-2A19CD9A22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67" y="1481558"/>
            <a:ext cx="5718433" cy="5011317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539E0B1E-B4DF-4692-AF60-19E22BBEEC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972" y="2443549"/>
            <a:ext cx="4780466" cy="3098084"/>
          </a:xfrm>
        </p:spPr>
      </p:pic>
    </p:spTree>
    <p:extLst>
      <p:ext uri="{BB962C8B-B14F-4D97-AF65-F5344CB8AC3E}">
        <p14:creationId xmlns:p14="http://schemas.microsoft.com/office/powerpoint/2010/main" val="374899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D57CE-298B-4D4F-AA71-CA4A53B3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5B8D6FBA-103F-4E09-A74D-4C9C729373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7" y="1493796"/>
            <a:ext cx="6169306" cy="5080623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7E3D5E1-3F4D-4D52-80D0-7FCA08D5D7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39" y="2187615"/>
            <a:ext cx="3018572" cy="3674827"/>
          </a:xfrm>
        </p:spPr>
      </p:pic>
    </p:spTree>
    <p:extLst>
      <p:ext uri="{BB962C8B-B14F-4D97-AF65-F5344CB8AC3E}">
        <p14:creationId xmlns:p14="http://schemas.microsoft.com/office/powerpoint/2010/main" val="61307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웹서버_3주차실습</vt:lpstr>
      <vt:lpstr>실습1</vt:lpstr>
      <vt:lpstr>실습2</vt:lpstr>
      <vt:lpstr>실습3</vt:lpstr>
      <vt:lpstr>실습4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웹서버_3주차실습</dc:title>
  <dc:creator>안원영</dc:creator>
  <cp:lastModifiedBy>안원영</cp:lastModifiedBy>
  <cp:revision>4</cp:revision>
  <dcterms:created xsi:type="dcterms:W3CDTF">2021-03-18T03:23:29Z</dcterms:created>
  <dcterms:modified xsi:type="dcterms:W3CDTF">2021-03-18T03:30:44Z</dcterms:modified>
</cp:coreProperties>
</file>