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65F1-AFDC-4946-9729-EABDB7DB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610AB-7941-4853-BCDF-347E8D8E0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A2CBB-3ACE-4CA2-AA2A-C006F7CF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5434-D373-4218-B678-54110A14542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85BB8-0BFF-49D0-A996-186C4915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EF39E-D30D-435F-A5A7-11E11A65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8FAF-C31F-48AA-AD27-7D99E2569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3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3EA1F-8445-48FE-AEF9-D264FF8C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9A1083-F36B-451D-8372-A9A9D57E5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6332A-40AF-4558-8141-74ABF295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5434-D373-4218-B678-54110A14542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EA7CF-84B5-4084-B665-6E77E6AC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D83B0-FD66-4BE1-97E6-57A8E9B8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8FAF-C31F-48AA-AD27-7D99E2569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8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E1B490-11EA-46AF-8A49-C9CB69733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CF015-39D9-41EC-B2A5-F9FBD58FE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748FE-E681-4069-9B8D-F787BE68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5434-D373-4218-B678-54110A14542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DFA4-23B6-4270-9F4C-4FE15442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25CBD-E0A5-47EE-8437-3FCA136C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8FAF-C31F-48AA-AD27-7D99E2569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2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C2B-8215-417F-8C0D-8B0456BD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45096-22B2-4350-A39E-C768B6B4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5D867-1F4D-4552-B23B-57522A8F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5434-D373-4218-B678-54110A14542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7931C-C1EC-44B6-9982-FD6B9C39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FE42A-721B-4C26-AADE-C7711A21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8FAF-C31F-48AA-AD27-7D99E2569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23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37471-8DAA-47E6-819C-B396A9F5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11E06-27E7-4B57-86C4-99CC1811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C8EC8-241F-4753-A716-BAFC6321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5434-D373-4218-B678-54110A14542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80138-E7E7-483B-AB0C-99724FB1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DDA8-BADA-48FE-863F-AF676127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8FAF-C31F-48AA-AD27-7D99E2569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1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39A86-3125-4486-B54E-FBB5AE02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086D5-CAC6-4834-B577-A3780F16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4AA96-701C-496E-9187-3BAB8E806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DFD01-2907-4ADC-881F-02170D4A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5434-D373-4218-B678-54110A14542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3A06B-9A36-450E-A802-3EF0816E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C8719-86FC-4890-96A1-F2CED25A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8FAF-C31F-48AA-AD27-7D99E2569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2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402FC-64A3-4996-8E23-DC2F40D5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A58DF-88E3-452C-BB6D-35AB0D0C3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46665-E015-43B2-BA54-6C14F44B4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EB7F2F-3A0A-4EC8-A343-0AB3E8FBD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38DAB1-F09C-4FAB-8B97-37336BC96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1687F1-B140-4FD6-9CF8-C0C740C9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5434-D373-4218-B678-54110A14542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8C1967-3A47-4A7E-BADC-711536D7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02E9E-E245-49FC-9490-41B66B35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8FAF-C31F-48AA-AD27-7D99E2569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9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54974-EFDE-4AF7-A44B-9C59ADCD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EB8E66-14C4-4832-8206-9DCD261C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5434-D373-4218-B678-54110A14542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942C58-70EB-437F-A194-E6A68887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E2216C-7771-4236-B285-59F5F795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8FAF-C31F-48AA-AD27-7D99E2569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1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83E4CD-E858-4480-B227-595CB453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5434-D373-4218-B678-54110A14542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A934E1-4A84-4B29-8F85-936A97AE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4E01E3-0219-4CD3-8805-62B42CE8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8FAF-C31F-48AA-AD27-7D99E2569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1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96CD2-AB91-4B71-BF23-E51ACB83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CB3F5-D1B7-4260-B01F-5A99E7D29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0D578-4D1F-4683-B6C3-12D0FC3A9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587767-0F61-4157-A61E-34999AF8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5434-D373-4218-B678-54110A14542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BC963-1859-4346-8950-88EC0C82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D07FA-901E-46F7-B321-666E0C8B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8FAF-C31F-48AA-AD27-7D99E2569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5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07710-F095-486C-8036-CC8C2F8A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D90FFA-778B-4531-A815-741B2F509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C86079-7577-41DA-959E-C67BB4F49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F02F0-4DAD-444A-A15D-262BF63C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5434-D373-4218-B678-54110A14542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C107B-3CF6-429D-88A9-9E0F70A8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271AC-A29D-4262-A47D-1A27A4B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8FAF-C31F-48AA-AD27-7D99E2569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528AEB-10BB-45BE-BC84-2143D42D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2F75AD-05B8-4251-835F-E63221F78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D00F4-4D0B-4CA7-B9C6-9649E42E1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5434-D373-4218-B678-54110A145423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B8DAC-A294-4B55-AEC6-102DC0D88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3303D-6FBD-49FB-B57B-80602CA10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8FAF-C31F-48AA-AD27-7D99E2569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4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84D5-B35D-4744-ABED-AC8721F5F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웹서버 </a:t>
            </a:r>
            <a:r>
              <a:rPr lang="ko-KR" altLang="en-US" dirty="0" err="1"/>
              <a:t>스몰과제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517F9B-B360-4D53-A0F0-63A03AC4C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145897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6019D-94EA-435F-B3E1-655EF2A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17" y="172211"/>
            <a:ext cx="1821024" cy="949141"/>
          </a:xfrm>
        </p:spPr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A5A3624D-9951-42F1-9BAE-FA746D2A5B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70" y="4818941"/>
            <a:ext cx="4287061" cy="1768471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E966D24A-9B89-4476-A936-238A13F642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70" y="3517642"/>
            <a:ext cx="4621000" cy="1005033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26CA027-912E-4ED0-9374-167EDFEE6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1" y="1192968"/>
            <a:ext cx="5994029" cy="343691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F0018CC-1B66-4855-8420-193728D37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70" y="172211"/>
            <a:ext cx="5685013" cy="31681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AA1DCA-B51A-409A-9000-AF180516E9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1" y="4917318"/>
            <a:ext cx="5994029" cy="16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6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6019D-94EA-435F-B3E1-655EF2A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17" y="172211"/>
            <a:ext cx="1821024" cy="949141"/>
          </a:xfrm>
        </p:spPr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343B5A0-1EE4-4E0F-AB94-DFC384A377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79989"/>
            <a:ext cx="4783494" cy="1661304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28E1D87-B26A-4D84-BC79-B85634BAB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09243"/>
            <a:ext cx="4783494" cy="16613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3C71026-3A5D-4A27-BA4C-01EF272EC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16" y="1068358"/>
            <a:ext cx="5715495" cy="3878916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E043CF9-FE89-46FB-B4FD-B9BE3C1BB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724"/>
            <a:ext cx="5826883" cy="2911092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BAA9E258-AAD0-4BD5-9D50-3776B7715E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16" y="5009244"/>
            <a:ext cx="5715495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9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6019D-94EA-435F-B3E1-655EF2A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17" y="172211"/>
            <a:ext cx="1821024" cy="949141"/>
          </a:xfrm>
        </p:spPr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39D4379D-47FF-47F7-8CCF-8CD60E89CA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34" y="110190"/>
            <a:ext cx="5468449" cy="3318810"/>
          </a:xfr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BFF73731-B0CF-44AF-BE92-6CF5C1A9C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33" y="3668119"/>
            <a:ext cx="4648995" cy="2406109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9CCBDAC-1BF8-45A1-8EDA-7F9E924F4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1" y="1121352"/>
            <a:ext cx="6236555" cy="55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0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웹서버 스몰과제 8</vt:lpstr>
      <vt:lpstr>과제1</vt:lpstr>
      <vt:lpstr>과제2</vt:lpstr>
      <vt:lpstr>과제3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 스몰과제 8</dc:title>
  <dc:creator>안원영</dc:creator>
  <cp:lastModifiedBy>안원영</cp:lastModifiedBy>
  <cp:revision>4</cp:revision>
  <dcterms:created xsi:type="dcterms:W3CDTF">2021-04-28T12:41:04Z</dcterms:created>
  <dcterms:modified xsi:type="dcterms:W3CDTF">2021-04-28T12:47:32Z</dcterms:modified>
</cp:coreProperties>
</file>