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JSP </a:t>
            </a:r>
            <a:r>
              <a:rPr lang="ko-KR" altLang="en-US" sz="3600" dirty="0" smtClean="0"/>
              <a:t>내장 객체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62" y="2189956"/>
            <a:ext cx="3213500" cy="1893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74" y="2189956"/>
            <a:ext cx="2562225" cy="166412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604868" y="2672769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25572" y="3516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8416" y="1116544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request</a:t>
            </a:r>
            <a:r>
              <a:rPr lang="ko-KR" altLang="en-US" dirty="0" smtClean="0"/>
              <a:t> 내장 객체로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7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225438" y="1750633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6142" y="2593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76" y="288901"/>
            <a:ext cx="4327643" cy="30017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37" y="3535871"/>
            <a:ext cx="2628900" cy="14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75" y="1588944"/>
            <a:ext cx="2790825" cy="1590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972" y="3634135"/>
            <a:ext cx="3210428" cy="111382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304734" y="3370973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25438" y="4214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032" y="5051244"/>
            <a:ext cx="2371725" cy="139065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304734" y="4975023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25438" y="5818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72" y="5091419"/>
            <a:ext cx="2804030" cy="8926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0273" y="1068062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request</a:t>
            </a:r>
            <a:r>
              <a:rPr lang="ko-KR" altLang="en-US" dirty="0" smtClean="0"/>
              <a:t> 내장 객체로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및 서버 정보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78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581650" y="2594292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2354" y="3437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816" y="1167344"/>
            <a:ext cx="699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dirty="0"/>
              <a:t>r</a:t>
            </a:r>
            <a:r>
              <a:rPr lang="en-US" altLang="ko-KR" dirty="0" smtClean="0"/>
              <a:t>esponse</a:t>
            </a:r>
            <a:r>
              <a:rPr lang="ko-KR" altLang="en-US" dirty="0" smtClean="0"/>
              <a:t> 내장 객체로 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초마다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갱신하여 날짜 보이기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349132"/>
            <a:ext cx="2667000" cy="1504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08" y="2256476"/>
            <a:ext cx="2790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581650" y="2594292"/>
            <a:ext cx="10287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2354" y="3437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816" y="1167344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학생 정보를 입력 받아 출력 되도록 프로그램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504" y="1936511"/>
            <a:ext cx="2924096" cy="2712562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47000" y="1624733"/>
            <a:ext cx="3086100" cy="30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683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288</TotalTime>
  <Words>60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9주차. 대면 실습</vt:lpstr>
      <vt:lpstr>문제1</vt:lpstr>
      <vt:lpstr>문제2</vt:lpstr>
      <vt:lpstr>문제3</vt:lpstr>
      <vt:lpstr>문제4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102</cp:revision>
  <dcterms:created xsi:type="dcterms:W3CDTF">2021-03-16T00:38:08Z</dcterms:created>
  <dcterms:modified xsi:type="dcterms:W3CDTF">2021-04-27T01:43:46Z</dcterms:modified>
</cp:coreProperties>
</file>