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5" r:id="rId4"/>
    <p:sldId id="266" r:id="rId5"/>
    <p:sldId id="259" r:id="rId6"/>
    <p:sldId id="267" r:id="rId7"/>
    <p:sldId id="269" r:id="rId8"/>
    <p:sldId id="261" r:id="rId9"/>
    <p:sldId id="264" r:id="rId10"/>
    <p:sldId id="262" r:id="rId11"/>
    <p:sldId id="268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6"/>
          <p:cNvSpPr/>
          <p:nvPr/>
        </p:nvSpPr>
        <p:spPr bwMode="gray">
          <a:xfrm>
            <a:off x="11393715" y="5873327"/>
            <a:ext cx="798285" cy="987315"/>
          </a:xfrm>
          <a:custGeom>
            <a:avLst/>
            <a:gdLst>
              <a:gd name="connsiteX0" fmla="*/ 587828 w 598714"/>
              <a:gd name="connsiteY0" fmla="*/ 0 h 979714"/>
              <a:gd name="connsiteX1" fmla="*/ 598714 w 598714"/>
              <a:gd name="connsiteY1" fmla="*/ 979714 h 979714"/>
              <a:gd name="connsiteX2" fmla="*/ 174171 w 598714"/>
              <a:gd name="connsiteY2" fmla="*/ 968828 h 979714"/>
              <a:gd name="connsiteX3" fmla="*/ 0 w 598714"/>
              <a:gd name="connsiteY3" fmla="*/ 185057 h 979714"/>
              <a:gd name="connsiteX4" fmla="*/ 587828 w 598714"/>
              <a:gd name="connsiteY4" fmla="*/ 0 h 979714"/>
              <a:gd name="connsiteX0" fmla="*/ 595944 w 598714"/>
              <a:gd name="connsiteY0" fmla="*/ 0 h 984674"/>
              <a:gd name="connsiteX1" fmla="*/ 598714 w 598714"/>
              <a:gd name="connsiteY1" fmla="*/ 984674 h 984674"/>
              <a:gd name="connsiteX2" fmla="*/ 174171 w 598714"/>
              <a:gd name="connsiteY2" fmla="*/ 973788 h 984674"/>
              <a:gd name="connsiteX3" fmla="*/ 0 w 598714"/>
              <a:gd name="connsiteY3" fmla="*/ 190017 h 984674"/>
              <a:gd name="connsiteX4" fmla="*/ 595944 w 598714"/>
              <a:gd name="connsiteY4" fmla="*/ 0 h 984674"/>
              <a:gd name="connsiteX0" fmla="*/ 595944 w 598714"/>
              <a:gd name="connsiteY0" fmla="*/ 0 h 987315"/>
              <a:gd name="connsiteX1" fmla="*/ 598714 w 598714"/>
              <a:gd name="connsiteY1" fmla="*/ 984674 h 987315"/>
              <a:gd name="connsiteX2" fmla="*/ 179582 w 598714"/>
              <a:gd name="connsiteY2" fmla="*/ 987315 h 987315"/>
              <a:gd name="connsiteX3" fmla="*/ 0 w 598714"/>
              <a:gd name="connsiteY3" fmla="*/ 190017 h 987315"/>
              <a:gd name="connsiteX4" fmla="*/ 595944 w 598714"/>
              <a:gd name="connsiteY4" fmla="*/ 0 h 987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8714" h="987315">
                <a:moveTo>
                  <a:pt x="595944" y="0"/>
                </a:moveTo>
                <a:cubicBezTo>
                  <a:pt x="596867" y="328225"/>
                  <a:pt x="597791" y="656449"/>
                  <a:pt x="598714" y="984674"/>
                </a:cubicBezTo>
                <a:lnTo>
                  <a:pt x="179582" y="987315"/>
                </a:lnTo>
                <a:lnTo>
                  <a:pt x="0" y="190017"/>
                </a:lnTo>
                <a:lnTo>
                  <a:pt x="59594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Freeform 15"/>
          <p:cNvSpPr/>
          <p:nvPr/>
        </p:nvSpPr>
        <p:spPr bwMode="gray">
          <a:xfrm>
            <a:off x="10406744" y="2677887"/>
            <a:ext cx="1790009" cy="3298371"/>
          </a:xfrm>
          <a:custGeom>
            <a:avLst/>
            <a:gdLst>
              <a:gd name="connsiteX0" fmla="*/ 0 w 1338943"/>
              <a:gd name="connsiteY0" fmla="*/ 206828 h 3298371"/>
              <a:gd name="connsiteX1" fmla="*/ 1338943 w 1338943"/>
              <a:gd name="connsiteY1" fmla="*/ 0 h 3298371"/>
              <a:gd name="connsiteX2" fmla="*/ 1328057 w 1338943"/>
              <a:gd name="connsiteY2" fmla="*/ 3102428 h 3298371"/>
              <a:gd name="connsiteX3" fmla="*/ 718457 w 1338943"/>
              <a:gd name="connsiteY3" fmla="*/ 3298371 h 3298371"/>
              <a:gd name="connsiteX4" fmla="*/ 0 w 1338943"/>
              <a:gd name="connsiteY4" fmla="*/ 206828 h 3298371"/>
              <a:gd name="connsiteX0" fmla="*/ 0 w 1342507"/>
              <a:gd name="connsiteY0" fmla="*/ 206828 h 3298371"/>
              <a:gd name="connsiteX1" fmla="*/ 1338943 w 1342507"/>
              <a:gd name="connsiteY1" fmla="*/ 0 h 3298371"/>
              <a:gd name="connsiteX2" fmla="*/ 1338878 w 1342507"/>
              <a:gd name="connsiteY2" fmla="*/ 3097919 h 3298371"/>
              <a:gd name="connsiteX3" fmla="*/ 718457 w 1342507"/>
              <a:gd name="connsiteY3" fmla="*/ 3298371 h 3298371"/>
              <a:gd name="connsiteX4" fmla="*/ 0 w 1342507"/>
              <a:gd name="connsiteY4" fmla="*/ 206828 h 3298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2507" h="3298371">
                <a:moveTo>
                  <a:pt x="0" y="206828"/>
                </a:moveTo>
                <a:lnTo>
                  <a:pt x="1338943" y="0"/>
                </a:lnTo>
                <a:cubicBezTo>
                  <a:pt x="1335314" y="1034143"/>
                  <a:pt x="1342507" y="2063776"/>
                  <a:pt x="1338878" y="3097919"/>
                </a:cubicBezTo>
                <a:lnTo>
                  <a:pt x="718457" y="3298371"/>
                </a:lnTo>
                <a:lnTo>
                  <a:pt x="0" y="20682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Freeform 14"/>
          <p:cNvSpPr/>
          <p:nvPr/>
        </p:nvSpPr>
        <p:spPr bwMode="gray">
          <a:xfrm>
            <a:off x="-14515" y="2917372"/>
            <a:ext cx="11509829" cy="3940629"/>
          </a:xfrm>
          <a:custGeom>
            <a:avLst/>
            <a:gdLst>
              <a:gd name="connsiteX0" fmla="*/ 0 w 8632372"/>
              <a:gd name="connsiteY0" fmla="*/ 3940629 h 3940629"/>
              <a:gd name="connsiteX1" fmla="*/ 2732315 w 8632372"/>
              <a:gd name="connsiteY1" fmla="*/ 783772 h 3940629"/>
              <a:gd name="connsiteX2" fmla="*/ 7696200 w 8632372"/>
              <a:gd name="connsiteY2" fmla="*/ 0 h 3940629"/>
              <a:gd name="connsiteX3" fmla="*/ 8632372 w 8632372"/>
              <a:gd name="connsiteY3" fmla="*/ 3940629 h 3940629"/>
              <a:gd name="connsiteX4" fmla="*/ 0 w 8632372"/>
              <a:gd name="connsiteY4" fmla="*/ 3940629 h 3940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2372" h="3940629">
                <a:moveTo>
                  <a:pt x="0" y="3940629"/>
                </a:moveTo>
                <a:lnTo>
                  <a:pt x="2732315" y="783772"/>
                </a:lnTo>
                <a:lnTo>
                  <a:pt x="7696200" y="0"/>
                </a:lnTo>
                <a:lnTo>
                  <a:pt x="8632372" y="3940629"/>
                </a:lnTo>
                <a:lnTo>
                  <a:pt x="0" y="3940629"/>
                </a:lnTo>
                <a:close/>
              </a:path>
            </a:pathLst>
          </a:cu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>
            <a:off x="865632" y="6419088"/>
            <a:ext cx="10460736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xfrm>
            <a:off x="11558016" y="6419088"/>
            <a:ext cx="633984" cy="365760"/>
          </a:xfrm>
        </p:spPr>
        <p:txBody>
          <a:bodyPr/>
          <a:lstStyle/>
          <a:p>
            <a:fld id="{CEA78051-FCD5-4F55-A09E-19A5AF699B4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Freeform 8"/>
          <p:cNvSpPr/>
          <p:nvPr/>
        </p:nvSpPr>
        <p:spPr bwMode="gray">
          <a:xfrm>
            <a:off x="2363433" y="1"/>
            <a:ext cx="1747915" cy="1115627"/>
          </a:xfrm>
          <a:custGeom>
            <a:avLst/>
            <a:gdLst>
              <a:gd name="connsiteX0" fmla="*/ 0 w 1310936"/>
              <a:gd name="connsiteY0" fmla="*/ 0 h 1115627"/>
              <a:gd name="connsiteX1" fmla="*/ 435006 w 1310936"/>
              <a:gd name="connsiteY1" fmla="*/ 1115627 h 1115627"/>
              <a:gd name="connsiteX2" fmla="*/ 1310936 w 1310936"/>
              <a:gd name="connsiteY2" fmla="*/ 645111 h 1115627"/>
              <a:gd name="connsiteX3" fmla="*/ 1222159 w 1310936"/>
              <a:gd name="connsiteY3" fmla="*/ 0 h 1115627"/>
              <a:gd name="connsiteX4" fmla="*/ 0 w 1310936"/>
              <a:gd name="connsiteY4" fmla="*/ 0 h 1115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0936" h="1115627">
                <a:moveTo>
                  <a:pt x="0" y="0"/>
                </a:moveTo>
                <a:lnTo>
                  <a:pt x="435006" y="1115627"/>
                </a:lnTo>
                <a:lnTo>
                  <a:pt x="1310936" y="645111"/>
                </a:lnTo>
                <a:lnTo>
                  <a:pt x="122215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Freeform 7"/>
          <p:cNvSpPr/>
          <p:nvPr/>
        </p:nvSpPr>
        <p:spPr bwMode="gray">
          <a:xfrm>
            <a:off x="-7890" y="1"/>
            <a:ext cx="2693033" cy="1452979"/>
          </a:xfrm>
          <a:custGeom>
            <a:avLst/>
            <a:gdLst>
              <a:gd name="connsiteX0" fmla="*/ 0 w 2013857"/>
              <a:gd name="connsiteY0" fmla="*/ 10886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10886 h 1436914"/>
              <a:gd name="connsiteX0" fmla="*/ 0 w 2013857"/>
              <a:gd name="connsiteY0" fmla="*/ 2008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2008 h 1436914"/>
              <a:gd name="connsiteX0" fmla="*/ 5918 w 2019775"/>
              <a:gd name="connsiteY0" fmla="*/ 2008 h 1452979"/>
              <a:gd name="connsiteX1" fmla="*/ 5918 w 2019775"/>
              <a:gd name="connsiteY1" fmla="*/ 1436914 h 1452979"/>
              <a:gd name="connsiteX2" fmla="*/ 0 w 2019775"/>
              <a:gd name="connsiteY2" fmla="*/ 1452979 h 1452979"/>
              <a:gd name="connsiteX3" fmla="*/ 2019775 w 2019775"/>
              <a:gd name="connsiteY3" fmla="*/ 794657 h 1452979"/>
              <a:gd name="connsiteX4" fmla="*/ 1693204 w 2019775"/>
              <a:gd name="connsiteY4" fmla="*/ 0 h 1452979"/>
              <a:gd name="connsiteX5" fmla="*/ 5918 w 2019775"/>
              <a:gd name="connsiteY5" fmla="*/ 2008 h 1452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9775" h="1452979">
                <a:moveTo>
                  <a:pt x="5918" y="2008"/>
                </a:moveTo>
                <a:lnTo>
                  <a:pt x="5918" y="1436914"/>
                </a:lnTo>
                <a:lnTo>
                  <a:pt x="0" y="1452979"/>
                </a:lnTo>
                <a:lnTo>
                  <a:pt x="2019775" y="794657"/>
                </a:lnTo>
                <a:lnTo>
                  <a:pt x="1693204" y="0"/>
                </a:lnTo>
                <a:lnTo>
                  <a:pt x="5918" y="200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Freeform 10"/>
          <p:cNvSpPr/>
          <p:nvPr/>
        </p:nvSpPr>
        <p:spPr bwMode="gray">
          <a:xfrm>
            <a:off x="-4175" y="895611"/>
            <a:ext cx="2875420" cy="1399784"/>
          </a:xfrm>
          <a:custGeom>
            <a:avLst/>
            <a:gdLst>
              <a:gd name="connsiteX0" fmla="*/ 2048006 w 2148214"/>
              <a:gd name="connsiteY0" fmla="*/ 0 h 1399784"/>
              <a:gd name="connsiteX1" fmla="*/ 2148214 w 2148214"/>
              <a:gd name="connsiteY1" fmla="*/ 253652 h 1399784"/>
              <a:gd name="connsiteX2" fmla="*/ 0 w 2148214"/>
              <a:gd name="connsiteY2" fmla="*/ 1399784 h 1399784"/>
              <a:gd name="connsiteX3" fmla="*/ 0 w 2148214"/>
              <a:gd name="connsiteY3" fmla="*/ 676405 h 1399784"/>
              <a:gd name="connsiteX4" fmla="*/ 2048006 w 2148214"/>
              <a:gd name="connsiteY4" fmla="*/ 0 h 1399784"/>
              <a:gd name="connsiteX0" fmla="*/ 2048006 w 2156565"/>
              <a:gd name="connsiteY0" fmla="*/ 0 h 1399784"/>
              <a:gd name="connsiteX1" fmla="*/ 2156565 w 2156565"/>
              <a:gd name="connsiteY1" fmla="*/ 247389 h 1399784"/>
              <a:gd name="connsiteX2" fmla="*/ 0 w 2156565"/>
              <a:gd name="connsiteY2" fmla="*/ 1399784 h 1399784"/>
              <a:gd name="connsiteX3" fmla="*/ 0 w 2156565"/>
              <a:gd name="connsiteY3" fmla="*/ 676405 h 1399784"/>
              <a:gd name="connsiteX4" fmla="*/ 2048006 w 2156565"/>
              <a:gd name="connsiteY4" fmla="*/ 0 h 1399784"/>
              <a:gd name="connsiteX0" fmla="*/ 2060532 w 2156565"/>
              <a:gd name="connsiteY0" fmla="*/ 0 h 1399784"/>
              <a:gd name="connsiteX1" fmla="*/ 2156565 w 2156565"/>
              <a:gd name="connsiteY1" fmla="*/ 247389 h 1399784"/>
              <a:gd name="connsiteX2" fmla="*/ 0 w 2156565"/>
              <a:gd name="connsiteY2" fmla="*/ 1399784 h 1399784"/>
              <a:gd name="connsiteX3" fmla="*/ 0 w 2156565"/>
              <a:gd name="connsiteY3" fmla="*/ 676405 h 1399784"/>
              <a:gd name="connsiteX4" fmla="*/ 2060532 w 2156565"/>
              <a:gd name="connsiteY4" fmla="*/ 0 h 1399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6565" h="1399784">
                <a:moveTo>
                  <a:pt x="2060532" y="0"/>
                </a:moveTo>
                <a:lnTo>
                  <a:pt x="2156565" y="247389"/>
                </a:lnTo>
                <a:lnTo>
                  <a:pt x="0" y="1399784"/>
                </a:lnTo>
                <a:lnTo>
                  <a:pt x="0" y="676405"/>
                </a:lnTo>
                <a:lnTo>
                  <a:pt x="2060532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xfrm>
            <a:off x="48768" y="36576"/>
            <a:ext cx="2474976" cy="365760"/>
          </a:xfrm>
        </p:spPr>
        <p:txBody>
          <a:bodyPr/>
          <a:lstStyle/>
          <a:p>
            <a:fld id="{ECFD807F-A778-47EE-BC34-076F22984E7D}" type="datetimeFigureOut">
              <a:rPr lang="ko-KR" altLang="en-US" smtClean="0"/>
              <a:t>2021-08-23</a:t>
            </a:fld>
            <a:endParaRPr lang="ko-KR" altLang="en-US"/>
          </a:p>
        </p:txBody>
      </p:sp>
      <p:sp>
        <p:nvSpPr>
          <p:cNvPr id="18" name="Oval 17"/>
          <p:cNvSpPr/>
          <p:nvPr/>
        </p:nvSpPr>
        <p:spPr bwMode="gray">
          <a:xfrm>
            <a:off x="10119360" y="283464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9" name="Oval 18"/>
          <p:cNvSpPr/>
          <p:nvPr/>
        </p:nvSpPr>
        <p:spPr bwMode="gray">
          <a:xfrm>
            <a:off x="10728960" y="283464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0" name="Oval 19"/>
          <p:cNvSpPr/>
          <p:nvPr/>
        </p:nvSpPr>
        <p:spPr bwMode="gray">
          <a:xfrm>
            <a:off x="11338560" y="283464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902208" y="1755648"/>
            <a:ext cx="10363200" cy="1069848"/>
          </a:xfrm>
        </p:spPr>
        <p:txBody>
          <a:bodyPr/>
          <a:lstStyle>
            <a:lvl1pPr algn="l">
              <a:defRPr b="1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902208" y="2834640"/>
            <a:ext cx="8583168" cy="59436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008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9488" y="128016"/>
            <a:ext cx="8193024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527048"/>
            <a:ext cx="10972800" cy="4599432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D807F-A778-47EE-BC34-076F22984E7D}" type="datetimeFigureOut">
              <a:rPr lang="ko-KR" altLang="en-US" smtClean="0"/>
              <a:t>2021-08-23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78051-FCD5-4F55-A09E-19A5AF699B4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Oval 6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6215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101803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441963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/>
          <p:nvPr/>
        </p:nvSpPr>
        <p:spPr bwMode="gray">
          <a:xfrm flipH="1" flipV="1">
            <a:off x="9025831" y="6204296"/>
            <a:ext cx="1137093" cy="653704"/>
          </a:xfrm>
          <a:custGeom>
            <a:avLst/>
            <a:gdLst>
              <a:gd name="connsiteX0" fmla="*/ 0 w 1310936"/>
              <a:gd name="connsiteY0" fmla="*/ 0 h 1115627"/>
              <a:gd name="connsiteX1" fmla="*/ 435006 w 1310936"/>
              <a:gd name="connsiteY1" fmla="*/ 1115627 h 1115627"/>
              <a:gd name="connsiteX2" fmla="*/ 1310936 w 1310936"/>
              <a:gd name="connsiteY2" fmla="*/ 645111 h 1115627"/>
              <a:gd name="connsiteX3" fmla="*/ 1222159 w 1310936"/>
              <a:gd name="connsiteY3" fmla="*/ 0 h 1115627"/>
              <a:gd name="connsiteX4" fmla="*/ 0 w 1310936"/>
              <a:gd name="connsiteY4" fmla="*/ 0 h 1115627"/>
              <a:gd name="connsiteX0" fmla="*/ 0 w 1310936"/>
              <a:gd name="connsiteY0" fmla="*/ 0 h 1063415"/>
              <a:gd name="connsiteX1" fmla="*/ 414592 w 1310936"/>
              <a:gd name="connsiteY1" fmla="*/ 1063415 h 1063415"/>
              <a:gd name="connsiteX2" fmla="*/ 1310936 w 1310936"/>
              <a:gd name="connsiteY2" fmla="*/ 645111 h 1063415"/>
              <a:gd name="connsiteX3" fmla="*/ 1222159 w 1310936"/>
              <a:gd name="connsiteY3" fmla="*/ 0 h 1063415"/>
              <a:gd name="connsiteX4" fmla="*/ 0 w 1310936"/>
              <a:gd name="connsiteY4" fmla="*/ 0 h 1063415"/>
              <a:gd name="connsiteX0" fmla="*/ 0 w 1328969"/>
              <a:gd name="connsiteY0" fmla="*/ 0 h 1063415"/>
              <a:gd name="connsiteX1" fmla="*/ 414592 w 1328969"/>
              <a:gd name="connsiteY1" fmla="*/ 1063415 h 1063415"/>
              <a:gd name="connsiteX2" fmla="*/ 1328969 w 1328969"/>
              <a:gd name="connsiteY2" fmla="*/ 764808 h 1063415"/>
              <a:gd name="connsiteX3" fmla="*/ 1222159 w 1328969"/>
              <a:gd name="connsiteY3" fmla="*/ 0 h 1063415"/>
              <a:gd name="connsiteX4" fmla="*/ 0 w 1328969"/>
              <a:gd name="connsiteY4" fmla="*/ 0 h 1063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28969" h="1063415">
                <a:moveTo>
                  <a:pt x="0" y="0"/>
                </a:moveTo>
                <a:lnTo>
                  <a:pt x="414592" y="1063415"/>
                </a:lnTo>
                <a:lnTo>
                  <a:pt x="1328969" y="764808"/>
                </a:lnTo>
                <a:lnTo>
                  <a:pt x="122215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Freeform 12"/>
          <p:cNvSpPr/>
          <p:nvPr/>
        </p:nvSpPr>
        <p:spPr bwMode="gray">
          <a:xfrm flipH="1" flipV="1">
            <a:off x="9882508" y="5623560"/>
            <a:ext cx="2316480" cy="1234440"/>
          </a:xfrm>
          <a:custGeom>
            <a:avLst/>
            <a:gdLst>
              <a:gd name="connsiteX0" fmla="*/ 0 w 2013857"/>
              <a:gd name="connsiteY0" fmla="*/ 10886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10886 h 1436914"/>
              <a:gd name="connsiteX0" fmla="*/ 0 w 2013857"/>
              <a:gd name="connsiteY0" fmla="*/ 2008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2008 h 1436914"/>
              <a:gd name="connsiteX0" fmla="*/ 5918 w 2019775"/>
              <a:gd name="connsiteY0" fmla="*/ 2008 h 1452979"/>
              <a:gd name="connsiteX1" fmla="*/ 5918 w 2019775"/>
              <a:gd name="connsiteY1" fmla="*/ 1436914 h 1452979"/>
              <a:gd name="connsiteX2" fmla="*/ 0 w 2019775"/>
              <a:gd name="connsiteY2" fmla="*/ 1452979 h 1452979"/>
              <a:gd name="connsiteX3" fmla="*/ 2019775 w 2019775"/>
              <a:gd name="connsiteY3" fmla="*/ 794657 h 1452979"/>
              <a:gd name="connsiteX4" fmla="*/ 1693204 w 2019775"/>
              <a:gd name="connsiteY4" fmla="*/ 0 h 1452979"/>
              <a:gd name="connsiteX5" fmla="*/ 5918 w 2019775"/>
              <a:gd name="connsiteY5" fmla="*/ 2008 h 1452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9775" h="1452979">
                <a:moveTo>
                  <a:pt x="5918" y="2008"/>
                </a:moveTo>
                <a:lnTo>
                  <a:pt x="5918" y="1436914"/>
                </a:lnTo>
                <a:lnTo>
                  <a:pt x="0" y="1452979"/>
                </a:lnTo>
                <a:lnTo>
                  <a:pt x="2019775" y="794657"/>
                </a:lnTo>
                <a:lnTo>
                  <a:pt x="1693204" y="0"/>
                </a:lnTo>
                <a:lnTo>
                  <a:pt x="5918" y="200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7" name="Group 6"/>
          <p:cNvGrpSpPr/>
          <p:nvPr/>
        </p:nvGrpSpPr>
        <p:grpSpPr bwMode="gray">
          <a:xfrm>
            <a:off x="-7891" y="0"/>
            <a:ext cx="3206496" cy="1783080"/>
            <a:chOff x="-5918" y="0"/>
            <a:chExt cx="3089429" cy="2295395"/>
          </a:xfrm>
        </p:grpSpPr>
        <p:sp>
          <p:nvSpPr>
            <p:cNvPr id="8" name="Freeform 7"/>
            <p:cNvSpPr/>
            <p:nvPr userDrawn="1"/>
          </p:nvSpPr>
          <p:spPr bwMode="gray">
            <a:xfrm>
              <a:off x="1772575" y="0"/>
              <a:ext cx="1310936" cy="1115627"/>
            </a:xfrm>
            <a:custGeom>
              <a:avLst/>
              <a:gdLst>
                <a:gd name="connsiteX0" fmla="*/ 0 w 1310936"/>
                <a:gd name="connsiteY0" fmla="*/ 0 h 1115627"/>
                <a:gd name="connsiteX1" fmla="*/ 435006 w 1310936"/>
                <a:gd name="connsiteY1" fmla="*/ 1115627 h 1115627"/>
                <a:gd name="connsiteX2" fmla="*/ 1310936 w 1310936"/>
                <a:gd name="connsiteY2" fmla="*/ 645111 h 1115627"/>
                <a:gd name="connsiteX3" fmla="*/ 1222159 w 1310936"/>
                <a:gd name="connsiteY3" fmla="*/ 0 h 1115627"/>
                <a:gd name="connsiteX4" fmla="*/ 0 w 1310936"/>
                <a:gd name="connsiteY4" fmla="*/ 0 h 111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0936" h="1115627">
                  <a:moveTo>
                    <a:pt x="0" y="0"/>
                  </a:moveTo>
                  <a:lnTo>
                    <a:pt x="435006" y="1115627"/>
                  </a:lnTo>
                  <a:lnTo>
                    <a:pt x="1310936" y="645111"/>
                  </a:lnTo>
                  <a:lnTo>
                    <a:pt x="12221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" name="Freeform 8"/>
            <p:cNvSpPr/>
            <p:nvPr userDrawn="1"/>
          </p:nvSpPr>
          <p:spPr bwMode="gray">
            <a:xfrm>
              <a:off x="-5918" y="0"/>
              <a:ext cx="2019775" cy="1452979"/>
            </a:xfrm>
            <a:custGeom>
              <a:avLst/>
              <a:gdLst>
                <a:gd name="connsiteX0" fmla="*/ 0 w 2013857"/>
                <a:gd name="connsiteY0" fmla="*/ 10886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10886 h 1436914"/>
                <a:gd name="connsiteX0" fmla="*/ 0 w 2013857"/>
                <a:gd name="connsiteY0" fmla="*/ 2008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2008 h 1436914"/>
                <a:gd name="connsiteX0" fmla="*/ 5918 w 2019775"/>
                <a:gd name="connsiteY0" fmla="*/ 2008 h 1452979"/>
                <a:gd name="connsiteX1" fmla="*/ 5918 w 2019775"/>
                <a:gd name="connsiteY1" fmla="*/ 1436914 h 1452979"/>
                <a:gd name="connsiteX2" fmla="*/ 0 w 2019775"/>
                <a:gd name="connsiteY2" fmla="*/ 1452979 h 1452979"/>
                <a:gd name="connsiteX3" fmla="*/ 2019775 w 2019775"/>
                <a:gd name="connsiteY3" fmla="*/ 794657 h 1452979"/>
                <a:gd name="connsiteX4" fmla="*/ 1693204 w 2019775"/>
                <a:gd name="connsiteY4" fmla="*/ 0 h 1452979"/>
                <a:gd name="connsiteX5" fmla="*/ 5918 w 2019775"/>
                <a:gd name="connsiteY5" fmla="*/ 2008 h 1452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9775" h="1452979">
                  <a:moveTo>
                    <a:pt x="5918" y="2008"/>
                  </a:moveTo>
                  <a:lnTo>
                    <a:pt x="5918" y="1436914"/>
                  </a:lnTo>
                  <a:lnTo>
                    <a:pt x="0" y="1452979"/>
                  </a:lnTo>
                  <a:lnTo>
                    <a:pt x="2019775" y="794657"/>
                  </a:lnTo>
                  <a:lnTo>
                    <a:pt x="1693204" y="0"/>
                  </a:lnTo>
                  <a:lnTo>
                    <a:pt x="5918" y="2008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0" name="Freeform 9"/>
            <p:cNvSpPr/>
            <p:nvPr userDrawn="1"/>
          </p:nvSpPr>
          <p:spPr bwMode="gray">
            <a:xfrm>
              <a:off x="-3132" y="895611"/>
              <a:ext cx="2156565" cy="1399784"/>
            </a:xfrm>
            <a:custGeom>
              <a:avLst/>
              <a:gdLst>
                <a:gd name="connsiteX0" fmla="*/ 2048006 w 2148214"/>
                <a:gd name="connsiteY0" fmla="*/ 0 h 1399784"/>
                <a:gd name="connsiteX1" fmla="*/ 2148214 w 2148214"/>
                <a:gd name="connsiteY1" fmla="*/ 253652 h 1399784"/>
                <a:gd name="connsiteX2" fmla="*/ 0 w 2148214"/>
                <a:gd name="connsiteY2" fmla="*/ 1399784 h 1399784"/>
                <a:gd name="connsiteX3" fmla="*/ 0 w 2148214"/>
                <a:gd name="connsiteY3" fmla="*/ 676405 h 1399784"/>
                <a:gd name="connsiteX4" fmla="*/ 2048006 w 2148214"/>
                <a:gd name="connsiteY4" fmla="*/ 0 h 1399784"/>
                <a:gd name="connsiteX0" fmla="*/ 2048006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48006 w 2156565"/>
                <a:gd name="connsiteY4" fmla="*/ 0 h 1399784"/>
                <a:gd name="connsiteX0" fmla="*/ 2060532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60532 w 2156565"/>
                <a:gd name="connsiteY4" fmla="*/ 0 h 1399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56565" h="1399784">
                  <a:moveTo>
                    <a:pt x="2060532" y="0"/>
                  </a:moveTo>
                  <a:lnTo>
                    <a:pt x="2156565" y="247389"/>
                  </a:lnTo>
                  <a:lnTo>
                    <a:pt x="0" y="1399784"/>
                  </a:lnTo>
                  <a:lnTo>
                    <a:pt x="0" y="676405"/>
                  </a:lnTo>
                  <a:lnTo>
                    <a:pt x="20605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gray">
          <a:xfrm>
            <a:off x="9339072" y="274639"/>
            <a:ext cx="2243328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gray">
          <a:xfrm>
            <a:off x="609600" y="274639"/>
            <a:ext cx="85344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>
            <a:off x="609600" y="6583680"/>
            <a:ext cx="2844800" cy="228600"/>
          </a:xfrm>
        </p:spPr>
        <p:txBody>
          <a:bodyPr/>
          <a:lstStyle/>
          <a:p>
            <a:fld id="{ECFD807F-A778-47EE-BC34-076F22984E7D}" type="datetimeFigureOut">
              <a:rPr lang="ko-KR" altLang="en-US" smtClean="0"/>
              <a:t>2021-08-23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>
            <a:off x="3560064" y="6583680"/>
            <a:ext cx="5486400" cy="2286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>
          <a:xfrm>
            <a:off x="9351264" y="6583680"/>
            <a:ext cx="609600" cy="228600"/>
          </a:xfrm>
        </p:spPr>
        <p:txBody>
          <a:bodyPr/>
          <a:lstStyle/>
          <a:p>
            <a:fld id="{CEA78051-FCD5-4F55-A09E-19A5AF699B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266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109728"/>
            <a:ext cx="7924800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7048"/>
            <a:ext cx="10972800" cy="459943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D807F-A778-47EE-BC34-076F22984E7D}" type="datetimeFigureOut">
              <a:rPr lang="ko-KR" altLang="en-US" smtClean="0"/>
              <a:t>2021-08-23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78051-FCD5-4F55-A09E-19A5AF699B4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Oval 6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6215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101803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219879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68" y="3438145"/>
            <a:ext cx="10314432" cy="1352931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2706624" y="1929384"/>
            <a:ext cx="8558784" cy="1499616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D807F-A778-47EE-BC34-076F22984E7D}" type="datetimeFigureOut">
              <a:rPr lang="ko-KR" altLang="en-US" smtClean="0"/>
              <a:t>2021-08-23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78051-FCD5-4F55-A09E-19A5AF699B4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Oval 6"/>
          <p:cNvSpPr/>
          <p:nvPr/>
        </p:nvSpPr>
        <p:spPr bwMode="gray">
          <a:xfrm>
            <a:off x="1011936" y="3099816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621536" y="3099816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2231136" y="3099816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252575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9488" y="73152"/>
            <a:ext cx="8193024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D807F-A778-47EE-BC34-076F22984E7D}" type="datetimeFigureOut">
              <a:rPr lang="ko-KR" altLang="en-US" smtClean="0"/>
              <a:t>2021-08-23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78051-FCD5-4F55-A09E-19A5AF699B4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Oval 7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16215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1803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Oval 12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409545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597408" y="1426464"/>
            <a:ext cx="5388864" cy="786384"/>
          </a:xfrm>
        </p:spPr>
        <p:txBody>
          <a:bodyPr anchor="b"/>
          <a:lstStyle>
            <a:lvl1pPr marL="0" indent="0">
              <a:buFont typeface="Arial" pitchFamily="34" charset="0"/>
              <a:buNone/>
              <a:defRPr sz="2400" b="1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7408" y="2240280"/>
            <a:ext cx="5401056" cy="3776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6132576" y="1426464"/>
            <a:ext cx="5388864" cy="786384"/>
          </a:xfrm>
        </p:spPr>
        <p:txBody>
          <a:bodyPr anchor="b"/>
          <a:lstStyle>
            <a:lvl1pPr marL="0" indent="0">
              <a:buNone/>
              <a:defRPr sz="2400" b="1">
                <a:ln>
                  <a:solidFill>
                    <a:schemeClr val="accent4">
                      <a:lumMod val="50000"/>
                    </a:schemeClr>
                  </a:solidFill>
                </a:ln>
                <a:solidFill>
                  <a:schemeClr val="accent4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32576" y="2240280"/>
            <a:ext cx="5401056" cy="3776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D807F-A778-47EE-BC34-076F22984E7D}" type="datetimeFigureOut">
              <a:rPr lang="ko-KR" altLang="en-US" smtClean="0"/>
              <a:t>2021-08-23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78051-FCD5-4F55-A09E-19A5AF699B4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Oval 9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Oval 13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Oval 14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464" y="73152"/>
            <a:ext cx="9339072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893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464" y="109728"/>
            <a:ext cx="9339072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D807F-A778-47EE-BC34-076F22984E7D}" type="datetimeFigureOut">
              <a:rPr lang="ko-KR" altLang="en-US" smtClean="0"/>
              <a:t>2021-08-23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78051-FCD5-4F55-A09E-19A5AF699B4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Oval 5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Oval 6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901607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D807F-A778-47EE-BC34-076F22984E7D}" type="datetimeFigureOut">
              <a:rPr lang="ko-KR" altLang="en-US" smtClean="0"/>
              <a:t>2021-08-23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78051-FCD5-4F55-A09E-19A5AF699B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1387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 bwMode="gray">
          <a:xfrm>
            <a:off x="-7891" y="0"/>
            <a:ext cx="3206496" cy="1783080"/>
            <a:chOff x="-5918" y="0"/>
            <a:chExt cx="3089429" cy="2295395"/>
          </a:xfrm>
        </p:grpSpPr>
        <p:sp>
          <p:nvSpPr>
            <p:cNvPr id="8" name="Freeform 7"/>
            <p:cNvSpPr/>
            <p:nvPr userDrawn="1"/>
          </p:nvSpPr>
          <p:spPr bwMode="gray">
            <a:xfrm>
              <a:off x="1772575" y="0"/>
              <a:ext cx="1310936" cy="1115627"/>
            </a:xfrm>
            <a:custGeom>
              <a:avLst/>
              <a:gdLst>
                <a:gd name="connsiteX0" fmla="*/ 0 w 1310936"/>
                <a:gd name="connsiteY0" fmla="*/ 0 h 1115627"/>
                <a:gd name="connsiteX1" fmla="*/ 435006 w 1310936"/>
                <a:gd name="connsiteY1" fmla="*/ 1115627 h 1115627"/>
                <a:gd name="connsiteX2" fmla="*/ 1310936 w 1310936"/>
                <a:gd name="connsiteY2" fmla="*/ 645111 h 1115627"/>
                <a:gd name="connsiteX3" fmla="*/ 1222159 w 1310936"/>
                <a:gd name="connsiteY3" fmla="*/ 0 h 1115627"/>
                <a:gd name="connsiteX4" fmla="*/ 0 w 1310936"/>
                <a:gd name="connsiteY4" fmla="*/ 0 h 111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0936" h="1115627">
                  <a:moveTo>
                    <a:pt x="0" y="0"/>
                  </a:moveTo>
                  <a:lnTo>
                    <a:pt x="435006" y="1115627"/>
                  </a:lnTo>
                  <a:lnTo>
                    <a:pt x="1310936" y="645111"/>
                  </a:lnTo>
                  <a:lnTo>
                    <a:pt x="12221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" name="Freeform 8"/>
            <p:cNvSpPr/>
            <p:nvPr userDrawn="1"/>
          </p:nvSpPr>
          <p:spPr bwMode="gray">
            <a:xfrm>
              <a:off x="-5918" y="0"/>
              <a:ext cx="2019775" cy="1452979"/>
            </a:xfrm>
            <a:custGeom>
              <a:avLst/>
              <a:gdLst>
                <a:gd name="connsiteX0" fmla="*/ 0 w 2013857"/>
                <a:gd name="connsiteY0" fmla="*/ 10886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10886 h 1436914"/>
                <a:gd name="connsiteX0" fmla="*/ 0 w 2013857"/>
                <a:gd name="connsiteY0" fmla="*/ 2008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2008 h 1436914"/>
                <a:gd name="connsiteX0" fmla="*/ 5918 w 2019775"/>
                <a:gd name="connsiteY0" fmla="*/ 2008 h 1452979"/>
                <a:gd name="connsiteX1" fmla="*/ 5918 w 2019775"/>
                <a:gd name="connsiteY1" fmla="*/ 1436914 h 1452979"/>
                <a:gd name="connsiteX2" fmla="*/ 0 w 2019775"/>
                <a:gd name="connsiteY2" fmla="*/ 1452979 h 1452979"/>
                <a:gd name="connsiteX3" fmla="*/ 2019775 w 2019775"/>
                <a:gd name="connsiteY3" fmla="*/ 794657 h 1452979"/>
                <a:gd name="connsiteX4" fmla="*/ 1693204 w 2019775"/>
                <a:gd name="connsiteY4" fmla="*/ 0 h 1452979"/>
                <a:gd name="connsiteX5" fmla="*/ 5918 w 2019775"/>
                <a:gd name="connsiteY5" fmla="*/ 2008 h 1452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9775" h="1452979">
                  <a:moveTo>
                    <a:pt x="5918" y="2008"/>
                  </a:moveTo>
                  <a:lnTo>
                    <a:pt x="5918" y="1436914"/>
                  </a:lnTo>
                  <a:lnTo>
                    <a:pt x="0" y="1452979"/>
                  </a:lnTo>
                  <a:lnTo>
                    <a:pt x="2019775" y="794657"/>
                  </a:lnTo>
                  <a:lnTo>
                    <a:pt x="1693204" y="0"/>
                  </a:lnTo>
                  <a:lnTo>
                    <a:pt x="5918" y="2008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0" name="Freeform 9"/>
            <p:cNvSpPr/>
            <p:nvPr userDrawn="1"/>
          </p:nvSpPr>
          <p:spPr bwMode="gray">
            <a:xfrm>
              <a:off x="-3132" y="895611"/>
              <a:ext cx="2156565" cy="1399784"/>
            </a:xfrm>
            <a:custGeom>
              <a:avLst/>
              <a:gdLst>
                <a:gd name="connsiteX0" fmla="*/ 2048006 w 2148214"/>
                <a:gd name="connsiteY0" fmla="*/ 0 h 1399784"/>
                <a:gd name="connsiteX1" fmla="*/ 2148214 w 2148214"/>
                <a:gd name="connsiteY1" fmla="*/ 253652 h 1399784"/>
                <a:gd name="connsiteX2" fmla="*/ 0 w 2148214"/>
                <a:gd name="connsiteY2" fmla="*/ 1399784 h 1399784"/>
                <a:gd name="connsiteX3" fmla="*/ 0 w 2148214"/>
                <a:gd name="connsiteY3" fmla="*/ 676405 h 1399784"/>
                <a:gd name="connsiteX4" fmla="*/ 2048006 w 2148214"/>
                <a:gd name="connsiteY4" fmla="*/ 0 h 1399784"/>
                <a:gd name="connsiteX0" fmla="*/ 2048006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48006 w 2156565"/>
                <a:gd name="connsiteY4" fmla="*/ 0 h 1399784"/>
                <a:gd name="connsiteX0" fmla="*/ 2060532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60532 w 2156565"/>
                <a:gd name="connsiteY4" fmla="*/ 0 h 1399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56565" h="1399784">
                  <a:moveTo>
                    <a:pt x="2060532" y="0"/>
                  </a:moveTo>
                  <a:lnTo>
                    <a:pt x="2156565" y="247389"/>
                  </a:lnTo>
                  <a:lnTo>
                    <a:pt x="0" y="1399784"/>
                  </a:lnTo>
                  <a:lnTo>
                    <a:pt x="0" y="676405"/>
                  </a:lnTo>
                  <a:lnTo>
                    <a:pt x="20605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767071" y="411480"/>
            <a:ext cx="6864096" cy="1162050"/>
          </a:xfrm>
        </p:spPr>
        <p:txBody>
          <a:bodyPr anchor="b">
            <a:normAutofit/>
          </a:bodyPr>
          <a:lstStyle>
            <a:lvl1pPr algn="l">
              <a:defRPr sz="3200" b="1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1664208"/>
            <a:ext cx="6815667" cy="470001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53440" y="1664208"/>
            <a:ext cx="3767328" cy="4690872"/>
          </a:xfrm>
          <a:solidFill>
            <a:schemeClr val="accent6">
              <a:lumMod val="60000"/>
              <a:lumOff val="40000"/>
            </a:schemeClr>
          </a:solidFill>
          <a:effectLst>
            <a:outerShdw blurRad="50800" dist="38100" dir="5400000" algn="ctr" rotWithShape="0">
              <a:srgbClr val="000000">
                <a:alpha val="40000"/>
              </a:srgbClr>
            </a:outerShdw>
          </a:effectLst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56343" y="6583680"/>
            <a:ext cx="2844800" cy="228600"/>
          </a:xfrm>
        </p:spPr>
        <p:txBody>
          <a:bodyPr/>
          <a:lstStyle/>
          <a:p>
            <a:fld id="{ECFD807F-A778-47EE-BC34-076F22984E7D}" type="datetimeFigureOut">
              <a:rPr lang="ko-KR" altLang="en-US" smtClean="0"/>
              <a:t>2021-08-23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759200" y="6583680"/>
            <a:ext cx="6705600" cy="2286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78051-FCD5-4F55-A09E-19A5AF699B4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Oval 10"/>
          <p:cNvSpPr/>
          <p:nvPr/>
        </p:nvSpPr>
        <p:spPr bwMode="gray">
          <a:xfrm>
            <a:off x="3011424" y="1161288"/>
            <a:ext cx="377952" cy="283464"/>
          </a:xfrm>
          <a:prstGeom prst="ellipse">
            <a:avLst/>
          </a:prstGeom>
          <a:noFill/>
          <a:ln w="57150">
            <a:solidFill>
              <a:srgbClr val="C1C1C1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3621024" y="1161288"/>
            <a:ext cx="377952" cy="283464"/>
          </a:xfrm>
          <a:prstGeom prst="ellipse">
            <a:avLst/>
          </a:prstGeom>
          <a:noFill/>
          <a:ln w="57150">
            <a:solidFill>
              <a:srgbClr val="C1C1C1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Oval 12"/>
          <p:cNvSpPr/>
          <p:nvPr/>
        </p:nvSpPr>
        <p:spPr bwMode="gray">
          <a:xfrm>
            <a:off x="4230624" y="1161288"/>
            <a:ext cx="377952" cy="283464"/>
          </a:xfrm>
          <a:prstGeom prst="ellipse">
            <a:avLst/>
          </a:prstGeom>
          <a:noFill/>
          <a:ln w="57150">
            <a:solidFill>
              <a:srgbClr val="C1C1C1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84506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1146048" y="502920"/>
            <a:ext cx="10204704" cy="566928"/>
          </a:xfrm>
        </p:spPr>
        <p:txBody>
          <a:bodyPr anchor="ctr">
            <a:normAutofit/>
          </a:bodyPr>
          <a:lstStyle>
            <a:lvl1pPr algn="l">
              <a:defRPr sz="2800" b="1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46048" y="1170432"/>
            <a:ext cx="10192512" cy="4114800"/>
          </a:xfrm>
          <a:solidFill>
            <a:schemeClr val="accent6">
              <a:lumMod val="20000"/>
              <a:lumOff val="80000"/>
            </a:schemeClr>
          </a:solid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black">
          <a:xfrm>
            <a:off x="1146048" y="5385816"/>
            <a:ext cx="10204704" cy="78638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D807F-A778-47EE-BC34-076F22984E7D}" type="datetimeFigureOut">
              <a:rPr lang="ko-KR" altLang="en-US" smtClean="0"/>
              <a:t>2021-08-23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78051-FCD5-4F55-A09E-19A5AF699B4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Oval 7"/>
          <p:cNvSpPr/>
          <p:nvPr/>
        </p:nvSpPr>
        <p:spPr bwMode="gray">
          <a:xfrm>
            <a:off x="621792" y="658368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621792" y="5440680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468291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16" name="Freeform 15"/>
          <p:cNvSpPr/>
          <p:nvPr/>
        </p:nvSpPr>
        <p:spPr bwMode="gray">
          <a:xfrm>
            <a:off x="-1" y="6229431"/>
            <a:ext cx="1822764" cy="209846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67073" h="209846">
                <a:moveTo>
                  <a:pt x="0" y="0"/>
                </a:moveTo>
                <a:lnTo>
                  <a:pt x="1230086" y="21771"/>
                </a:lnTo>
                <a:lnTo>
                  <a:pt x="1367073" y="143886"/>
                </a:lnTo>
                <a:lnTo>
                  <a:pt x="521760" y="146472"/>
                </a:lnTo>
                <a:lnTo>
                  <a:pt x="507856" y="209846"/>
                </a:lnTo>
                <a:lnTo>
                  <a:pt x="1833" y="20833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7" name="Freeform 16"/>
          <p:cNvSpPr/>
          <p:nvPr/>
        </p:nvSpPr>
        <p:spPr bwMode="gray">
          <a:xfrm>
            <a:off x="749" y="6469524"/>
            <a:ext cx="1451972" cy="388477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88979" h="388477">
                <a:moveTo>
                  <a:pt x="310" y="697"/>
                </a:moveTo>
                <a:lnTo>
                  <a:pt x="498339" y="0"/>
                </a:lnTo>
                <a:lnTo>
                  <a:pt x="464654" y="104880"/>
                </a:lnTo>
                <a:lnTo>
                  <a:pt x="1028546" y="104448"/>
                </a:lnTo>
                <a:lnTo>
                  <a:pt x="1088979" y="388477"/>
                </a:lnTo>
                <a:lnTo>
                  <a:pt x="1035" y="386331"/>
                </a:lnTo>
                <a:cubicBezTo>
                  <a:pt x="0" y="256993"/>
                  <a:pt x="1345" y="130035"/>
                  <a:pt x="310" y="6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" name="Freeform 17"/>
          <p:cNvSpPr/>
          <p:nvPr/>
        </p:nvSpPr>
        <p:spPr bwMode="gray">
          <a:xfrm>
            <a:off x="668880" y="6389202"/>
            <a:ext cx="6048469" cy="160684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36352" h="369387">
                <a:moveTo>
                  <a:pt x="48436" y="0"/>
                </a:moveTo>
                <a:lnTo>
                  <a:pt x="4536352" y="26326"/>
                </a:lnTo>
                <a:lnTo>
                  <a:pt x="4472120" y="299405"/>
                </a:lnTo>
                <a:lnTo>
                  <a:pt x="0" y="369388"/>
                </a:lnTo>
                <a:lnTo>
                  <a:pt x="48436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9" name="Freeform 18"/>
          <p:cNvSpPr/>
          <p:nvPr/>
        </p:nvSpPr>
        <p:spPr bwMode="gray">
          <a:xfrm>
            <a:off x="1411361" y="6550388"/>
            <a:ext cx="9519352" cy="318498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48436 w 4536352"/>
              <a:gd name="connsiteY0" fmla="*/ 0 h 369388"/>
              <a:gd name="connsiteX1" fmla="*/ 4536352 w 4536352"/>
              <a:gd name="connsiteY1" fmla="*/ 26326 h 369388"/>
              <a:gd name="connsiteX2" fmla="*/ 4507345 w 4536352"/>
              <a:gd name="connsiteY2" fmla="*/ 341536 h 369388"/>
              <a:gd name="connsiteX3" fmla="*/ 0 w 4536352"/>
              <a:gd name="connsiteY3" fmla="*/ 369388 h 369388"/>
              <a:gd name="connsiteX4" fmla="*/ 48436 w 4536352"/>
              <a:gd name="connsiteY4" fmla="*/ 0 h 369388"/>
              <a:gd name="connsiteX0" fmla="*/ 0 w 4601879"/>
              <a:gd name="connsiteY0" fmla="*/ 52440 h 343062"/>
              <a:gd name="connsiteX1" fmla="*/ 4601879 w 4601879"/>
              <a:gd name="connsiteY1" fmla="*/ 0 h 343062"/>
              <a:gd name="connsiteX2" fmla="*/ 4572872 w 4601879"/>
              <a:gd name="connsiteY2" fmla="*/ 315210 h 343062"/>
              <a:gd name="connsiteX3" fmla="*/ 65527 w 4601879"/>
              <a:gd name="connsiteY3" fmla="*/ 343062 h 343062"/>
              <a:gd name="connsiteX4" fmla="*/ 0 w 4601879"/>
              <a:gd name="connsiteY4" fmla="*/ 52440 h 343062"/>
              <a:gd name="connsiteX0" fmla="*/ 0 w 4563837"/>
              <a:gd name="connsiteY0" fmla="*/ 22845 h 343062"/>
              <a:gd name="connsiteX1" fmla="*/ 4563837 w 4563837"/>
              <a:gd name="connsiteY1" fmla="*/ 0 h 343062"/>
              <a:gd name="connsiteX2" fmla="*/ 4534830 w 4563837"/>
              <a:gd name="connsiteY2" fmla="*/ 315210 h 343062"/>
              <a:gd name="connsiteX3" fmla="*/ 27485 w 4563837"/>
              <a:gd name="connsiteY3" fmla="*/ 343062 h 343062"/>
              <a:gd name="connsiteX4" fmla="*/ 0 w 4563837"/>
              <a:gd name="connsiteY4" fmla="*/ 22845 h 343062"/>
              <a:gd name="connsiteX0" fmla="*/ 0 w 4563837"/>
              <a:gd name="connsiteY0" fmla="*/ 22845 h 332300"/>
              <a:gd name="connsiteX1" fmla="*/ 4563837 w 4563837"/>
              <a:gd name="connsiteY1" fmla="*/ 0 h 332300"/>
              <a:gd name="connsiteX2" fmla="*/ 4534830 w 4563837"/>
              <a:gd name="connsiteY2" fmla="*/ 315210 h 332300"/>
              <a:gd name="connsiteX3" fmla="*/ 32050 w 4563837"/>
              <a:gd name="connsiteY3" fmla="*/ 332300 h 332300"/>
              <a:gd name="connsiteX4" fmla="*/ 0 w 4563837"/>
              <a:gd name="connsiteY4" fmla="*/ 22845 h 332300"/>
              <a:gd name="connsiteX0" fmla="*/ 0 w 4563837"/>
              <a:gd name="connsiteY0" fmla="*/ 22845 h 332300"/>
              <a:gd name="connsiteX1" fmla="*/ 4563837 w 4563837"/>
              <a:gd name="connsiteY1" fmla="*/ 0 h 332300"/>
              <a:gd name="connsiteX2" fmla="*/ 4512005 w 4563837"/>
              <a:gd name="connsiteY2" fmla="*/ 328662 h 332300"/>
              <a:gd name="connsiteX3" fmla="*/ 32050 w 4563837"/>
              <a:gd name="connsiteY3" fmla="*/ 332300 h 332300"/>
              <a:gd name="connsiteX4" fmla="*/ 0 w 4563837"/>
              <a:gd name="connsiteY4" fmla="*/ 22845 h 332300"/>
              <a:gd name="connsiteX0" fmla="*/ 0 w 4562315"/>
              <a:gd name="connsiteY0" fmla="*/ 30917 h 340372"/>
              <a:gd name="connsiteX1" fmla="*/ 4562315 w 4562315"/>
              <a:gd name="connsiteY1" fmla="*/ 0 h 340372"/>
              <a:gd name="connsiteX2" fmla="*/ 4512005 w 4562315"/>
              <a:gd name="connsiteY2" fmla="*/ 336734 h 340372"/>
              <a:gd name="connsiteX3" fmla="*/ 32050 w 4562315"/>
              <a:gd name="connsiteY3" fmla="*/ 340372 h 340372"/>
              <a:gd name="connsiteX4" fmla="*/ 0 w 4562315"/>
              <a:gd name="connsiteY4" fmla="*/ 30917 h 340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62315" h="340372">
                <a:moveTo>
                  <a:pt x="0" y="30917"/>
                </a:moveTo>
                <a:lnTo>
                  <a:pt x="4562315" y="0"/>
                </a:lnTo>
                <a:lnTo>
                  <a:pt x="4512005" y="336734"/>
                </a:lnTo>
                <a:lnTo>
                  <a:pt x="32050" y="340372"/>
                </a:lnTo>
                <a:lnTo>
                  <a:pt x="0" y="30917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0" name="Freeform 19"/>
          <p:cNvSpPr/>
          <p:nvPr/>
        </p:nvSpPr>
        <p:spPr bwMode="gray">
          <a:xfrm>
            <a:off x="6673851" y="6324681"/>
            <a:ext cx="1569095" cy="200026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70581" h="323214">
                <a:moveTo>
                  <a:pt x="379208" y="-1"/>
                </a:moveTo>
                <a:lnTo>
                  <a:pt x="4545802" y="53258"/>
                </a:lnTo>
                <a:lnTo>
                  <a:pt x="4670581" y="310948"/>
                </a:lnTo>
                <a:lnTo>
                  <a:pt x="0" y="323214"/>
                </a:lnTo>
                <a:lnTo>
                  <a:pt x="379208" y="-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1" name="Freeform 20"/>
          <p:cNvSpPr/>
          <p:nvPr/>
        </p:nvSpPr>
        <p:spPr bwMode="gray">
          <a:xfrm>
            <a:off x="8224171" y="6353256"/>
            <a:ext cx="3290141" cy="166689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  <a:gd name="connsiteX0" fmla="*/ 0 w 4745669"/>
              <a:gd name="connsiteY0" fmla="*/ 4456 h 269955"/>
              <a:gd name="connsiteX1" fmla="*/ 4620890 w 4745669"/>
              <a:gd name="connsiteY1" fmla="*/ -1 h 269955"/>
              <a:gd name="connsiteX2" fmla="*/ 4745669 w 4745669"/>
              <a:gd name="connsiteY2" fmla="*/ 257689 h 269955"/>
              <a:gd name="connsiteX3" fmla="*/ 75088 w 4745669"/>
              <a:gd name="connsiteY3" fmla="*/ 269955 h 269955"/>
              <a:gd name="connsiteX4" fmla="*/ 0 w 4745669"/>
              <a:gd name="connsiteY4" fmla="*/ 4456 h 269955"/>
              <a:gd name="connsiteX0" fmla="*/ 0 w 4745669"/>
              <a:gd name="connsiteY0" fmla="*/ 4458 h 273804"/>
              <a:gd name="connsiteX1" fmla="*/ 4620890 w 4745669"/>
              <a:gd name="connsiteY1" fmla="*/ 1 h 273804"/>
              <a:gd name="connsiteX2" fmla="*/ 4745669 w 4745669"/>
              <a:gd name="connsiteY2" fmla="*/ 257691 h 273804"/>
              <a:gd name="connsiteX3" fmla="*/ 90402 w 4745669"/>
              <a:gd name="connsiteY3" fmla="*/ 273804 h 273804"/>
              <a:gd name="connsiteX4" fmla="*/ 0 w 4745669"/>
              <a:gd name="connsiteY4" fmla="*/ 4458 h 273804"/>
              <a:gd name="connsiteX0" fmla="*/ 0 w 4715043"/>
              <a:gd name="connsiteY0" fmla="*/ 4456 h 273802"/>
              <a:gd name="connsiteX1" fmla="*/ 4620890 w 4715043"/>
              <a:gd name="connsiteY1" fmla="*/ -1 h 273802"/>
              <a:gd name="connsiteX2" fmla="*/ 4715043 w 4715043"/>
              <a:gd name="connsiteY2" fmla="*/ 242298 h 273802"/>
              <a:gd name="connsiteX3" fmla="*/ 90402 w 4715043"/>
              <a:gd name="connsiteY3" fmla="*/ 273802 h 273802"/>
              <a:gd name="connsiteX4" fmla="*/ 0 w 4715043"/>
              <a:gd name="connsiteY4" fmla="*/ 4456 h 273802"/>
              <a:gd name="connsiteX0" fmla="*/ 0 w 5289574"/>
              <a:gd name="connsiteY0" fmla="*/ -1 h 269345"/>
              <a:gd name="connsiteX1" fmla="*/ 5289574 w 5289574"/>
              <a:gd name="connsiteY1" fmla="*/ 22476 h 269345"/>
              <a:gd name="connsiteX2" fmla="*/ 4715043 w 5289574"/>
              <a:gd name="connsiteY2" fmla="*/ 237841 h 269345"/>
              <a:gd name="connsiteX3" fmla="*/ 90402 w 5289574"/>
              <a:gd name="connsiteY3" fmla="*/ 269345 h 269345"/>
              <a:gd name="connsiteX4" fmla="*/ 0 w 5289574"/>
              <a:gd name="connsiteY4" fmla="*/ -1 h 269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89574" h="269345">
                <a:moveTo>
                  <a:pt x="0" y="-1"/>
                </a:moveTo>
                <a:lnTo>
                  <a:pt x="5289574" y="22476"/>
                </a:lnTo>
                <a:lnTo>
                  <a:pt x="4715043" y="237841"/>
                </a:lnTo>
                <a:lnTo>
                  <a:pt x="90402" y="269345"/>
                </a:lnTo>
                <a:lnTo>
                  <a:pt x="0" y="-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2" name="Freeform 21"/>
          <p:cNvSpPr/>
          <p:nvPr/>
        </p:nvSpPr>
        <p:spPr bwMode="gray">
          <a:xfrm>
            <a:off x="11223081" y="6360400"/>
            <a:ext cx="791120" cy="149573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  <a:gd name="connsiteX0" fmla="*/ 0 w 4745669"/>
              <a:gd name="connsiteY0" fmla="*/ 4456 h 269955"/>
              <a:gd name="connsiteX1" fmla="*/ 4620890 w 4745669"/>
              <a:gd name="connsiteY1" fmla="*/ -1 h 269955"/>
              <a:gd name="connsiteX2" fmla="*/ 4745669 w 4745669"/>
              <a:gd name="connsiteY2" fmla="*/ 257689 h 269955"/>
              <a:gd name="connsiteX3" fmla="*/ 75088 w 4745669"/>
              <a:gd name="connsiteY3" fmla="*/ 269955 h 269955"/>
              <a:gd name="connsiteX4" fmla="*/ 0 w 4745669"/>
              <a:gd name="connsiteY4" fmla="*/ 4456 h 269955"/>
              <a:gd name="connsiteX0" fmla="*/ 0 w 4745669"/>
              <a:gd name="connsiteY0" fmla="*/ 4458 h 273804"/>
              <a:gd name="connsiteX1" fmla="*/ 4620890 w 4745669"/>
              <a:gd name="connsiteY1" fmla="*/ 1 h 273804"/>
              <a:gd name="connsiteX2" fmla="*/ 4745669 w 4745669"/>
              <a:gd name="connsiteY2" fmla="*/ 257691 h 273804"/>
              <a:gd name="connsiteX3" fmla="*/ 90402 w 4745669"/>
              <a:gd name="connsiteY3" fmla="*/ 273804 h 273804"/>
              <a:gd name="connsiteX4" fmla="*/ 0 w 4745669"/>
              <a:gd name="connsiteY4" fmla="*/ 4458 h 273804"/>
              <a:gd name="connsiteX0" fmla="*/ 0 w 4715043"/>
              <a:gd name="connsiteY0" fmla="*/ 4456 h 273802"/>
              <a:gd name="connsiteX1" fmla="*/ 4620890 w 4715043"/>
              <a:gd name="connsiteY1" fmla="*/ -1 h 273802"/>
              <a:gd name="connsiteX2" fmla="*/ 4715043 w 4715043"/>
              <a:gd name="connsiteY2" fmla="*/ 242298 h 273802"/>
              <a:gd name="connsiteX3" fmla="*/ 90402 w 4715043"/>
              <a:gd name="connsiteY3" fmla="*/ 273802 h 273802"/>
              <a:gd name="connsiteX4" fmla="*/ 0 w 4715043"/>
              <a:gd name="connsiteY4" fmla="*/ 4456 h 273802"/>
              <a:gd name="connsiteX0" fmla="*/ 0 w 5289574"/>
              <a:gd name="connsiteY0" fmla="*/ -1 h 269345"/>
              <a:gd name="connsiteX1" fmla="*/ 5289574 w 5289574"/>
              <a:gd name="connsiteY1" fmla="*/ 22476 h 269345"/>
              <a:gd name="connsiteX2" fmla="*/ 4715043 w 5289574"/>
              <a:gd name="connsiteY2" fmla="*/ 237841 h 269345"/>
              <a:gd name="connsiteX3" fmla="*/ 90402 w 5289574"/>
              <a:gd name="connsiteY3" fmla="*/ 269345 h 269345"/>
              <a:gd name="connsiteX4" fmla="*/ 0 w 5289574"/>
              <a:gd name="connsiteY4" fmla="*/ -1 h 269345"/>
              <a:gd name="connsiteX0" fmla="*/ 0 w 7532923"/>
              <a:gd name="connsiteY0" fmla="*/ 1 h 269347"/>
              <a:gd name="connsiteX1" fmla="*/ 7532923 w 7532923"/>
              <a:gd name="connsiteY1" fmla="*/ 3240 h 269347"/>
              <a:gd name="connsiteX2" fmla="*/ 4715043 w 7532923"/>
              <a:gd name="connsiteY2" fmla="*/ 237843 h 269347"/>
              <a:gd name="connsiteX3" fmla="*/ 90402 w 7532923"/>
              <a:gd name="connsiteY3" fmla="*/ 269347 h 269347"/>
              <a:gd name="connsiteX4" fmla="*/ 0 w 7532923"/>
              <a:gd name="connsiteY4" fmla="*/ 1 h 269347"/>
              <a:gd name="connsiteX0" fmla="*/ 4254606 w 7442522"/>
              <a:gd name="connsiteY0" fmla="*/ 0 h 273193"/>
              <a:gd name="connsiteX1" fmla="*/ 7442522 w 7442522"/>
              <a:gd name="connsiteY1" fmla="*/ 7086 h 273193"/>
              <a:gd name="connsiteX2" fmla="*/ 4624642 w 7442522"/>
              <a:gd name="connsiteY2" fmla="*/ 241689 h 273193"/>
              <a:gd name="connsiteX3" fmla="*/ 1 w 7442522"/>
              <a:gd name="connsiteY3" fmla="*/ 273193 h 273193"/>
              <a:gd name="connsiteX4" fmla="*/ 4254606 w 7442522"/>
              <a:gd name="connsiteY4" fmla="*/ 0 h 273193"/>
              <a:gd name="connsiteX0" fmla="*/ 2696066 w 5883982"/>
              <a:gd name="connsiteY0" fmla="*/ 0 h 241689"/>
              <a:gd name="connsiteX1" fmla="*/ 5883982 w 5883982"/>
              <a:gd name="connsiteY1" fmla="*/ 7086 h 241689"/>
              <a:gd name="connsiteX2" fmla="*/ 3066102 w 5883982"/>
              <a:gd name="connsiteY2" fmla="*/ 241689 h 241689"/>
              <a:gd name="connsiteX3" fmla="*/ 0 w 5883982"/>
              <a:gd name="connsiteY3" fmla="*/ 238564 h 241689"/>
              <a:gd name="connsiteX4" fmla="*/ 2696066 w 5883982"/>
              <a:gd name="connsiteY4" fmla="*/ 0 h 2416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83982" h="241689">
                <a:moveTo>
                  <a:pt x="2696066" y="0"/>
                </a:moveTo>
                <a:lnTo>
                  <a:pt x="5883982" y="7086"/>
                </a:lnTo>
                <a:lnTo>
                  <a:pt x="3066102" y="241689"/>
                </a:lnTo>
                <a:lnTo>
                  <a:pt x="0" y="238564"/>
                </a:lnTo>
                <a:lnTo>
                  <a:pt x="269606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3" name="Freeform 22"/>
          <p:cNvSpPr/>
          <p:nvPr/>
        </p:nvSpPr>
        <p:spPr bwMode="gray">
          <a:xfrm>
            <a:off x="10883358" y="6362781"/>
            <a:ext cx="1307596" cy="495219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  <a:gd name="connsiteX0" fmla="*/ 0 w 4745669"/>
              <a:gd name="connsiteY0" fmla="*/ 4456 h 269955"/>
              <a:gd name="connsiteX1" fmla="*/ 4620890 w 4745669"/>
              <a:gd name="connsiteY1" fmla="*/ -1 h 269955"/>
              <a:gd name="connsiteX2" fmla="*/ 4745669 w 4745669"/>
              <a:gd name="connsiteY2" fmla="*/ 257689 h 269955"/>
              <a:gd name="connsiteX3" fmla="*/ 75088 w 4745669"/>
              <a:gd name="connsiteY3" fmla="*/ 269955 h 269955"/>
              <a:gd name="connsiteX4" fmla="*/ 0 w 4745669"/>
              <a:gd name="connsiteY4" fmla="*/ 4456 h 269955"/>
              <a:gd name="connsiteX0" fmla="*/ 0 w 4745669"/>
              <a:gd name="connsiteY0" fmla="*/ 4458 h 273804"/>
              <a:gd name="connsiteX1" fmla="*/ 4620890 w 4745669"/>
              <a:gd name="connsiteY1" fmla="*/ 1 h 273804"/>
              <a:gd name="connsiteX2" fmla="*/ 4745669 w 4745669"/>
              <a:gd name="connsiteY2" fmla="*/ 257691 h 273804"/>
              <a:gd name="connsiteX3" fmla="*/ 90402 w 4745669"/>
              <a:gd name="connsiteY3" fmla="*/ 273804 h 273804"/>
              <a:gd name="connsiteX4" fmla="*/ 0 w 4745669"/>
              <a:gd name="connsiteY4" fmla="*/ 4458 h 273804"/>
              <a:gd name="connsiteX0" fmla="*/ 0 w 4715043"/>
              <a:gd name="connsiteY0" fmla="*/ 4456 h 273802"/>
              <a:gd name="connsiteX1" fmla="*/ 4620890 w 4715043"/>
              <a:gd name="connsiteY1" fmla="*/ -1 h 273802"/>
              <a:gd name="connsiteX2" fmla="*/ 4715043 w 4715043"/>
              <a:gd name="connsiteY2" fmla="*/ 242298 h 273802"/>
              <a:gd name="connsiteX3" fmla="*/ 90402 w 4715043"/>
              <a:gd name="connsiteY3" fmla="*/ 273802 h 273802"/>
              <a:gd name="connsiteX4" fmla="*/ 0 w 4715043"/>
              <a:gd name="connsiteY4" fmla="*/ 4456 h 273802"/>
              <a:gd name="connsiteX0" fmla="*/ 0 w 5289574"/>
              <a:gd name="connsiteY0" fmla="*/ -1 h 269345"/>
              <a:gd name="connsiteX1" fmla="*/ 5289574 w 5289574"/>
              <a:gd name="connsiteY1" fmla="*/ 22476 h 269345"/>
              <a:gd name="connsiteX2" fmla="*/ 4715043 w 5289574"/>
              <a:gd name="connsiteY2" fmla="*/ 237841 h 269345"/>
              <a:gd name="connsiteX3" fmla="*/ 90402 w 5289574"/>
              <a:gd name="connsiteY3" fmla="*/ 269345 h 269345"/>
              <a:gd name="connsiteX4" fmla="*/ 0 w 5289574"/>
              <a:gd name="connsiteY4" fmla="*/ -1 h 269345"/>
              <a:gd name="connsiteX0" fmla="*/ 0 w 7532923"/>
              <a:gd name="connsiteY0" fmla="*/ 1 h 269347"/>
              <a:gd name="connsiteX1" fmla="*/ 7532923 w 7532923"/>
              <a:gd name="connsiteY1" fmla="*/ 3240 h 269347"/>
              <a:gd name="connsiteX2" fmla="*/ 4715043 w 7532923"/>
              <a:gd name="connsiteY2" fmla="*/ 237843 h 269347"/>
              <a:gd name="connsiteX3" fmla="*/ 90402 w 7532923"/>
              <a:gd name="connsiteY3" fmla="*/ 269347 h 269347"/>
              <a:gd name="connsiteX4" fmla="*/ 0 w 7532923"/>
              <a:gd name="connsiteY4" fmla="*/ 1 h 269347"/>
              <a:gd name="connsiteX0" fmla="*/ 4254606 w 7442522"/>
              <a:gd name="connsiteY0" fmla="*/ 0 h 273193"/>
              <a:gd name="connsiteX1" fmla="*/ 7442522 w 7442522"/>
              <a:gd name="connsiteY1" fmla="*/ 7086 h 273193"/>
              <a:gd name="connsiteX2" fmla="*/ 4624642 w 7442522"/>
              <a:gd name="connsiteY2" fmla="*/ 241689 h 273193"/>
              <a:gd name="connsiteX3" fmla="*/ 1 w 7442522"/>
              <a:gd name="connsiteY3" fmla="*/ 273193 h 273193"/>
              <a:gd name="connsiteX4" fmla="*/ 4254606 w 7442522"/>
              <a:gd name="connsiteY4" fmla="*/ 0 h 273193"/>
              <a:gd name="connsiteX0" fmla="*/ 2696066 w 5883982"/>
              <a:gd name="connsiteY0" fmla="*/ 0 h 241689"/>
              <a:gd name="connsiteX1" fmla="*/ 5883982 w 5883982"/>
              <a:gd name="connsiteY1" fmla="*/ 7086 h 241689"/>
              <a:gd name="connsiteX2" fmla="*/ 3066102 w 5883982"/>
              <a:gd name="connsiteY2" fmla="*/ 241689 h 241689"/>
              <a:gd name="connsiteX3" fmla="*/ 0 w 5883982"/>
              <a:gd name="connsiteY3" fmla="*/ 238564 h 241689"/>
              <a:gd name="connsiteX4" fmla="*/ 2696066 w 5883982"/>
              <a:gd name="connsiteY4" fmla="*/ 0 h 241689"/>
              <a:gd name="connsiteX0" fmla="*/ 783321 w 5883982"/>
              <a:gd name="connsiteY0" fmla="*/ 0 h 238076"/>
              <a:gd name="connsiteX1" fmla="*/ 5883982 w 5883982"/>
              <a:gd name="connsiteY1" fmla="*/ 3473 h 238076"/>
              <a:gd name="connsiteX2" fmla="*/ 3066102 w 5883982"/>
              <a:gd name="connsiteY2" fmla="*/ 238076 h 238076"/>
              <a:gd name="connsiteX3" fmla="*/ 0 w 5883982"/>
              <a:gd name="connsiteY3" fmla="*/ 234951 h 238076"/>
              <a:gd name="connsiteX4" fmla="*/ 783321 w 5883982"/>
              <a:gd name="connsiteY4" fmla="*/ 0 h 238076"/>
              <a:gd name="connsiteX0" fmla="*/ 736088 w 5836749"/>
              <a:gd name="connsiteY0" fmla="*/ 0 h 238076"/>
              <a:gd name="connsiteX1" fmla="*/ 5836749 w 5836749"/>
              <a:gd name="connsiteY1" fmla="*/ 3473 h 238076"/>
              <a:gd name="connsiteX2" fmla="*/ 3018869 w 5836749"/>
              <a:gd name="connsiteY2" fmla="*/ 238076 h 238076"/>
              <a:gd name="connsiteX3" fmla="*/ 0 w 5836749"/>
              <a:gd name="connsiteY3" fmla="*/ 234951 h 238076"/>
              <a:gd name="connsiteX4" fmla="*/ 736088 w 5836749"/>
              <a:gd name="connsiteY4" fmla="*/ 0 h 238076"/>
              <a:gd name="connsiteX0" fmla="*/ 736088 w 9725290"/>
              <a:gd name="connsiteY0" fmla="*/ 0 h 234951"/>
              <a:gd name="connsiteX1" fmla="*/ 5836749 w 9725290"/>
              <a:gd name="connsiteY1" fmla="*/ 3473 h 234951"/>
              <a:gd name="connsiteX2" fmla="*/ 9725290 w 9725290"/>
              <a:gd name="connsiteY2" fmla="*/ 234464 h 234951"/>
              <a:gd name="connsiteX3" fmla="*/ 0 w 9725290"/>
              <a:gd name="connsiteY3" fmla="*/ 234951 h 234951"/>
              <a:gd name="connsiteX4" fmla="*/ 736088 w 9725290"/>
              <a:gd name="connsiteY4" fmla="*/ 0 h 234951"/>
              <a:gd name="connsiteX0" fmla="*/ 736088 w 9725290"/>
              <a:gd name="connsiteY0" fmla="*/ 0 h 234951"/>
              <a:gd name="connsiteX1" fmla="*/ 5836749 w 9725290"/>
              <a:gd name="connsiteY1" fmla="*/ 3473 h 234951"/>
              <a:gd name="connsiteX2" fmla="*/ 7111899 w 9725290"/>
              <a:gd name="connsiteY2" fmla="*/ 75858 h 234951"/>
              <a:gd name="connsiteX3" fmla="*/ 9725290 w 9725290"/>
              <a:gd name="connsiteY3" fmla="*/ 234464 h 234951"/>
              <a:gd name="connsiteX4" fmla="*/ 0 w 9725290"/>
              <a:gd name="connsiteY4" fmla="*/ 234951 h 234951"/>
              <a:gd name="connsiteX5" fmla="*/ 736088 w 9725290"/>
              <a:gd name="connsiteY5" fmla="*/ 0 h 234951"/>
              <a:gd name="connsiteX0" fmla="*/ 736088 w 9725290"/>
              <a:gd name="connsiteY0" fmla="*/ 133658 h 368609"/>
              <a:gd name="connsiteX1" fmla="*/ 5836749 w 9725290"/>
              <a:gd name="connsiteY1" fmla="*/ 137131 h 368609"/>
              <a:gd name="connsiteX2" fmla="*/ 9709463 w 9725290"/>
              <a:gd name="connsiteY2" fmla="*/ 0 h 368609"/>
              <a:gd name="connsiteX3" fmla="*/ 9725290 w 9725290"/>
              <a:gd name="connsiteY3" fmla="*/ 368122 h 368609"/>
              <a:gd name="connsiteX4" fmla="*/ 0 w 9725290"/>
              <a:gd name="connsiteY4" fmla="*/ 368609 h 368609"/>
              <a:gd name="connsiteX5" fmla="*/ 736088 w 9725290"/>
              <a:gd name="connsiteY5" fmla="*/ 133658 h 368609"/>
              <a:gd name="connsiteX0" fmla="*/ 736088 w 9725290"/>
              <a:gd name="connsiteY0" fmla="*/ 133658 h 368609"/>
              <a:gd name="connsiteX1" fmla="*/ 5836749 w 9725290"/>
              <a:gd name="connsiteY1" fmla="*/ 137131 h 368609"/>
              <a:gd name="connsiteX2" fmla="*/ 7843941 w 9725290"/>
              <a:gd name="connsiteY2" fmla="*/ 63216 h 368609"/>
              <a:gd name="connsiteX3" fmla="*/ 9709463 w 9725290"/>
              <a:gd name="connsiteY3" fmla="*/ 0 h 368609"/>
              <a:gd name="connsiteX4" fmla="*/ 9725290 w 9725290"/>
              <a:gd name="connsiteY4" fmla="*/ 368122 h 368609"/>
              <a:gd name="connsiteX5" fmla="*/ 0 w 9725290"/>
              <a:gd name="connsiteY5" fmla="*/ 368609 h 368609"/>
              <a:gd name="connsiteX6" fmla="*/ 736088 w 9725290"/>
              <a:gd name="connsiteY6" fmla="*/ 133658 h 368609"/>
              <a:gd name="connsiteX0" fmla="*/ 736088 w 9725290"/>
              <a:gd name="connsiteY0" fmla="*/ 133658 h 368609"/>
              <a:gd name="connsiteX1" fmla="*/ 5836749 w 9725290"/>
              <a:gd name="connsiteY1" fmla="*/ 137131 h 368609"/>
              <a:gd name="connsiteX2" fmla="*/ 9071878 w 9725290"/>
              <a:gd name="connsiteY2" fmla="*/ 1807 h 368609"/>
              <a:gd name="connsiteX3" fmla="*/ 9709463 w 9725290"/>
              <a:gd name="connsiteY3" fmla="*/ 0 h 368609"/>
              <a:gd name="connsiteX4" fmla="*/ 9725290 w 9725290"/>
              <a:gd name="connsiteY4" fmla="*/ 368122 h 368609"/>
              <a:gd name="connsiteX5" fmla="*/ 0 w 9725290"/>
              <a:gd name="connsiteY5" fmla="*/ 368609 h 368609"/>
              <a:gd name="connsiteX6" fmla="*/ 736088 w 9725290"/>
              <a:gd name="connsiteY6" fmla="*/ 133658 h 368609"/>
              <a:gd name="connsiteX0" fmla="*/ 736088 w 9725290"/>
              <a:gd name="connsiteY0" fmla="*/ 133658 h 368609"/>
              <a:gd name="connsiteX1" fmla="*/ 5718680 w 9725290"/>
              <a:gd name="connsiteY1" fmla="*/ 135325 h 368609"/>
              <a:gd name="connsiteX2" fmla="*/ 9071878 w 9725290"/>
              <a:gd name="connsiteY2" fmla="*/ 1807 h 368609"/>
              <a:gd name="connsiteX3" fmla="*/ 9709463 w 9725290"/>
              <a:gd name="connsiteY3" fmla="*/ 0 h 368609"/>
              <a:gd name="connsiteX4" fmla="*/ 9725290 w 9725290"/>
              <a:gd name="connsiteY4" fmla="*/ 368122 h 368609"/>
              <a:gd name="connsiteX5" fmla="*/ 0 w 9725290"/>
              <a:gd name="connsiteY5" fmla="*/ 368609 h 368609"/>
              <a:gd name="connsiteX6" fmla="*/ 736088 w 9725290"/>
              <a:gd name="connsiteY6" fmla="*/ 133658 h 368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725290" h="368609">
                <a:moveTo>
                  <a:pt x="736088" y="133658"/>
                </a:moveTo>
                <a:lnTo>
                  <a:pt x="5718680" y="135325"/>
                </a:lnTo>
                <a:lnTo>
                  <a:pt x="9071878" y="1807"/>
                </a:lnTo>
                <a:lnTo>
                  <a:pt x="9709463" y="0"/>
                </a:lnTo>
                <a:lnTo>
                  <a:pt x="9725290" y="368122"/>
                </a:lnTo>
                <a:lnTo>
                  <a:pt x="0" y="368609"/>
                </a:lnTo>
                <a:lnTo>
                  <a:pt x="736088" y="133658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white">
          <a:xfrm>
            <a:off x="97536" y="6583680"/>
            <a:ext cx="284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ECFD807F-A778-47EE-BC34-076F22984E7D}" type="datetimeFigureOut">
              <a:rPr lang="ko-KR" altLang="en-US" smtClean="0"/>
              <a:t>2021-08-23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white">
          <a:xfrm>
            <a:off x="3560064" y="6583680"/>
            <a:ext cx="6705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white">
          <a:xfrm>
            <a:off x="11070336" y="6583680"/>
            <a:ext cx="609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A78051-FCD5-4F55-A09E-19A5AF699B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304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tx2"/>
        </a:buClr>
        <a:buSzPct val="90000"/>
        <a:buFont typeface="Wingdings 3" pitchFamily="18" charset="2"/>
        <a:buChar char="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2"/>
        </a:buClr>
        <a:buSzPct val="90000"/>
        <a:buFont typeface="Wingdings 3" pitchFamily="18" charset="2"/>
        <a:buChar char="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3"/>
        </a:buClr>
        <a:buSzPct val="90000"/>
        <a:buFont typeface="Wingdings 3" pitchFamily="18" charset="2"/>
        <a:buChar char="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4"/>
        </a:buClr>
        <a:buSzPct val="90000"/>
        <a:buFont typeface="Wingdings 3" pitchFamily="18" charset="2"/>
        <a:buChar char="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5"/>
        </a:buClr>
        <a:buSzPct val="90000"/>
        <a:buFont typeface="Wingdings 3" pitchFamily="18" charset="2"/>
        <a:buChar char="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8176184" y="3026645"/>
            <a:ext cx="3554423" cy="313898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웹 프레임워크 활용</a:t>
            </a:r>
            <a:r>
              <a:rPr lang="en-US" altLang="ko-KR" dirty="0" smtClean="0"/>
              <a:t>-</a:t>
            </a:r>
            <a:r>
              <a:rPr lang="ko-KR" altLang="en-US" dirty="0" smtClean="0"/>
              <a:t>강의계획서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275195" y="2754900"/>
            <a:ext cx="8583168" cy="3611880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 smtClean="0"/>
              <a:t>담당교수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김은주</a:t>
            </a:r>
            <a:endParaRPr lang="en-US" altLang="ko-KR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 smtClean="0"/>
              <a:t>교수실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공학관 </a:t>
            </a:r>
            <a:r>
              <a:rPr lang="en-US" altLang="ko-KR" dirty="0" smtClean="0"/>
              <a:t>A1303</a:t>
            </a:r>
            <a:r>
              <a:rPr lang="ko-KR" altLang="en-US" dirty="0" smtClean="0"/>
              <a:t>호</a:t>
            </a:r>
            <a:endParaRPr lang="en-US" altLang="ko-KR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 smtClean="0"/>
              <a:t>연락처 </a:t>
            </a:r>
            <a:r>
              <a:rPr lang="en-US" altLang="ko-KR" dirty="0" smtClean="0"/>
              <a:t>: 033-248-2325 (</a:t>
            </a:r>
            <a:r>
              <a:rPr lang="ko-KR" altLang="en-US" dirty="0" smtClean="0"/>
              <a:t>내선</a:t>
            </a:r>
            <a:r>
              <a:rPr lang="en-US" altLang="ko-KR" dirty="0" smtClean="0"/>
              <a:t>:2325)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 smtClean="0"/>
              <a:t>메일</a:t>
            </a:r>
            <a:r>
              <a:rPr lang="en-US" altLang="ko-KR" dirty="0"/>
              <a:t> </a:t>
            </a:r>
            <a:r>
              <a:rPr lang="en-US" altLang="ko-KR" dirty="0" smtClean="0"/>
              <a:t>: ejkim628@hallym.ac.kr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 smtClean="0"/>
              <a:t>면담가능시간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월</a:t>
            </a:r>
            <a:r>
              <a:rPr lang="en-US" altLang="ko-KR" dirty="0" smtClean="0"/>
              <a:t>~</a:t>
            </a:r>
            <a:r>
              <a:rPr lang="ko-KR" altLang="en-US" dirty="0" smtClean="0"/>
              <a:t>금요일 수업 시간외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0546" y="3181982"/>
            <a:ext cx="3212698" cy="2836278"/>
          </a:xfrm>
          <a:prstGeom prst="rect">
            <a:avLst/>
          </a:prstGeom>
        </p:spPr>
      </p:pic>
      <p:sp>
        <p:nvSpPr>
          <p:cNvPr id="7" name="모서리가 둥근 사각형 설명선 6"/>
          <p:cNvSpPr/>
          <p:nvPr/>
        </p:nvSpPr>
        <p:spPr>
          <a:xfrm>
            <a:off x="6893217" y="3181982"/>
            <a:ext cx="2006221" cy="925318"/>
          </a:xfrm>
          <a:prstGeom prst="wedgeRoundRectCallout">
            <a:avLst>
              <a:gd name="adj1" fmla="val 62840"/>
              <a:gd name="adj2" fmla="val 99237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공학관 </a:t>
            </a:r>
            <a:r>
              <a:rPr lang="en-US" altLang="ko-KR" dirty="0" smtClean="0"/>
              <a:t>3</a:t>
            </a:r>
            <a:r>
              <a:rPr lang="ko-KR" altLang="en-US" dirty="0" smtClean="0"/>
              <a:t>층 </a:t>
            </a:r>
            <a:r>
              <a:rPr lang="en-US" altLang="ko-KR" dirty="0" smtClean="0"/>
              <a:t>A</a:t>
            </a:r>
            <a:r>
              <a:rPr lang="ko-KR" altLang="en-US" dirty="0" smtClean="0"/>
              <a:t>라인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(A1303</a:t>
            </a:r>
            <a:r>
              <a:rPr lang="ko-KR" altLang="en-US" dirty="0" smtClean="0"/>
              <a:t>호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308947" y="5537839"/>
            <a:ext cx="954107" cy="27699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1200" dirty="0" err="1" smtClean="0"/>
              <a:t>생명과학관</a:t>
            </a:r>
            <a:endParaRPr lang="ko-KR" alt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10619137" y="4844273"/>
            <a:ext cx="954107" cy="27699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1200" dirty="0" err="1" smtClean="0"/>
              <a:t>자연과학관</a:t>
            </a:r>
            <a:endParaRPr lang="ko-KR" alt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9197376" y="3943527"/>
            <a:ext cx="713657" cy="30777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FF0000"/>
                </a:solidFill>
              </a:rPr>
              <a:t>공학관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7902" y="2825496"/>
            <a:ext cx="1079696" cy="1204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147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주의사항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err="1"/>
              <a:t>수행과제</a:t>
            </a:r>
            <a:r>
              <a:rPr lang="ko-KR" altLang="en-US" sz="2400" dirty="0"/>
              <a:t> 늦게 제출시 하루당 </a:t>
            </a:r>
            <a:r>
              <a:rPr lang="en-US" altLang="ko-KR" sz="2400" dirty="0"/>
              <a:t>0.2</a:t>
            </a:r>
            <a:r>
              <a:rPr lang="ko-KR" altLang="en-US" sz="2400" dirty="0"/>
              <a:t>점</a:t>
            </a:r>
            <a:r>
              <a:rPr lang="en-US" altLang="ko-KR" sz="2400" dirty="0"/>
              <a:t>, </a:t>
            </a:r>
            <a:r>
              <a:rPr lang="ko-KR" altLang="en-US" sz="2400" dirty="0"/>
              <a:t>정해진 </a:t>
            </a:r>
            <a:r>
              <a:rPr lang="ko-KR" altLang="en-US" sz="2400" dirty="0" err="1"/>
              <a:t>시간내에</a:t>
            </a:r>
            <a:r>
              <a:rPr lang="ko-KR" altLang="en-US" sz="2400" dirty="0"/>
              <a:t> 미제출시 </a:t>
            </a:r>
            <a:r>
              <a:rPr lang="en-US" altLang="ko-KR" sz="2400" dirty="0"/>
              <a:t>0.1 </a:t>
            </a:r>
            <a:r>
              <a:rPr lang="ko-KR" altLang="en-US" sz="2400" dirty="0"/>
              <a:t>점 감점 처리</a:t>
            </a:r>
            <a:endParaRPr lang="en-US" altLang="ko-KR" sz="2400" dirty="0"/>
          </a:p>
          <a:p>
            <a:r>
              <a:rPr lang="ko-KR" altLang="en-US" sz="2400" dirty="0"/>
              <a:t>온라인</a:t>
            </a:r>
            <a:r>
              <a:rPr lang="en-US" altLang="ko-KR" sz="2400" dirty="0"/>
              <a:t>+</a:t>
            </a:r>
            <a:r>
              <a:rPr lang="ko-KR" altLang="en-US" sz="2400" dirty="0"/>
              <a:t>오프라인 혼합 수업일 경우</a:t>
            </a:r>
            <a:endParaRPr lang="en-US" altLang="ko-KR" sz="2400" dirty="0"/>
          </a:p>
          <a:p>
            <a:pPr lvl="1"/>
            <a:r>
              <a:rPr lang="ko-KR" altLang="en-US" sz="2000" dirty="0"/>
              <a:t>오프라인 </a:t>
            </a:r>
            <a:r>
              <a:rPr lang="ko-KR" altLang="en-US" sz="2000" dirty="0" err="1"/>
              <a:t>수업시</a:t>
            </a:r>
            <a:r>
              <a:rPr lang="ko-KR" altLang="en-US" sz="2000" dirty="0"/>
              <a:t> 각 조별 명단 사전 공지</a:t>
            </a:r>
            <a:r>
              <a:rPr lang="en-US" altLang="ko-KR" sz="2000" dirty="0"/>
              <a:t> (A</a:t>
            </a:r>
            <a:r>
              <a:rPr lang="ko-KR" altLang="en-US" sz="2000" dirty="0"/>
              <a:t>조</a:t>
            </a:r>
            <a:r>
              <a:rPr lang="en-US" altLang="ko-KR" sz="2000" dirty="0"/>
              <a:t>+B</a:t>
            </a:r>
            <a:r>
              <a:rPr lang="ko-KR" altLang="en-US" sz="2000" dirty="0"/>
              <a:t>조</a:t>
            </a:r>
            <a:r>
              <a:rPr lang="en-US" altLang="ko-KR" sz="2000" dirty="0" smtClean="0"/>
              <a:t>)</a:t>
            </a:r>
          </a:p>
          <a:p>
            <a:pPr lvl="1"/>
            <a:endParaRPr lang="en-US" altLang="ko-KR" sz="2000" dirty="0"/>
          </a:p>
          <a:p>
            <a:r>
              <a:rPr lang="ko-KR" altLang="en-US" sz="2400" b="1" dirty="0">
                <a:solidFill>
                  <a:srgbClr val="FF0000"/>
                </a:solidFill>
              </a:rPr>
              <a:t>코로나 경계 경보에 따라 수업 방식 변경 가능</a:t>
            </a:r>
            <a:endParaRPr lang="en-US" altLang="ko-KR" sz="2400" b="1" dirty="0">
              <a:solidFill>
                <a:srgbClr val="FF0000"/>
              </a:solidFill>
            </a:endParaRPr>
          </a:p>
          <a:p>
            <a:r>
              <a:rPr lang="ko-KR" altLang="en-US" sz="2400" dirty="0"/>
              <a:t>기타</a:t>
            </a:r>
            <a:r>
              <a:rPr lang="en-US" altLang="ko-KR" sz="2400" dirty="0"/>
              <a:t>: </a:t>
            </a:r>
            <a:r>
              <a:rPr lang="ko-KR" altLang="en-US" sz="2400" dirty="0"/>
              <a:t>필기구</a:t>
            </a:r>
            <a:r>
              <a:rPr lang="en-US" altLang="ko-KR" sz="2400" dirty="0"/>
              <a:t>(</a:t>
            </a:r>
            <a:r>
              <a:rPr lang="ko-KR" altLang="en-US" sz="2400" dirty="0"/>
              <a:t>볼펜</a:t>
            </a:r>
            <a:r>
              <a:rPr lang="en-US" altLang="ko-KR" sz="2400" dirty="0"/>
              <a:t>, </a:t>
            </a:r>
            <a:r>
              <a:rPr lang="ko-KR" altLang="en-US" sz="2400" dirty="0" err="1"/>
              <a:t>학습노트</a:t>
            </a:r>
            <a:r>
              <a:rPr lang="en-US" altLang="ko-KR" sz="2400" dirty="0"/>
              <a:t>)</a:t>
            </a:r>
            <a:r>
              <a:rPr lang="ko-KR" altLang="en-US" sz="2400" dirty="0"/>
              <a:t> 항시 지참</a:t>
            </a:r>
          </a:p>
        </p:txBody>
      </p:sp>
    </p:spTree>
    <p:extLst>
      <p:ext uri="{BB962C8B-B14F-4D97-AF65-F5344CB8AC3E}">
        <p14:creationId xmlns:p14="http://schemas.microsoft.com/office/powerpoint/2010/main" val="201661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6693545" y="423947"/>
            <a:ext cx="1385455" cy="548639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한림</a:t>
            </a:r>
            <a:r>
              <a:rPr lang="en-US" altLang="ko-KR" dirty="0" err="1" smtClean="0"/>
              <a:t>Smart</a:t>
            </a:r>
            <a:r>
              <a:rPr lang="en-US" altLang="ko-KR" dirty="0" err="1" smtClean="0">
                <a:solidFill>
                  <a:schemeClr val="bg1"/>
                </a:solidFill>
              </a:rPr>
              <a:t>LEAD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527047"/>
            <a:ext cx="10972800" cy="4586673"/>
          </a:xfrm>
        </p:spPr>
        <p:txBody>
          <a:bodyPr>
            <a:normAutofit/>
          </a:bodyPr>
          <a:lstStyle/>
          <a:p>
            <a:r>
              <a:rPr lang="ko-KR" altLang="en-US" sz="2400" dirty="0" smtClean="0"/>
              <a:t>한림 </a:t>
            </a:r>
            <a:r>
              <a:rPr lang="en-US" altLang="ko-KR" sz="2400" dirty="0" err="1" smtClean="0"/>
              <a:t>SmartLEAD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사이트 </a:t>
            </a:r>
            <a:endParaRPr lang="en-US" altLang="ko-KR" sz="2400" dirty="0" smtClean="0"/>
          </a:p>
          <a:p>
            <a:pPr marL="0" indent="0">
              <a:buNone/>
            </a:pPr>
            <a:r>
              <a:rPr lang="en-US" altLang="ko-KR" sz="2400" dirty="0" smtClean="0"/>
              <a:t>     https</a:t>
            </a:r>
            <a:r>
              <a:rPr lang="en-US" altLang="ko-KR" sz="2400" dirty="0"/>
              <a:t>://</a:t>
            </a:r>
            <a:r>
              <a:rPr lang="en-US" altLang="ko-KR" sz="2400" dirty="0" smtClean="0"/>
              <a:t>smartlead.hallym.ac.kr</a:t>
            </a:r>
            <a:endParaRPr lang="en-US" altLang="ko-KR" sz="2400" dirty="0"/>
          </a:p>
          <a:p>
            <a:r>
              <a:rPr lang="ko-KR" altLang="en-US" sz="2400" dirty="0" smtClean="0"/>
              <a:t>로그인</a:t>
            </a:r>
            <a:endParaRPr lang="en-US" altLang="ko-KR" sz="2400" dirty="0" smtClean="0"/>
          </a:p>
          <a:p>
            <a:r>
              <a:rPr lang="ko-KR" altLang="en-US" sz="2400" dirty="0" smtClean="0"/>
              <a:t>수강과목 선택</a:t>
            </a:r>
            <a:endParaRPr lang="en-US" altLang="ko-KR" sz="2400" dirty="0" smtClean="0"/>
          </a:p>
          <a:p>
            <a:r>
              <a:rPr lang="ko-KR" altLang="en-US" sz="2400" dirty="0"/>
              <a:t>세부 강의계획서 확인</a:t>
            </a:r>
            <a:endParaRPr lang="en-US" altLang="ko-KR" sz="2400" dirty="0"/>
          </a:p>
          <a:p>
            <a:r>
              <a:rPr lang="ko-KR" altLang="en-US" sz="2400" dirty="0"/>
              <a:t>매 주차</a:t>
            </a:r>
            <a:r>
              <a:rPr lang="en-US" altLang="ko-KR" sz="2400" dirty="0"/>
              <a:t> </a:t>
            </a:r>
            <a:r>
              <a:rPr lang="ko-KR" altLang="en-US" sz="2400" dirty="0"/>
              <a:t>수업 내용 확인</a:t>
            </a:r>
            <a:endParaRPr lang="en-US" altLang="ko-KR" sz="2400" dirty="0"/>
          </a:p>
          <a:p>
            <a:endParaRPr lang="en-US" altLang="ko-KR" sz="2400" dirty="0" smtClean="0"/>
          </a:p>
          <a:p>
            <a:endParaRPr lang="en-US" altLang="ko-KR" sz="2400" dirty="0"/>
          </a:p>
          <a:p>
            <a:r>
              <a:rPr lang="ko-KR" altLang="en-US" sz="2400" dirty="0"/>
              <a:t>기타 궁금한 사항은 쪽지나 메일 전송</a:t>
            </a:r>
            <a:r>
              <a:rPr lang="en-US" altLang="ko-KR" sz="2400" dirty="0"/>
              <a:t>(</a:t>
            </a:r>
            <a:r>
              <a:rPr lang="ko-KR" altLang="en-US" sz="2400" b="1" dirty="0">
                <a:solidFill>
                  <a:srgbClr val="FF0000"/>
                </a:solidFill>
              </a:rPr>
              <a:t>과목명</a:t>
            </a:r>
            <a:r>
              <a:rPr lang="ko-KR" altLang="en-US" sz="2400" dirty="0"/>
              <a:t>과 </a:t>
            </a:r>
            <a:r>
              <a:rPr lang="ko-KR" altLang="en-US" sz="2400" b="1" dirty="0">
                <a:solidFill>
                  <a:srgbClr val="FF0000"/>
                </a:solidFill>
              </a:rPr>
              <a:t>학생 성명</a:t>
            </a:r>
            <a:r>
              <a:rPr lang="en-US" altLang="ko-KR" sz="2400" b="1" dirty="0">
                <a:solidFill>
                  <a:srgbClr val="FF0000"/>
                </a:solidFill>
              </a:rPr>
              <a:t> </a:t>
            </a:r>
            <a:r>
              <a:rPr lang="ko-KR" altLang="en-US" sz="2400" dirty="0"/>
              <a:t>필히 작성</a:t>
            </a:r>
            <a:r>
              <a:rPr lang="en-US" altLang="ko-KR" sz="2400" dirty="0"/>
              <a:t>)</a:t>
            </a:r>
          </a:p>
          <a:p>
            <a:pPr marL="0" indent="0">
              <a:buNone/>
            </a:pPr>
            <a:endParaRPr lang="en-US" altLang="ko-KR" sz="2400" dirty="0" smtClean="0"/>
          </a:p>
          <a:p>
            <a:endParaRPr lang="ko-KR" altLang="en-US" sz="24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8017" y="1286805"/>
            <a:ext cx="2729932" cy="3304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145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861546" y="1429732"/>
            <a:ext cx="10087281" cy="1826588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861547" y="3826640"/>
            <a:ext cx="10087281" cy="202552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43099" y="1252728"/>
            <a:ext cx="10972800" cy="4599432"/>
          </a:xfrm>
        </p:spPr>
        <p:txBody>
          <a:bodyPr>
            <a:normAutofit lnSpcReduction="10000"/>
          </a:bodyPr>
          <a:lstStyle/>
          <a:p>
            <a:endParaRPr lang="en-US" altLang="ko-KR" sz="2800" dirty="0" smtClean="0"/>
          </a:p>
          <a:p>
            <a:r>
              <a:rPr lang="ko-KR" altLang="en-US" sz="2800" dirty="0" smtClean="0"/>
              <a:t>전사적 </a:t>
            </a:r>
            <a:r>
              <a:rPr lang="ko-KR" altLang="en-US" sz="2800" dirty="0" smtClean="0"/>
              <a:t>애플리케이션 및 웹 </a:t>
            </a:r>
            <a:r>
              <a:rPr lang="ko-KR" altLang="en-US" sz="2800" dirty="0" smtClean="0"/>
              <a:t>비즈니스 프로젝트 실현을 위한 </a:t>
            </a:r>
            <a:endParaRPr lang="en-US" altLang="ko-KR" sz="2800" dirty="0" smtClean="0"/>
          </a:p>
          <a:p>
            <a:pPr marL="0" indent="0">
              <a:buNone/>
            </a:pPr>
            <a:r>
              <a:rPr lang="en-US" altLang="ko-KR" sz="2800" dirty="0"/>
              <a:t> </a:t>
            </a:r>
            <a:r>
              <a:rPr lang="en-US" altLang="ko-KR" sz="2800" dirty="0" smtClean="0"/>
              <a:t>    </a:t>
            </a:r>
            <a:r>
              <a:rPr lang="ko-KR" altLang="en-US" sz="2800" dirty="0" smtClean="0"/>
              <a:t>프레임워크의  </a:t>
            </a:r>
            <a:r>
              <a:rPr lang="ko-KR" altLang="en-US" sz="2800" dirty="0" smtClean="0"/>
              <a:t>이해</a:t>
            </a:r>
            <a:endParaRPr lang="en-US" altLang="ko-KR" sz="2800" dirty="0" smtClean="0"/>
          </a:p>
          <a:p>
            <a:r>
              <a:rPr lang="ko-KR" altLang="en-US" sz="2800" dirty="0" smtClean="0"/>
              <a:t>표준 프레임워크 기반 기술의 이해</a:t>
            </a:r>
            <a:endParaRPr lang="en-US" altLang="ko-KR" sz="2800" dirty="0" smtClean="0"/>
          </a:p>
          <a:p>
            <a:endParaRPr lang="en-US" altLang="ko-KR" sz="2800" dirty="0" smtClean="0"/>
          </a:p>
          <a:p>
            <a:endParaRPr lang="en-US" altLang="ko-KR" sz="2800" dirty="0"/>
          </a:p>
          <a:p>
            <a:r>
              <a:rPr lang="ko-KR" altLang="en-US" sz="2800" dirty="0" smtClean="0"/>
              <a:t>스프링 프레임워크 핵심 기반 기술 역량 강화</a:t>
            </a:r>
            <a:endParaRPr lang="en-US" altLang="ko-KR" sz="2800" dirty="0" smtClean="0"/>
          </a:p>
          <a:p>
            <a:r>
              <a:rPr lang="ko-KR" altLang="en-US" sz="2800" dirty="0" smtClean="0"/>
              <a:t>스프링 데이터와 스프링 웹 </a:t>
            </a:r>
            <a:r>
              <a:rPr lang="en-US" altLang="ko-KR" sz="2800" dirty="0" smtClean="0"/>
              <a:t>MVC </a:t>
            </a:r>
            <a:r>
              <a:rPr lang="ko-KR" altLang="en-US" sz="2800" dirty="0" smtClean="0"/>
              <a:t>프레임워크 활용 기술 역량 강화</a:t>
            </a:r>
            <a:endParaRPr lang="en-US" altLang="ko-KR" sz="2800" dirty="0" smtClean="0"/>
          </a:p>
          <a:p>
            <a:r>
              <a:rPr lang="ko-KR" altLang="en-US" sz="2800" dirty="0" smtClean="0"/>
              <a:t>다양한 </a:t>
            </a:r>
            <a:r>
              <a:rPr lang="ko-KR" altLang="en-US" sz="2800" dirty="0" err="1" smtClean="0"/>
              <a:t>반응형</a:t>
            </a:r>
            <a:r>
              <a:rPr lang="ko-KR" altLang="en-US" sz="2800" dirty="0" smtClean="0"/>
              <a:t> 웹 서비스 애플리케이션 설계 역량 강화</a:t>
            </a:r>
            <a:endParaRPr lang="en-US" altLang="ko-KR" sz="2800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수업개요</a:t>
            </a:r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680097" y="969634"/>
            <a:ext cx="2029391" cy="68571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/>
              <a:t>이론적 배경</a:t>
            </a:r>
            <a:endParaRPr lang="ko-KR" altLang="en-US" sz="2400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763225" y="3364380"/>
            <a:ext cx="2029391" cy="60156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/>
              <a:t>기술적 배경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47860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선수과목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sz="2000" dirty="0" smtClean="0"/>
              <a:t>사전 이수 과목</a:t>
            </a:r>
            <a:endParaRPr lang="en-US" altLang="ko-KR" sz="2000" dirty="0"/>
          </a:p>
          <a:p>
            <a:pPr marL="857250" lvl="1" indent="-457200">
              <a:buFont typeface="+mj-lt"/>
              <a:buAutoNum type="arabicParenR"/>
            </a:pPr>
            <a:r>
              <a:rPr lang="ko-KR" altLang="en-US" sz="2000" b="1" dirty="0" smtClean="0"/>
              <a:t>자바프로그래밍</a:t>
            </a:r>
            <a:r>
              <a:rPr lang="en-US" altLang="ko-KR" sz="2000" b="1" dirty="0" smtClean="0"/>
              <a:t>2</a:t>
            </a:r>
          </a:p>
          <a:p>
            <a:pPr marL="1085850" lvl="2" indent="-285750"/>
            <a:r>
              <a:rPr lang="ko-KR" altLang="en-US" sz="2000" dirty="0" smtClean="0"/>
              <a:t>객체 지향적 프로그램 구조와 컬렉션 프레임워크를 활용할 수 있는 학생</a:t>
            </a:r>
            <a:endParaRPr lang="en-US" altLang="ko-KR" sz="2000" dirty="0" smtClean="0"/>
          </a:p>
          <a:p>
            <a:pPr marL="857250" lvl="1" indent="-457200">
              <a:buFont typeface="+mj-lt"/>
              <a:buAutoNum type="arabicParenR"/>
            </a:pPr>
            <a:r>
              <a:rPr lang="ko-KR" altLang="en-US" sz="2000" b="1" dirty="0" smtClean="0"/>
              <a:t>데이터베이스</a:t>
            </a:r>
            <a:r>
              <a:rPr lang="en-US" altLang="ko-KR" sz="2000" dirty="0" smtClean="0"/>
              <a:t> </a:t>
            </a:r>
          </a:p>
          <a:p>
            <a:pPr marL="1085850" lvl="2" indent="-285750"/>
            <a:r>
              <a:rPr lang="en-US" altLang="ko-KR" sz="2000" dirty="0" smtClean="0"/>
              <a:t>SQL</a:t>
            </a:r>
            <a:r>
              <a:rPr lang="ko-KR" altLang="en-US" sz="2000" dirty="0" smtClean="0"/>
              <a:t>의 </a:t>
            </a:r>
            <a:r>
              <a:rPr lang="en-US" altLang="ko-KR" sz="2000" dirty="0" smtClean="0"/>
              <a:t>DML + DDL</a:t>
            </a:r>
            <a:r>
              <a:rPr lang="ko-KR" altLang="en-US" sz="2000" dirty="0" smtClean="0"/>
              <a:t>을 사용할 수 있는 학생</a:t>
            </a:r>
            <a:endParaRPr lang="en-US" altLang="ko-KR" sz="2000" dirty="0" smtClean="0"/>
          </a:p>
          <a:p>
            <a:pPr marL="857250" lvl="1" indent="-457200">
              <a:buFont typeface="+mj-lt"/>
              <a:buAutoNum type="arabicParenR"/>
            </a:pPr>
            <a:r>
              <a:rPr lang="ko-KR" altLang="en-US" sz="2000" b="1" dirty="0" err="1" smtClean="0"/>
              <a:t>웹서버</a:t>
            </a:r>
            <a:r>
              <a:rPr lang="ko-KR" altLang="en-US" sz="2000" b="1" dirty="0" smtClean="0"/>
              <a:t> 구축</a:t>
            </a:r>
            <a:r>
              <a:rPr lang="en-US" altLang="ko-KR" sz="2000" b="1" dirty="0" smtClean="0"/>
              <a:t> </a:t>
            </a:r>
            <a:endParaRPr lang="en-US" altLang="ko-KR" sz="2000" b="1" dirty="0"/>
          </a:p>
          <a:p>
            <a:pPr marL="1085850" lvl="2" indent="-285750"/>
            <a:r>
              <a:rPr lang="en-US" altLang="ko-KR" sz="2000" dirty="0" smtClean="0"/>
              <a:t>JSP</a:t>
            </a:r>
            <a:r>
              <a:rPr lang="ko-KR" altLang="en-US" sz="2000" dirty="0" smtClean="0"/>
              <a:t>의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구조를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알고 웹 기반 게시판이나 자료실을 구현할 수 있는 </a:t>
            </a:r>
            <a:r>
              <a:rPr lang="ko-KR" altLang="en-US" sz="2000" dirty="0" smtClean="0"/>
              <a:t>학생</a:t>
            </a:r>
            <a:endParaRPr lang="en-US" altLang="ko-KR" sz="2000" dirty="0" smtClean="0"/>
          </a:p>
          <a:p>
            <a:pPr marL="1085850" lvl="2" indent="-285750"/>
            <a:r>
              <a:rPr lang="en-US" altLang="ko-KR" sz="2000" dirty="0" smtClean="0"/>
              <a:t>JSP</a:t>
            </a:r>
            <a:r>
              <a:rPr lang="ko-KR" altLang="en-US" sz="2000" dirty="0" smtClean="0"/>
              <a:t>로 </a:t>
            </a:r>
            <a:r>
              <a:rPr lang="ko-KR" altLang="en-US" sz="2000" dirty="0" err="1" smtClean="0"/>
              <a:t>프리젠테이션을</a:t>
            </a:r>
            <a:r>
              <a:rPr lang="ko-KR" altLang="en-US" sz="2000" dirty="0" smtClean="0"/>
              <a:t> 설계 및 구현할 수 있는 학생</a:t>
            </a:r>
            <a:endParaRPr lang="en-US" altLang="ko-KR" sz="2000" dirty="0" smtClean="0"/>
          </a:p>
          <a:p>
            <a:pPr marL="857250" lvl="1" indent="-457200">
              <a:buFont typeface="+mj-lt"/>
              <a:buAutoNum type="arabicParenR"/>
            </a:pPr>
            <a:r>
              <a:rPr lang="ko-KR" altLang="en-US" sz="2000" b="1" dirty="0" smtClean="0"/>
              <a:t>소프트웨어 공학</a:t>
            </a:r>
            <a:endParaRPr lang="en-US" altLang="ko-KR" sz="2000" b="1" dirty="0" smtClean="0"/>
          </a:p>
          <a:p>
            <a:pPr marL="1085850" lvl="2" indent="-285750"/>
            <a:r>
              <a:rPr lang="ko-KR" altLang="en-US" sz="2000" dirty="0" smtClean="0"/>
              <a:t>소프트웨어 개발에 필요한 실무 용어와 개발 공학 기법을 적용할 수 있는 학생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r>
              <a:rPr lang="ko-KR" altLang="en-US" sz="2000" dirty="0" smtClean="0"/>
              <a:t>본</a:t>
            </a:r>
            <a:r>
              <a:rPr lang="en-US" altLang="ko-KR" sz="2000" dirty="0" smtClean="0"/>
              <a:t> </a:t>
            </a:r>
            <a:r>
              <a:rPr lang="ko-KR" altLang="en-US" sz="2000" dirty="0"/>
              <a:t>과목은 </a:t>
            </a:r>
            <a:r>
              <a:rPr lang="en-US" altLang="ko-KR" sz="2000" dirty="0"/>
              <a:t>3</a:t>
            </a:r>
            <a:r>
              <a:rPr lang="ko-KR" altLang="en-US" sz="2000" dirty="0"/>
              <a:t>학년 과목으로 </a:t>
            </a:r>
            <a:r>
              <a:rPr lang="ko-KR" altLang="en-US" sz="2000" dirty="0" smtClean="0"/>
              <a:t>사전 이수과목을 수강 완료한 학생만 수강하여 주시기 바랍니다</a:t>
            </a:r>
            <a:r>
              <a:rPr lang="en-US" altLang="ko-KR" sz="2000" dirty="0" smtClean="0"/>
              <a:t>. (</a:t>
            </a:r>
            <a:r>
              <a:rPr lang="ko-KR" altLang="en-US" sz="2000" dirty="0" smtClean="0"/>
              <a:t>이외의 학생은 과제수행 및 프로젝트 수행 불가</a:t>
            </a:r>
            <a:r>
              <a:rPr lang="en-US" altLang="ko-KR" sz="2000" dirty="0" smtClean="0"/>
              <a:t>)</a:t>
            </a:r>
            <a:endParaRPr lang="en-US" altLang="ko-KR" sz="2000" dirty="0"/>
          </a:p>
          <a:p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443108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1760561" y="1239080"/>
            <a:ext cx="9103057" cy="4479332"/>
          </a:xfrm>
          <a:prstGeom prst="round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en-US" altLang="ko-KR" sz="239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100%</a:t>
            </a:r>
            <a:endParaRPr lang="ko-KR" altLang="en-US" sz="239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수업유형</a:t>
            </a: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2229922" y="2527069"/>
            <a:ext cx="8175009" cy="65204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smtClean="0"/>
              <a:t>강의식 </a:t>
            </a:r>
            <a:r>
              <a:rPr lang="en-US" altLang="ko-KR" sz="3200" dirty="0" smtClean="0"/>
              <a:t>30%</a:t>
            </a:r>
            <a:endParaRPr lang="ko-KR" altLang="en-US" sz="3200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2229923" y="3330176"/>
            <a:ext cx="3862316" cy="210895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smtClean="0"/>
              <a:t>문제중심학습</a:t>
            </a:r>
            <a:endParaRPr lang="en-US" altLang="ko-KR" sz="3200" dirty="0" smtClean="0"/>
          </a:p>
          <a:p>
            <a:pPr algn="ctr"/>
            <a:r>
              <a:rPr lang="en-US" altLang="ko-KR" sz="3200" dirty="0" smtClean="0"/>
              <a:t>20%</a:t>
            </a:r>
            <a:endParaRPr lang="ko-KR" altLang="en-US" sz="3200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6938397" y="3330176"/>
            <a:ext cx="3466534" cy="210895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smtClean="0"/>
              <a:t>실험</a:t>
            </a:r>
            <a:r>
              <a:rPr lang="en-US" altLang="ko-KR" sz="3200" dirty="0" smtClean="0"/>
              <a:t>/</a:t>
            </a:r>
            <a:r>
              <a:rPr lang="ko-KR" altLang="en-US" sz="3200" dirty="0" smtClean="0"/>
              <a:t>실습</a:t>
            </a:r>
            <a:endParaRPr lang="en-US" altLang="ko-KR" sz="3200" dirty="0" smtClean="0"/>
          </a:p>
          <a:p>
            <a:pPr algn="ctr"/>
            <a:r>
              <a:rPr lang="en-US" altLang="ko-KR" sz="3200" dirty="0" smtClean="0"/>
              <a:t>50%</a:t>
            </a:r>
            <a:endParaRPr lang="ko-KR" altLang="en-US" sz="3200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2229923" y="1527492"/>
            <a:ext cx="8175008" cy="67333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smtClean="0"/>
              <a:t>오프라인</a:t>
            </a:r>
            <a:r>
              <a:rPr lang="en-US" altLang="ko-KR" sz="3200" dirty="0" smtClean="0"/>
              <a:t>(</a:t>
            </a:r>
            <a:r>
              <a:rPr lang="ko-KR" altLang="en-US" sz="3200" dirty="0" err="1" smtClean="0"/>
              <a:t>혼합수업</a:t>
            </a:r>
            <a:r>
              <a:rPr lang="ko-KR" altLang="en-US" sz="3200" dirty="0" smtClean="0"/>
              <a:t> 병행 가능</a:t>
            </a:r>
            <a:r>
              <a:rPr lang="en-US" altLang="ko-KR" sz="3200" dirty="0" smtClean="0"/>
              <a:t>)</a:t>
            </a:r>
            <a:endParaRPr lang="en-US" altLang="ko-KR" sz="3200" dirty="0"/>
          </a:p>
        </p:txBody>
      </p:sp>
    </p:spTree>
    <p:extLst>
      <p:ext uri="{BB962C8B-B14F-4D97-AF65-F5344CB8AC3E}">
        <p14:creationId xmlns:p14="http://schemas.microsoft.com/office/powerpoint/2010/main" val="309882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교과목표</a:t>
            </a:r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1473958" y="1555845"/>
            <a:ext cx="9840036" cy="103723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/>
              <a:t>스프링 프레임워크 핵심 기반 기술 역량 </a:t>
            </a:r>
            <a:r>
              <a:rPr lang="ko-KR" altLang="en-US" sz="2800" dirty="0" smtClean="0"/>
              <a:t>강화</a:t>
            </a:r>
            <a:endParaRPr lang="en-US" altLang="ko-KR" sz="2800" dirty="0" smtClean="0"/>
          </a:p>
          <a:p>
            <a:pPr algn="ctr"/>
            <a:r>
              <a:rPr lang="en-US" altLang="ko-KR" sz="2800" dirty="0" smtClean="0"/>
              <a:t>(</a:t>
            </a:r>
            <a:r>
              <a:rPr lang="ko-KR" altLang="en-US" sz="2800" dirty="0" smtClean="0"/>
              <a:t>스프링 </a:t>
            </a:r>
            <a:r>
              <a:rPr lang="en-US" altLang="ko-KR" sz="2800" dirty="0" err="1" smtClean="0"/>
              <a:t>IoC</a:t>
            </a:r>
            <a:r>
              <a:rPr lang="en-US" altLang="ko-KR" sz="2800" dirty="0" smtClean="0"/>
              <a:t>/DI</a:t>
            </a:r>
            <a:r>
              <a:rPr lang="ko-KR" altLang="en-US" sz="2800" dirty="0" smtClean="0"/>
              <a:t>와 </a:t>
            </a:r>
            <a:r>
              <a:rPr lang="en-US" altLang="ko-KR" sz="2800" dirty="0" smtClean="0"/>
              <a:t>AOP</a:t>
            </a:r>
            <a:r>
              <a:rPr lang="ko-KR" altLang="en-US" sz="2800" dirty="0" smtClean="0"/>
              <a:t>접근방법</a:t>
            </a:r>
            <a:r>
              <a:rPr lang="en-US" altLang="ko-KR" sz="2800" dirty="0" smtClean="0"/>
              <a:t>)</a:t>
            </a:r>
            <a:endParaRPr lang="en-US" altLang="ko-KR" sz="2800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1473958" y="2896192"/>
            <a:ext cx="9840036" cy="103723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/>
              <a:t>스프링 데이터와 스프링 웹 </a:t>
            </a:r>
            <a:r>
              <a:rPr lang="en-US" altLang="ko-KR" sz="2800" dirty="0"/>
              <a:t>MVC </a:t>
            </a:r>
            <a:r>
              <a:rPr lang="ko-KR" altLang="en-US" sz="2800" dirty="0"/>
              <a:t>프레임워크 활용 </a:t>
            </a:r>
            <a:r>
              <a:rPr lang="ko-KR" altLang="en-US" sz="2800" dirty="0" smtClean="0"/>
              <a:t>역량 </a:t>
            </a:r>
            <a:r>
              <a:rPr lang="ko-KR" altLang="en-US" sz="2800" dirty="0"/>
              <a:t>강화</a:t>
            </a:r>
            <a:endParaRPr lang="en-US" altLang="ko-KR" sz="2800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1473958" y="4236539"/>
            <a:ext cx="9840036" cy="103723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/>
              <a:t>다양한 </a:t>
            </a:r>
            <a:r>
              <a:rPr lang="ko-KR" altLang="en-US" sz="2800" dirty="0" err="1"/>
              <a:t>반응형</a:t>
            </a:r>
            <a:r>
              <a:rPr lang="ko-KR" altLang="en-US" sz="2800" dirty="0"/>
              <a:t> 웹 서비스 애플리케이션 설계 기술 역량 강화</a:t>
            </a:r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3965523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모서리가 둥근 직사각형 11"/>
          <p:cNvSpPr/>
          <p:nvPr/>
        </p:nvSpPr>
        <p:spPr>
          <a:xfrm>
            <a:off x="2497540" y="1239080"/>
            <a:ext cx="7369791" cy="4479332"/>
          </a:xfrm>
          <a:prstGeom prst="round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en-US" altLang="ko-KR" sz="239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100%</a:t>
            </a:r>
            <a:endParaRPr lang="ko-KR" altLang="en-US" sz="239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평가방법</a:t>
            </a:r>
            <a:r>
              <a:rPr lang="en-US" altLang="ko-KR" dirty="0" smtClean="0"/>
              <a:t>(100%)</a:t>
            </a:r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2947918" y="1552979"/>
            <a:ext cx="3084394" cy="90211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/>
              <a:t>중간시험 </a:t>
            </a:r>
            <a:r>
              <a:rPr lang="en-US" altLang="ko-KR" sz="2000" dirty="0"/>
              <a:t>2</a:t>
            </a:r>
            <a:r>
              <a:rPr lang="en-US" altLang="ko-KR" sz="2000" dirty="0" smtClean="0"/>
              <a:t>0%</a:t>
            </a:r>
          </a:p>
          <a:p>
            <a:pPr algn="ctr"/>
            <a:r>
              <a:rPr lang="en-US" altLang="ko-KR" sz="2000" dirty="0" smtClean="0"/>
              <a:t>(</a:t>
            </a:r>
            <a:r>
              <a:rPr lang="ko-KR" altLang="en-US" sz="2000" dirty="0" smtClean="0"/>
              <a:t>자필 시험 </a:t>
            </a:r>
            <a:r>
              <a:rPr lang="en-US" altLang="ko-KR" sz="2000" dirty="0" smtClean="0"/>
              <a:t>&amp; </a:t>
            </a:r>
            <a:r>
              <a:rPr lang="ko-KR" altLang="en-US" sz="2000" dirty="0" smtClean="0"/>
              <a:t>기타</a:t>
            </a:r>
            <a:r>
              <a:rPr lang="en-US" altLang="ko-KR" sz="2000" dirty="0" smtClean="0"/>
              <a:t>)</a:t>
            </a:r>
            <a:endParaRPr lang="ko-KR" altLang="en-US" sz="2000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6318915" y="1552979"/>
            <a:ext cx="3084394" cy="90211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/>
              <a:t>기말시험 </a:t>
            </a:r>
            <a:r>
              <a:rPr lang="en-US" altLang="ko-KR" sz="2000" dirty="0"/>
              <a:t>2</a:t>
            </a:r>
            <a:r>
              <a:rPr lang="en-US" altLang="ko-KR" sz="2000" dirty="0" smtClean="0"/>
              <a:t>0%</a:t>
            </a:r>
          </a:p>
          <a:p>
            <a:pPr algn="ctr"/>
            <a:r>
              <a:rPr lang="en-US" altLang="ko-KR" sz="2000" dirty="0" smtClean="0"/>
              <a:t>(</a:t>
            </a:r>
            <a:r>
              <a:rPr lang="ko-KR" altLang="en-US" sz="2000" dirty="0" smtClean="0"/>
              <a:t>자필 시험</a:t>
            </a:r>
            <a:r>
              <a:rPr lang="en-US" altLang="ko-KR" sz="2000" dirty="0" smtClean="0"/>
              <a:t>&amp;</a:t>
            </a:r>
            <a:r>
              <a:rPr lang="ko-KR" altLang="en-US" sz="2000" dirty="0" smtClean="0"/>
              <a:t>기타</a:t>
            </a:r>
            <a:r>
              <a:rPr lang="en-US" altLang="ko-KR" sz="2000" dirty="0" smtClean="0"/>
              <a:t>)</a:t>
            </a:r>
            <a:endParaRPr lang="ko-KR" altLang="en-US" sz="2000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2947918" y="2729416"/>
            <a:ext cx="6437194" cy="62779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/>
              <a:t>수행평가 </a:t>
            </a:r>
            <a:r>
              <a:rPr lang="en-US" altLang="ko-KR" sz="2000" dirty="0" smtClean="0"/>
              <a:t>20% (</a:t>
            </a:r>
            <a:r>
              <a:rPr lang="ko-KR" altLang="en-US" sz="2000" dirty="0" smtClean="0"/>
              <a:t>실습</a:t>
            </a:r>
            <a:r>
              <a:rPr lang="en-US" altLang="ko-KR" sz="2000" dirty="0" smtClean="0"/>
              <a:t>:</a:t>
            </a:r>
            <a:r>
              <a:rPr lang="ko-KR" altLang="en-US" sz="2000" dirty="0" smtClean="0"/>
              <a:t>문제해결</a:t>
            </a:r>
            <a:r>
              <a:rPr lang="en-US" altLang="ko-KR" sz="2000" dirty="0" smtClean="0"/>
              <a:t>, </a:t>
            </a:r>
            <a:r>
              <a:rPr lang="ko-KR" altLang="en-US" sz="2000" dirty="0" err="1" smtClean="0"/>
              <a:t>중간전</a:t>
            </a:r>
            <a:r>
              <a:rPr lang="en-US" altLang="ko-KR" sz="2000" dirty="0" smtClean="0"/>
              <a:t>,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기말전</a:t>
            </a:r>
            <a:r>
              <a:rPr lang="ko-KR" altLang="en-US" sz="2000" dirty="0" smtClean="0"/>
              <a:t> 각각</a:t>
            </a:r>
            <a:r>
              <a:rPr lang="en-US" altLang="ko-KR" sz="2000" dirty="0" smtClean="0"/>
              <a:t>10%)</a:t>
            </a:r>
            <a:endParaRPr lang="ko-KR" altLang="en-US" sz="2000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2947918" y="3499218"/>
            <a:ext cx="6437194" cy="62779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/>
              <a:t>과제 </a:t>
            </a:r>
            <a:r>
              <a:rPr lang="en-US" altLang="ko-KR" sz="2000" dirty="0" smtClean="0"/>
              <a:t>20% (</a:t>
            </a:r>
            <a:r>
              <a:rPr lang="ko-KR" altLang="en-US" sz="2000" dirty="0" smtClean="0"/>
              <a:t>수업 외 과제</a:t>
            </a:r>
            <a:r>
              <a:rPr lang="en-US" altLang="ko-KR" sz="2000" dirty="0" smtClean="0"/>
              <a:t>)</a:t>
            </a:r>
            <a:endParaRPr lang="ko-KR" altLang="en-US" sz="2000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2947918" y="4335177"/>
            <a:ext cx="6437194" cy="111028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/>
              <a:t>출석 </a:t>
            </a:r>
            <a:r>
              <a:rPr lang="en-US" altLang="ko-KR" sz="2000" dirty="0" smtClean="0"/>
              <a:t>20% (</a:t>
            </a:r>
            <a:r>
              <a:rPr lang="ko-KR" altLang="en-US" sz="2000" dirty="0" smtClean="0"/>
              <a:t>수업 참여 및 태도</a:t>
            </a:r>
            <a:r>
              <a:rPr lang="en-US" altLang="ko-KR" sz="2000" dirty="0" smtClean="0"/>
              <a:t>)</a:t>
            </a:r>
          </a:p>
          <a:p>
            <a:pPr algn="ctr"/>
            <a:r>
              <a:rPr lang="en-US" altLang="ko-KR" sz="1200" dirty="0" smtClean="0"/>
              <a:t> </a:t>
            </a:r>
            <a:r>
              <a:rPr lang="ko-KR" altLang="en-US" sz="1200" dirty="0" smtClean="0"/>
              <a:t>출석미달기준 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학교규정준수 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176542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강의방식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오프라인 수업일 경우 </a:t>
            </a:r>
            <a:r>
              <a:rPr lang="en-US" altLang="ko-KR" sz="2000" dirty="0"/>
              <a:t>: </a:t>
            </a:r>
            <a:r>
              <a:rPr lang="ko-KR" altLang="en-US" sz="2000" dirty="0"/>
              <a:t>이론 대면</a:t>
            </a:r>
            <a:r>
              <a:rPr lang="en-US" altLang="ko-KR" sz="2000" dirty="0"/>
              <a:t>, </a:t>
            </a:r>
            <a:r>
              <a:rPr lang="ko-KR" altLang="en-US" sz="2000" dirty="0"/>
              <a:t>실습 대면</a:t>
            </a:r>
            <a:endParaRPr lang="en-US" altLang="ko-KR" sz="2000" dirty="0"/>
          </a:p>
          <a:p>
            <a:r>
              <a:rPr lang="ko-KR" altLang="en-US" sz="2000" dirty="0"/>
              <a:t>온라인</a:t>
            </a:r>
            <a:r>
              <a:rPr lang="en-US" altLang="ko-KR" sz="2000" dirty="0"/>
              <a:t>+ </a:t>
            </a:r>
            <a:r>
              <a:rPr lang="ko-KR" altLang="en-US" sz="2000" dirty="0"/>
              <a:t>오프라인 혼합일 경우</a:t>
            </a:r>
            <a:endParaRPr lang="en-US" altLang="ko-KR" sz="2000" dirty="0"/>
          </a:p>
          <a:p>
            <a:pPr lvl="1"/>
            <a:r>
              <a:rPr lang="ko-KR" altLang="en-US" sz="2000" dirty="0"/>
              <a:t>온라인 </a:t>
            </a:r>
            <a:r>
              <a:rPr lang="en-US" altLang="ko-KR" sz="2000" dirty="0"/>
              <a:t>: </a:t>
            </a:r>
            <a:r>
              <a:rPr lang="ko-KR" altLang="en-US" sz="2000" dirty="0"/>
              <a:t>이론 수업</a:t>
            </a:r>
            <a:r>
              <a:rPr lang="en-US" altLang="ko-KR" sz="2000" dirty="0"/>
              <a:t>(</a:t>
            </a:r>
            <a:r>
              <a:rPr lang="ko-KR" altLang="en-US" sz="2000" dirty="0"/>
              <a:t>실습 수업 전 학습 요망</a:t>
            </a:r>
            <a:r>
              <a:rPr lang="en-US" altLang="ko-KR" sz="2000" dirty="0"/>
              <a:t>)</a:t>
            </a:r>
          </a:p>
          <a:p>
            <a:pPr lvl="1"/>
            <a:r>
              <a:rPr lang="ko-KR" altLang="en-US" sz="2000" dirty="0"/>
              <a:t>오프라인 </a:t>
            </a:r>
            <a:r>
              <a:rPr lang="en-US" altLang="ko-KR" sz="2000" dirty="0"/>
              <a:t>: </a:t>
            </a:r>
            <a:r>
              <a:rPr lang="ko-KR" altLang="en-US" sz="2000" dirty="0"/>
              <a:t>실습 수업</a:t>
            </a:r>
            <a:endParaRPr lang="en-US" altLang="ko-KR" sz="2000" dirty="0"/>
          </a:p>
          <a:p>
            <a:pPr lvl="2"/>
            <a:r>
              <a:rPr lang="ko-KR" altLang="en-US" sz="2000" dirty="0"/>
              <a:t>두 조로 나누어 대면</a:t>
            </a:r>
            <a:r>
              <a:rPr lang="en-US" altLang="ko-KR" sz="2000" dirty="0"/>
              <a:t>(</a:t>
            </a:r>
            <a:r>
              <a:rPr lang="ko-KR" altLang="en-US" sz="2000" dirty="0"/>
              <a:t>출석</a:t>
            </a:r>
            <a:r>
              <a:rPr lang="en-US" altLang="ko-KR" sz="2000" dirty="0"/>
              <a:t>)</a:t>
            </a:r>
            <a:r>
              <a:rPr lang="ko-KR" altLang="en-US" sz="2000" dirty="0"/>
              <a:t> 수업</a:t>
            </a:r>
            <a:endParaRPr lang="en-US" altLang="ko-KR" sz="2000" dirty="0"/>
          </a:p>
          <a:p>
            <a:pPr lvl="2"/>
            <a:r>
              <a:rPr lang="en-US" altLang="ko-KR" sz="2000" dirty="0"/>
              <a:t>A</a:t>
            </a:r>
            <a:r>
              <a:rPr lang="ko-KR" altLang="en-US" sz="2000" dirty="0"/>
              <a:t>조 </a:t>
            </a:r>
            <a:r>
              <a:rPr lang="en-US" altLang="ko-KR" sz="2000" dirty="0"/>
              <a:t>+ B</a:t>
            </a:r>
            <a:r>
              <a:rPr lang="ko-KR" altLang="en-US" sz="2000" dirty="0"/>
              <a:t>조 </a:t>
            </a:r>
            <a:r>
              <a:rPr lang="en-US" altLang="ko-KR" sz="2000" dirty="0"/>
              <a:t>(</a:t>
            </a:r>
            <a:r>
              <a:rPr lang="ko-KR" altLang="en-US" sz="2000" dirty="0"/>
              <a:t>각 조별 명단 사전공지</a:t>
            </a:r>
            <a:r>
              <a:rPr lang="en-US" altLang="ko-KR" sz="2000" dirty="0"/>
              <a:t>)</a:t>
            </a:r>
          </a:p>
          <a:p>
            <a:pPr lvl="1"/>
            <a:endParaRPr lang="en-US" altLang="ko-KR" sz="2000" dirty="0"/>
          </a:p>
          <a:p>
            <a:pPr lvl="1"/>
            <a:endParaRPr lang="en-US" altLang="ko-KR" sz="2000" dirty="0"/>
          </a:p>
          <a:p>
            <a:r>
              <a:rPr lang="ko-KR" altLang="en-US" sz="2000" b="1" dirty="0">
                <a:solidFill>
                  <a:srgbClr val="FF0000"/>
                </a:solidFill>
              </a:rPr>
              <a:t>코로나 경계 경보에 따라 변경될 수 있습니다</a:t>
            </a:r>
            <a:r>
              <a:rPr lang="en-US" altLang="ko-KR" sz="2000" b="1" dirty="0">
                <a:solidFill>
                  <a:srgbClr val="FF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507760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모서리가 둥근 직사각형 22"/>
          <p:cNvSpPr/>
          <p:nvPr/>
        </p:nvSpPr>
        <p:spPr>
          <a:xfrm>
            <a:off x="1095924" y="1142028"/>
            <a:ext cx="3011611" cy="4894497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66000"/>
                  <a:satMod val="160000"/>
                </a:schemeClr>
              </a:gs>
              <a:gs pos="50000">
                <a:schemeClr val="accent3">
                  <a:tint val="44500"/>
                  <a:satMod val="160000"/>
                </a:schemeClr>
              </a:gs>
              <a:gs pos="100000">
                <a:schemeClr val="accent3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수업내용</a:t>
            </a:r>
            <a:endParaRPr lang="ko-KR" altLang="en-US" dirty="0"/>
          </a:p>
        </p:txBody>
      </p:sp>
      <p:sp>
        <p:nvSpPr>
          <p:cNvPr id="26" name="줄무늬가 있는 오른쪽 화살표 25"/>
          <p:cNvSpPr/>
          <p:nvPr/>
        </p:nvSpPr>
        <p:spPr>
          <a:xfrm>
            <a:off x="4130791" y="3327277"/>
            <a:ext cx="583815" cy="576330"/>
          </a:xfrm>
          <a:prstGeom prst="stripedRight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모서리가 둥근 직사각형 53"/>
          <p:cNvSpPr/>
          <p:nvPr/>
        </p:nvSpPr>
        <p:spPr>
          <a:xfrm>
            <a:off x="1273348" y="1257384"/>
            <a:ext cx="2643117" cy="53512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스프링 프레임워크</a:t>
            </a:r>
            <a:endParaRPr lang="en-US" altLang="ko-KR" dirty="0" smtClean="0"/>
          </a:p>
          <a:p>
            <a:pPr algn="ctr"/>
            <a:r>
              <a:rPr lang="ko-KR" altLang="en-US" b="1" dirty="0" smtClean="0">
                <a:solidFill>
                  <a:srgbClr val="FF0000"/>
                </a:solidFill>
              </a:rPr>
              <a:t>핵심 개념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93" name="모서리가 둥근 직사각형 92"/>
          <p:cNvSpPr/>
          <p:nvPr/>
        </p:nvSpPr>
        <p:spPr>
          <a:xfrm>
            <a:off x="1273348" y="1849573"/>
            <a:ext cx="2643117" cy="835259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프레임워크의 이해</a:t>
            </a:r>
            <a:endParaRPr lang="ko-KR" altLang="en-US" sz="1400" dirty="0"/>
          </a:p>
        </p:txBody>
      </p:sp>
      <p:sp>
        <p:nvSpPr>
          <p:cNvPr id="94" name="모서리가 둥근 직사각형 93"/>
          <p:cNvSpPr/>
          <p:nvPr/>
        </p:nvSpPr>
        <p:spPr>
          <a:xfrm>
            <a:off x="1273348" y="2847062"/>
            <a:ext cx="2643117" cy="835259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스프링 프레임워크의 특징</a:t>
            </a:r>
            <a:endParaRPr lang="ko-KR" altLang="en-US" sz="1400" dirty="0"/>
          </a:p>
        </p:txBody>
      </p:sp>
      <p:sp>
        <p:nvSpPr>
          <p:cNvPr id="95" name="모서리가 둥근 직사각형 94"/>
          <p:cNvSpPr/>
          <p:nvPr/>
        </p:nvSpPr>
        <p:spPr>
          <a:xfrm>
            <a:off x="1273348" y="3844551"/>
            <a:ext cx="2643117" cy="835259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스프링 </a:t>
            </a:r>
            <a:r>
              <a:rPr lang="en-US" altLang="ko-KR" dirty="0" err="1" smtClean="0"/>
              <a:t>IoC</a:t>
            </a:r>
            <a:r>
              <a:rPr lang="en-US" altLang="ko-KR" dirty="0" smtClean="0"/>
              <a:t>/ DI </a:t>
            </a:r>
            <a:r>
              <a:rPr lang="ko-KR" altLang="en-US" dirty="0" smtClean="0"/>
              <a:t>의 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핵심 개념</a:t>
            </a:r>
            <a:endParaRPr lang="ko-KR" altLang="en-US" sz="1400" dirty="0"/>
          </a:p>
        </p:txBody>
      </p:sp>
      <p:sp>
        <p:nvSpPr>
          <p:cNvPr id="96" name="모서리가 둥근 직사각형 95"/>
          <p:cNvSpPr/>
          <p:nvPr/>
        </p:nvSpPr>
        <p:spPr>
          <a:xfrm>
            <a:off x="1273348" y="4842040"/>
            <a:ext cx="2643117" cy="835259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스프링 </a:t>
            </a:r>
            <a:r>
              <a:rPr lang="en-US" altLang="ko-KR" dirty="0" smtClean="0"/>
              <a:t>AOP</a:t>
            </a:r>
            <a:r>
              <a:rPr lang="ko-KR" altLang="en-US" dirty="0" smtClean="0"/>
              <a:t>의 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핵심 개념</a:t>
            </a:r>
            <a:endParaRPr lang="ko-KR" altLang="en-US" dirty="0"/>
          </a:p>
        </p:txBody>
      </p:sp>
      <p:sp>
        <p:nvSpPr>
          <p:cNvPr id="97" name="모서리가 둥근 직사각형 96"/>
          <p:cNvSpPr/>
          <p:nvPr/>
        </p:nvSpPr>
        <p:spPr>
          <a:xfrm>
            <a:off x="4714606" y="1142028"/>
            <a:ext cx="3011611" cy="4894497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66000"/>
                  <a:satMod val="160000"/>
                </a:schemeClr>
              </a:gs>
              <a:gs pos="50000">
                <a:schemeClr val="accent3">
                  <a:tint val="44500"/>
                  <a:satMod val="160000"/>
                </a:schemeClr>
              </a:gs>
              <a:gs pos="100000">
                <a:schemeClr val="accent3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8" name="모서리가 둥근 직사각형 97"/>
          <p:cNvSpPr/>
          <p:nvPr/>
        </p:nvSpPr>
        <p:spPr>
          <a:xfrm>
            <a:off x="4892030" y="1268017"/>
            <a:ext cx="2643117" cy="53512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스프링 프레임워크 </a:t>
            </a:r>
            <a:r>
              <a:rPr lang="ko-KR" altLang="en-US" b="1" dirty="0" smtClean="0">
                <a:solidFill>
                  <a:srgbClr val="FF0000"/>
                </a:solidFill>
              </a:rPr>
              <a:t>구성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99" name="모서리가 둥근 직사각형 98"/>
          <p:cNvSpPr/>
          <p:nvPr/>
        </p:nvSpPr>
        <p:spPr>
          <a:xfrm>
            <a:off x="4892030" y="1849573"/>
            <a:ext cx="2643117" cy="835259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스프링</a:t>
            </a:r>
            <a:r>
              <a:rPr lang="en-US" altLang="ko-KR" dirty="0" smtClean="0"/>
              <a:t> DAO</a:t>
            </a:r>
            <a:endParaRPr lang="ko-KR" altLang="en-US" dirty="0"/>
          </a:p>
        </p:txBody>
      </p:sp>
      <p:sp>
        <p:nvSpPr>
          <p:cNvPr id="100" name="모서리가 둥근 직사각형 99"/>
          <p:cNvSpPr/>
          <p:nvPr/>
        </p:nvSpPr>
        <p:spPr>
          <a:xfrm>
            <a:off x="4892030" y="2847062"/>
            <a:ext cx="2643117" cy="835259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스프링 </a:t>
            </a:r>
            <a:r>
              <a:rPr lang="en-US" altLang="ko-KR" dirty="0" smtClean="0"/>
              <a:t>ORM</a:t>
            </a:r>
            <a:endParaRPr lang="ko-KR" altLang="en-US" dirty="0"/>
          </a:p>
        </p:txBody>
      </p:sp>
      <p:sp>
        <p:nvSpPr>
          <p:cNvPr id="101" name="모서리가 둥근 직사각형 100"/>
          <p:cNvSpPr/>
          <p:nvPr/>
        </p:nvSpPr>
        <p:spPr>
          <a:xfrm>
            <a:off x="4892030" y="3844551"/>
            <a:ext cx="2643117" cy="835259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스프링 </a:t>
            </a:r>
            <a:r>
              <a:rPr lang="en-US" altLang="ko-KR" dirty="0" smtClean="0"/>
              <a:t>AOP</a:t>
            </a:r>
            <a:endParaRPr lang="ko-KR" altLang="en-US" dirty="0"/>
          </a:p>
        </p:txBody>
      </p:sp>
      <p:sp>
        <p:nvSpPr>
          <p:cNvPr id="102" name="모서리가 둥근 직사각형 101"/>
          <p:cNvSpPr/>
          <p:nvPr/>
        </p:nvSpPr>
        <p:spPr>
          <a:xfrm>
            <a:off x="4892030" y="4842040"/>
            <a:ext cx="2643117" cy="835259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스프링</a:t>
            </a:r>
            <a:r>
              <a:rPr lang="en-US" altLang="ko-KR" dirty="0" smtClean="0"/>
              <a:t> </a:t>
            </a:r>
            <a:r>
              <a:rPr lang="ko-KR" altLang="en-US" dirty="0" smtClean="0"/>
              <a:t>웹 </a:t>
            </a:r>
            <a:r>
              <a:rPr lang="en-US" altLang="ko-KR" dirty="0" smtClean="0"/>
              <a:t>MVC </a:t>
            </a:r>
          </a:p>
        </p:txBody>
      </p:sp>
      <p:sp>
        <p:nvSpPr>
          <p:cNvPr id="103" name="모서리가 둥근 직사각형 102"/>
          <p:cNvSpPr/>
          <p:nvPr/>
        </p:nvSpPr>
        <p:spPr>
          <a:xfrm>
            <a:off x="8352755" y="1142028"/>
            <a:ext cx="3011611" cy="4894497"/>
          </a:xfrm>
          <a:prstGeom prst="roundRect">
            <a:avLst/>
          </a:prstGeom>
          <a:gradFill flip="none" rotWithShape="1">
            <a:gsLst>
              <a:gs pos="0">
                <a:schemeClr val="accent3">
                  <a:tint val="66000"/>
                  <a:satMod val="160000"/>
                </a:schemeClr>
              </a:gs>
              <a:gs pos="50000">
                <a:schemeClr val="accent3">
                  <a:tint val="44500"/>
                  <a:satMod val="160000"/>
                </a:schemeClr>
              </a:gs>
              <a:gs pos="100000">
                <a:schemeClr val="accent3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4" name="모서리가 둥근 직사각형 103"/>
          <p:cNvSpPr/>
          <p:nvPr/>
        </p:nvSpPr>
        <p:spPr>
          <a:xfrm>
            <a:off x="8530179" y="1268017"/>
            <a:ext cx="2643117" cy="53512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rgbClr val="FF0000"/>
                </a:solidFill>
              </a:rPr>
              <a:t>웹</a:t>
            </a:r>
            <a:r>
              <a:rPr lang="en-US" altLang="ko-KR" b="1" dirty="0" smtClean="0">
                <a:solidFill>
                  <a:srgbClr val="FF0000"/>
                </a:solidFill>
              </a:rPr>
              <a:t> </a:t>
            </a:r>
            <a:r>
              <a:rPr lang="ko-KR" altLang="en-US" b="1" dirty="0" smtClean="0">
                <a:solidFill>
                  <a:srgbClr val="FF0000"/>
                </a:solidFill>
              </a:rPr>
              <a:t>애플리케이션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05" name="모서리가 둥근 직사각형 104"/>
          <p:cNvSpPr/>
          <p:nvPr/>
        </p:nvSpPr>
        <p:spPr>
          <a:xfrm>
            <a:off x="8530179" y="1849573"/>
            <a:ext cx="2643117" cy="835259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스프링 프레임워크 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활용</a:t>
            </a:r>
            <a:endParaRPr lang="ko-KR" altLang="en-US" dirty="0"/>
          </a:p>
        </p:txBody>
      </p:sp>
      <p:sp>
        <p:nvSpPr>
          <p:cNvPr id="106" name="모서리가 둥근 직사각형 105"/>
          <p:cNvSpPr/>
          <p:nvPr/>
        </p:nvSpPr>
        <p:spPr>
          <a:xfrm>
            <a:off x="8530179" y="2847062"/>
            <a:ext cx="2643117" cy="835259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반응형</a:t>
            </a:r>
            <a:r>
              <a:rPr lang="ko-KR" altLang="en-US" dirty="0" smtClean="0"/>
              <a:t> 구조 설계</a:t>
            </a:r>
            <a:endParaRPr lang="ko-KR" altLang="en-US" sz="1400" dirty="0"/>
          </a:p>
        </p:txBody>
      </p:sp>
      <p:sp>
        <p:nvSpPr>
          <p:cNvPr id="107" name="모서리가 둥근 직사각형 106"/>
          <p:cNvSpPr/>
          <p:nvPr/>
        </p:nvSpPr>
        <p:spPr>
          <a:xfrm>
            <a:off x="8530179" y="3844551"/>
            <a:ext cx="2643117" cy="835259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특성화된 웹 서비스</a:t>
            </a:r>
            <a:endParaRPr lang="en-US" altLang="ko-KR" dirty="0" smtClean="0"/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8530179" y="4842040"/>
            <a:ext cx="2643117" cy="835259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통합 개발 프로젝트</a:t>
            </a:r>
            <a:endParaRPr lang="ko-KR" altLang="en-US" dirty="0"/>
          </a:p>
        </p:txBody>
      </p:sp>
      <p:sp>
        <p:nvSpPr>
          <p:cNvPr id="109" name="줄무늬가 있는 오른쪽 화살표 108"/>
          <p:cNvSpPr/>
          <p:nvPr/>
        </p:nvSpPr>
        <p:spPr>
          <a:xfrm>
            <a:off x="7749473" y="3327277"/>
            <a:ext cx="583815" cy="576330"/>
          </a:xfrm>
          <a:prstGeom prst="stripedRight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9697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교재 및 참고도서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8902" y="1120567"/>
            <a:ext cx="10972800" cy="4599432"/>
          </a:xfrm>
        </p:spPr>
        <p:txBody>
          <a:bodyPr>
            <a:normAutofit/>
          </a:bodyPr>
          <a:lstStyle/>
          <a:p>
            <a:r>
              <a:rPr lang="ko-KR" altLang="en-US" sz="2400" dirty="0" smtClean="0"/>
              <a:t>교재</a:t>
            </a:r>
            <a:r>
              <a:rPr lang="en-US" altLang="ko-KR" sz="2400" dirty="0" smtClean="0"/>
              <a:t>: </a:t>
            </a:r>
            <a:r>
              <a:rPr lang="ko-KR" altLang="en-US" sz="2400" dirty="0" smtClean="0"/>
              <a:t>배워서 바로 쓰는 스프링프레임워크</a:t>
            </a:r>
            <a:endParaRPr lang="en-US" altLang="ko-KR" sz="2400" dirty="0" smtClean="0"/>
          </a:p>
          <a:p>
            <a:pPr marL="0" indent="0">
              <a:buNone/>
            </a:pPr>
            <a:r>
              <a:rPr lang="en-US" altLang="ko-KR" sz="2400" dirty="0" smtClean="0"/>
              <a:t>               (</a:t>
            </a:r>
            <a:r>
              <a:rPr lang="ko-KR" altLang="en-US" sz="2400" dirty="0" err="1" smtClean="0"/>
              <a:t>애시시사린외</a:t>
            </a:r>
            <a:r>
              <a:rPr lang="en-US" altLang="ko-KR" sz="2400" dirty="0" smtClean="0"/>
              <a:t>1 </a:t>
            </a:r>
            <a:r>
              <a:rPr lang="ko-KR" altLang="en-US" sz="2400" dirty="0" smtClean="0"/>
              <a:t>공저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오현석 옮김</a:t>
            </a:r>
            <a:r>
              <a:rPr lang="en-US" altLang="ko-KR" sz="2400" dirty="0" smtClean="0"/>
              <a:t>, </a:t>
            </a:r>
            <a:r>
              <a:rPr lang="ko-KR" altLang="en-US" sz="2400" dirty="0" err="1" smtClean="0"/>
              <a:t>한빛미디어</a:t>
            </a:r>
            <a:r>
              <a:rPr lang="en-US" altLang="ko-KR" sz="2400" dirty="0" smtClean="0"/>
              <a:t>)</a:t>
            </a:r>
          </a:p>
          <a:p>
            <a:r>
              <a:rPr lang="ko-KR" altLang="en-US" sz="2400" dirty="0" smtClean="0"/>
              <a:t>참고도서 </a:t>
            </a:r>
            <a:r>
              <a:rPr lang="en-US" altLang="ko-KR" sz="2400" dirty="0" smtClean="0"/>
              <a:t>:  </a:t>
            </a:r>
            <a:r>
              <a:rPr lang="ko-KR" altLang="en-US" sz="2400" dirty="0" smtClean="0"/>
              <a:t>강의자료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인터넷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 </a:t>
            </a:r>
            <a:r>
              <a:rPr lang="en-US" altLang="ko-KR" sz="2400" dirty="0"/>
              <a:t> </a:t>
            </a:r>
            <a:endParaRPr lang="en-US" altLang="ko-KR" sz="2400" dirty="0" smtClean="0"/>
          </a:p>
          <a:p>
            <a:pPr marL="0" indent="0">
              <a:buNone/>
            </a:pPr>
            <a:r>
              <a:rPr lang="en-US" altLang="ko-KR" sz="2400" dirty="0" smtClean="0"/>
              <a:t>      </a:t>
            </a:r>
            <a:r>
              <a:rPr lang="ko-KR" altLang="en-US" sz="2400" dirty="0" smtClean="0"/>
              <a:t>기타 스프링프레임워크 및 전자정부 프레임워크</a:t>
            </a:r>
            <a:endParaRPr lang="en-US" altLang="ko-KR" sz="2400" dirty="0" smtClean="0"/>
          </a:p>
          <a:p>
            <a:pPr marL="0" indent="0">
              <a:buNone/>
            </a:pPr>
            <a:r>
              <a:rPr lang="ko-KR" altLang="en-US" sz="2400" dirty="0" smtClean="0"/>
              <a:t>      관련 자료 활용</a:t>
            </a:r>
            <a:endParaRPr lang="ko-KR" altLang="en-US" sz="24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6749" y="1229764"/>
            <a:ext cx="3351934" cy="4381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049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w_Education02">
  <a:themeElements>
    <a:clrScheme name="Education02">
      <a:dk1>
        <a:srgbClr val="000000"/>
      </a:dk1>
      <a:lt1>
        <a:srgbClr val="FFFFFF"/>
      </a:lt1>
      <a:dk2>
        <a:srgbClr val="006699"/>
      </a:dk2>
      <a:lt2>
        <a:srgbClr val="ECF0ED"/>
      </a:lt2>
      <a:accent1>
        <a:srgbClr val="DF3939"/>
      </a:accent1>
      <a:accent2>
        <a:srgbClr val="F0A73C"/>
      </a:accent2>
      <a:accent3>
        <a:srgbClr val="21A6C5"/>
      </a:accent3>
      <a:accent4>
        <a:srgbClr val="BEC936"/>
      </a:accent4>
      <a:accent5>
        <a:srgbClr val="ECB0B0"/>
      </a:accent5>
      <a:accent6>
        <a:srgbClr val="C1C1C1"/>
      </a:accent6>
      <a:hlink>
        <a:srgbClr val="0099CC"/>
      </a:hlink>
      <a:folHlink>
        <a:srgbClr val="D361AA"/>
      </a:folHlink>
    </a:clrScheme>
    <a:fontScheme name="Education02">
      <a:majorFont>
        <a:latin typeface="Corbel"/>
        <a:ea typeface=""/>
        <a:cs typeface=""/>
        <a:font script="Jpan" typeface="HG丸ｺﾞｼｯｸM-PRO"/>
        <a:font script="Hang" typeface="맑은 고딕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ndara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ducation02">
      <a:fillStyleLst>
        <a:solidFill>
          <a:schemeClr val="phClr"/>
        </a:solidFill>
        <a:solidFill>
          <a:schemeClr val="phClr">
            <a:tint val="60000"/>
            <a:satMod val="150000"/>
          </a:schemeClr>
        </a:solidFill>
        <a:gradFill rotWithShape="1">
          <a:gsLst>
            <a:gs pos="0">
              <a:schemeClr val="phClr">
                <a:shade val="100000"/>
                <a:satMod val="100000"/>
              </a:schemeClr>
            </a:gs>
            <a:gs pos="100000">
              <a:schemeClr val="phClr">
                <a:shade val="70000"/>
                <a:satMod val="12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innerShdw blurRad="127000" dist="25400" dir="13500000">
              <a:srgbClr val="000000">
                <a:alpha val="80000"/>
              </a:srgbClr>
            </a:innerShdw>
          </a:effectLst>
        </a:effectStyle>
        <a:effectStyle>
          <a:effectLst>
            <a:innerShdw blurRad="254000" dist="25400" dir="13500000">
              <a:srgbClr val="000000">
                <a:alpha val="80000"/>
              </a:srgbClr>
            </a:innerShdw>
          </a:effectLst>
        </a:effectStyle>
        <a:effectStyle>
          <a:effectLst>
            <a:outerShdw blurRad="50800" dist="508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soft" dir="b">
              <a:rot lat="0" lon="0" rev="9000000"/>
            </a:lightRig>
          </a:scene3d>
          <a:sp3d contourW="35560" prstMaterial="matte">
            <a:bevelT w="4445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0000"/>
                <a:satMod val="120000"/>
              </a:schemeClr>
            </a:gs>
            <a:gs pos="100000">
              <a:schemeClr val="phClr">
                <a:tint val="70000"/>
                <a:shade val="100000"/>
                <a:satMod val="3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8000"/>
                <a:satMod val="200000"/>
              </a:schemeClr>
            </a:gs>
            <a:gs pos="100000">
              <a:schemeClr val="phClr">
                <a:shade val="86000"/>
                <a:satMod val="140000"/>
                <a:lumMod val="90000"/>
              </a:schemeClr>
            </a:gs>
          </a:gsLst>
          <a:lin ang="33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교육 테마</Template>
  <TotalTime>540</TotalTime>
  <Words>515</Words>
  <Application>Microsoft Office PowerPoint</Application>
  <PresentationFormat>와이드스크린</PresentationFormat>
  <Paragraphs>112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8" baseType="lpstr">
      <vt:lpstr>HY그래픽M</vt:lpstr>
      <vt:lpstr>맑은 고딕</vt:lpstr>
      <vt:lpstr>Arial</vt:lpstr>
      <vt:lpstr>Candara</vt:lpstr>
      <vt:lpstr>Corbel</vt:lpstr>
      <vt:lpstr>Wingdings 3</vt:lpstr>
      <vt:lpstr>New_Education02</vt:lpstr>
      <vt:lpstr>웹 프레임워크 활용-강의계획서</vt:lpstr>
      <vt:lpstr>수업개요</vt:lpstr>
      <vt:lpstr>선수과목</vt:lpstr>
      <vt:lpstr>수업유형</vt:lpstr>
      <vt:lpstr>교과목표</vt:lpstr>
      <vt:lpstr>평가방법(100%)</vt:lpstr>
      <vt:lpstr>강의방식</vt:lpstr>
      <vt:lpstr>수업내용</vt:lpstr>
      <vt:lpstr>교재 및 참고도서</vt:lpstr>
      <vt:lpstr>주의사항</vt:lpstr>
      <vt:lpstr>한림SmartLEAD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컴퓨팅 사고와 문제해결-강의계획서</dc:title>
  <dc:creator>hallym</dc:creator>
  <cp:lastModifiedBy>hallym</cp:lastModifiedBy>
  <cp:revision>166</cp:revision>
  <dcterms:created xsi:type="dcterms:W3CDTF">2020-03-10T03:49:49Z</dcterms:created>
  <dcterms:modified xsi:type="dcterms:W3CDTF">2021-08-23T06:10:38Z</dcterms:modified>
</cp:coreProperties>
</file>