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32414-D493-44CF-A43B-2CDD06BA1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7842E4-1BB0-4721-AF97-85491A374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195FD-9F1B-4DC1-8204-87792E82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E823F-9E6F-4237-8DA2-8561F1AA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96CC8-753F-46F3-B147-7865AA8E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11D5B-06B1-4C1A-A290-9EAB34F6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BCABD3-C437-4B76-B2E0-F4420FA8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D5FAB-BA26-4DDF-923E-29641879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1920C-75C1-45AF-BD16-D6380462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21E5E-8545-436B-858C-47FECAA0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EAC2E-B70C-429D-925F-1C66099A3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C9981B-916A-4B53-A5AF-5F2152D9F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A54F6-FAD4-48BB-B630-63515588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009B8-AFA0-432B-B2CA-1301424F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F2AE6-F6C7-4B4B-9857-198226A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9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65425-7DB8-4258-8062-3A3FB89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3AEC3-728E-48FE-BC7F-3195F811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4A7A7-0A33-46F1-9036-D0DC66F2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E3E1D-8F52-4B0D-822C-A01694C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D4C6-288E-49F4-8C34-2C5B0BC3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0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74B58-7D85-4086-B1F3-84528216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27A6E-FBCD-4940-A85F-CDD72977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CF00F-89A1-49D0-A438-635D0C21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FE9B6-B3D9-4F1D-950E-0C5DD114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2642F-6662-4600-8FEC-71352E87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0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AE3CF-BF9A-415D-9CEE-60694EE1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AD443-4867-4C30-A917-755D8C635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03330-5ED9-4B5A-90DC-413BB0647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AE70C-54A7-4314-8CA0-26347B40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4878C-0893-45A0-BABB-4994606D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B0A4B-0ABA-4FB5-B64F-685E9934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9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51919-8425-4B80-9400-9EA87070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67B32-78ED-4A5E-A0C8-112ABDE0F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4F0EC-7961-46B1-B593-023E79638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B5D37C-4A05-46D9-A5B6-271EED88A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A3AEDC-516D-4CB8-A9AD-F2CDA592A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78FEA3-D1FE-49BA-AF97-7F5343B3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8B3C49-10F1-4526-B67B-AA72CFD6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8C56E-02F0-45C0-81FD-BFF9931B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6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7FF61-E97B-4F3D-9BD5-DC2AAF2D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B72F56-5B4A-4E6C-9E77-50EF83B5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8A3D13-D16D-42D7-90D5-E407D69C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3340C-0E09-44DD-B68E-75C2AED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E23D35-D100-4A97-B669-72130223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AA2EF2-EE85-4F53-A892-C7E4E74D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B69F33-0EF2-4CCE-92F8-C0EF82C1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6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16DA8-7807-43CE-8B4B-03CB5078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BE835-F701-4B0F-8C09-0913B89F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A6E52D-A523-4F7F-A58A-25E17FB1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415D5-09F9-4570-BE0B-F725C36B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EA891-3B80-4BAD-8956-D091B1EE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EF85F-1A86-4B1A-9DE3-5E2B0C02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3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7207A-6D31-4D9C-AC01-81590DE2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AAC21A-75A9-48D5-BD36-C7C3877E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2C761-C2C2-4644-B62F-F431BCCBA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5BC16-5D02-495D-B270-9BF65A66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1DE18-9C7F-44AC-9E43-A69AD8F3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269CA-0232-4C9F-9528-3A665851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6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A7690-C45E-4953-AC65-21354070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C3D94-EACB-4364-AFEA-6CBE05CC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EC247-38F6-485F-AC31-20793731E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8641-31B5-42FF-8C2B-C8FFB6CEAB8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00851-4696-4AA4-888B-0B74CE49E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103A0-60B5-4B05-BC8E-CB5DD37B0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0F7B-273E-4F50-99F7-1220E1D4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2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3B690-88F4-4796-9E95-8CF3F9A80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프레임워크</a:t>
            </a:r>
            <a:br>
              <a:rPr lang="en-US" altLang="ko-KR" dirty="0"/>
            </a:br>
            <a:r>
              <a:rPr lang="en-US" altLang="ko-KR" dirty="0"/>
              <a:t>week10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80DC32-8034-4998-BBAA-726AE131D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225285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6F86-8DEB-4178-A5F5-FEC25C77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9" y="129676"/>
            <a:ext cx="6299380" cy="371993"/>
          </a:xfrm>
        </p:spPr>
        <p:txBody>
          <a:bodyPr>
            <a:normAutofit fontScale="90000"/>
          </a:bodyPr>
          <a:lstStyle/>
          <a:p>
            <a:r>
              <a:rPr lang="en-US" altLang="ko-KR" sz="2500" dirty="0"/>
              <a:t>1. AOP </a:t>
            </a:r>
            <a:r>
              <a:rPr lang="ko-KR" altLang="en-US" sz="2500" dirty="0"/>
              <a:t>의 </a:t>
            </a:r>
            <a:r>
              <a:rPr lang="en-US" altLang="ko-KR" sz="2500" dirty="0"/>
              <a:t> execution, before, after</a:t>
            </a:r>
            <a:r>
              <a:rPr lang="ko-KR" altLang="en-US" sz="2500" dirty="0"/>
              <a:t>이용</a:t>
            </a:r>
          </a:p>
        </p:txBody>
      </p:sp>
      <p:pic>
        <p:nvPicPr>
          <p:cNvPr id="16" name="내용 개체 틀 15" descr="텍스트이(가) 표시된 사진&#10;&#10;자동 생성된 설명">
            <a:extLst>
              <a:ext uri="{FF2B5EF4-FFF2-40B4-BE49-F238E27FC236}">
                <a16:creationId xmlns:a16="http://schemas.microsoft.com/office/drawing/2014/main" id="{3F7DB910-4329-4D4A-B749-DD3242EA8E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8" y="856232"/>
            <a:ext cx="6160533" cy="5656535"/>
          </a:xfrm>
        </p:spPr>
      </p:pic>
      <p:pic>
        <p:nvPicPr>
          <p:cNvPr id="18" name="내용 개체 틀 17" descr="텍스트이(가) 표시된 사진&#10;&#10;자동 생성된 설명">
            <a:extLst>
              <a:ext uri="{FF2B5EF4-FFF2-40B4-BE49-F238E27FC236}">
                <a16:creationId xmlns:a16="http://schemas.microsoft.com/office/drawing/2014/main" id="{60238393-B698-48B9-AE31-15D7661C57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68" y="856232"/>
            <a:ext cx="5337443" cy="5656535"/>
          </a:xfrm>
        </p:spPr>
      </p:pic>
    </p:spTree>
    <p:extLst>
      <p:ext uri="{BB962C8B-B14F-4D97-AF65-F5344CB8AC3E}">
        <p14:creationId xmlns:p14="http://schemas.microsoft.com/office/powerpoint/2010/main" val="34472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6F86-8DEB-4178-A5F5-FEC25C77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9" y="129676"/>
            <a:ext cx="7012444" cy="371993"/>
          </a:xfrm>
        </p:spPr>
        <p:txBody>
          <a:bodyPr>
            <a:normAutofit fontScale="90000"/>
          </a:bodyPr>
          <a:lstStyle/>
          <a:p>
            <a:r>
              <a:rPr lang="en-US" altLang="ko-KR" sz="2500" dirty="0"/>
              <a:t>1. AOP </a:t>
            </a:r>
            <a:r>
              <a:rPr lang="ko-KR" altLang="en-US" sz="2500" dirty="0"/>
              <a:t>의 </a:t>
            </a:r>
            <a:r>
              <a:rPr lang="en-US" altLang="ko-KR" sz="2500" dirty="0"/>
              <a:t> execution, before, after</a:t>
            </a:r>
            <a:r>
              <a:rPr lang="ko-KR" altLang="en-US" sz="2500" dirty="0"/>
              <a:t>이용</a:t>
            </a:r>
            <a:r>
              <a:rPr lang="en-US" altLang="ko-KR" sz="2500" dirty="0"/>
              <a:t>-2</a:t>
            </a:r>
            <a:endParaRPr lang="ko-KR" altLang="en-US" sz="2500" dirty="0"/>
          </a:p>
        </p:txBody>
      </p:sp>
      <p:pic>
        <p:nvPicPr>
          <p:cNvPr id="23" name="내용 개체 틀 22" descr="텍스트이(가) 표시된 사진&#10;&#10;자동 생성된 설명">
            <a:extLst>
              <a:ext uri="{FF2B5EF4-FFF2-40B4-BE49-F238E27FC236}">
                <a16:creationId xmlns:a16="http://schemas.microsoft.com/office/drawing/2014/main" id="{01C4F7DD-8AB4-4A34-A2B9-4AE573EC8F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6" y="704234"/>
            <a:ext cx="4057568" cy="3307930"/>
          </a:xfrm>
        </p:spPr>
      </p:pic>
      <p:pic>
        <p:nvPicPr>
          <p:cNvPr id="25" name="내용 개체 틀 2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38FC30D2-A6F6-4807-A7F4-23959E07D3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68" y="4499997"/>
            <a:ext cx="5585926" cy="1798165"/>
          </a:xfr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6E35070-6A18-4D49-B01B-7BC940682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6" y="4499997"/>
            <a:ext cx="5261216" cy="1798166"/>
          </a:xfrm>
          <a:prstGeom prst="rect">
            <a:avLst/>
          </a:prstGeom>
        </p:spPr>
      </p:pic>
      <p:pic>
        <p:nvPicPr>
          <p:cNvPr id="29" name="그림 28" descr="텍스트, 스크린샷, 노트북, 은색이(가) 표시된 사진&#10;&#10;자동 생성된 설명">
            <a:extLst>
              <a:ext uri="{FF2B5EF4-FFF2-40B4-BE49-F238E27FC236}">
                <a16:creationId xmlns:a16="http://schemas.microsoft.com/office/drawing/2014/main" id="{E1ED89C8-2F27-48C8-8B58-A9BC1DEB2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52" y="699916"/>
            <a:ext cx="3836940" cy="33079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E3E20076-D40E-41D6-84FD-850D474C5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388" y="699916"/>
            <a:ext cx="3172506" cy="33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7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6F86-8DEB-4178-A5F5-FEC25C77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9" y="129676"/>
            <a:ext cx="3939073" cy="371993"/>
          </a:xfrm>
        </p:spPr>
        <p:txBody>
          <a:bodyPr>
            <a:normAutofit fontScale="90000"/>
          </a:bodyPr>
          <a:lstStyle/>
          <a:p>
            <a:r>
              <a:rPr lang="en-US" altLang="ko-KR" sz="2500" dirty="0"/>
              <a:t>2. AOP </a:t>
            </a:r>
            <a:r>
              <a:rPr lang="ko-KR" altLang="en-US" sz="2500" dirty="0"/>
              <a:t>의 </a:t>
            </a:r>
            <a:r>
              <a:rPr lang="en-US" altLang="ko-KR" sz="2500" dirty="0" err="1"/>
              <a:t>Joinpoint</a:t>
            </a:r>
            <a:r>
              <a:rPr lang="en-US" altLang="ko-KR" sz="2500" dirty="0"/>
              <a:t> </a:t>
            </a:r>
            <a:r>
              <a:rPr lang="ko-KR" altLang="en-US" sz="2500" dirty="0"/>
              <a:t>이용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3161254F-2661-4936-AC04-0B1D0BF604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0" y="501669"/>
            <a:ext cx="3650296" cy="1691787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01D3777-ACC3-4274-921A-0D9FBF19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8" y="501669"/>
            <a:ext cx="5753099" cy="6104404"/>
          </a:xfrm>
          <a:prstGeom prst="rect">
            <a:avLst/>
          </a:prstGeom>
        </p:spPr>
      </p:pic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849041B-723B-4A09-B297-7D54F711DA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0" y="2193456"/>
            <a:ext cx="5940490" cy="4412617"/>
          </a:xfrm>
        </p:spPr>
      </p:pic>
    </p:spTree>
    <p:extLst>
      <p:ext uri="{BB962C8B-B14F-4D97-AF65-F5344CB8AC3E}">
        <p14:creationId xmlns:p14="http://schemas.microsoft.com/office/powerpoint/2010/main" val="6669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6F86-8DEB-4178-A5F5-FEC25C77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9" y="129676"/>
            <a:ext cx="5317868" cy="371993"/>
          </a:xfrm>
        </p:spPr>
        <p:txBody>
          <a:bodyPr>
            <a:normAutofit fontScale="90000"/>
          </a:bodyPr>
          <a:lstStyle/>
          <a:p>
            <a:r>
              <a:rPr lang="en-US" altLang="ko-KR" sz="2500" dirty="0"/>
              <a:t>2. AOP </a:t>
            </a:r>
            <a:r>
              <a:rPr lang="ko-KR" altLang="en-US" sz="2500" dirty="0"/>
              <a:t>의 </a:t>
            </a:r>
            <a:r>
              <a:rPr lang="en-US" altLang="ko-KR" sz="2500" dirty="0" err="1"/>
              <a:t>Joinpoint</a:t>
            </a:r>
            <a:r>
              <a:rPr lang="en-US" altLang="ko-KR" sz="2500" dirty="0"/>
              <a:t> </a:t>
            </a:r>
            <a:r>
              <a:rPr lang="ko-KR" altLang="en-US" sz="2500" dirty="0"/>
              <a:t>이용 </a:t>
            </a:r>
            <a:r>
              <a:rPr lang="en-US" altLang="ko-KR" sz="2500" dirty="0"/>
              <a:t>- 2</a:t>
            </a:r>
            <a:endParaRPr lang="ko-KR" altLang="en-US" sz="2500" dirty="0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7CE0F352-434E-4E2E-949B-BB803A43A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11" y="605366"/>
            <a:ext cx="6039235" cy="2705334"/>
          </a:xfrm>
        </p:spPr>
      </p:pic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7754E24-99F1-48DE-AD75-D77F87A922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11" y="4107138"/>
            <a:ext cx="2390967" cy="1930412"/>
          </a:xfrm>
        </p:spPr>
      </p:pic>
      <p:pic>
        <p:nvPicPr>
          <p:cNvPr id="15" name="그림 1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F128E561-D229-448C-8AF0-6E855F72E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9" y="3547302"/>
            <a:ext cx="4938573" cy="3002899"/>
          </a:xfrm>
          <a:prstGeom prst="rect">
            <a:avLst/>
          </a:prstGeom>
        </p:spPr>
      </p:pic>
      <p:pic>
        <p:nvPicPr>
          <p:cNvPr id="17" name="그림 16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DE96F0A2-2292-4B6E-B2E5-FD7E30F68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5" y="605365"/>
            <a:ext cx="4930567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1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웹 프레임워크 week10과제</vt:lpstr>
      <vt:lpstr>1. AOP 의  execution, before, after이용</vt:lpstr>
      <vt:lpstr>1. AOP 의  execution, before, after이용-2</vt:lpstr>
      <vt:lpstr>2. AOP 의 Joinpoint 이용</vt:lpstr>
      <vt:lpstr>2. AOP 의 Joinpoint 이용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프레임워크 week10과제</dc:title>
  <dc:creator>안원영</dc:creator>
  <cp:lastModifiedBy>안원영</cp:lastModifiedBy>
  <cp:revision>12</cp:revision>
  <dcterms:created xsi:type="dcterms:W3CDTF">2021-11-04T05:36:30Z</dcterms:created>
  <dcterms:modified xsi:type="dcterms:W3CDTF">2021-11-04T05:45:32Z</dcterms:modified>
</cp:coreProperties>
</file>