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B9444-61FE-4632-BF50-CE782935D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2E17A1-D707-4F50-B344-768CFDB69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6D733-D444-4DD5-9281-3011A7D7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D959E-D723-4AEF-84E0-C8A8E850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37AC8-A798-4A94-BFB6-F9579773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8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6E2F-BA76-4E68-B312-EAC2871C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D0B35-DF15-43A1-8C3E-A7D3397EE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128C4-994B-4D58-A947-DCA77F9A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80764-CCD0-48D7-A4A4-3F2C6AA2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24B70-F585-49EC-941D-3946AC3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3E5AF4-7C5E-4C02-A23F-901B7228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EB5A72-A973-44AA-9441-283D75739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630C1-4511-4EA2-8314-42CF0806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132C5-0E43-4B1F-B423-9D661381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9AB40-2D20-4AE7-A5E2-4E96DE06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1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80581-4234-46CC-A9A7-58486FBC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6EB77-176A-46C2-BE6B-B8F9590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08FCC-F45F-499C-888D-EA0C5EFD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90ED0-094C-4C92-8749-FEF39B56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CCD09-A000-4298-9619-C0821C52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3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5559-CE52-4F3D-B26F-F9DD4A27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A76DE-327C-4432-911C-15F45B69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8AF95-BF59-4AC1-9356-3B2DEB41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9A3EA-9D25-4EAB-9263-1672D0B5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5BEF1-46D8-4EB8-B19B-228864B2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6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2F279-08BB-43F8-888C-6C5E5D4E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9A34C-4A52-44B9-B8EB-C23C2C62D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509FE-285B-41AB-8D27-C1DADF7CA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32665-26C9-49C2-8E1D-EF638188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FA5A5-89CB-41A3-B50B-795B8BFF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D8875-DA48-4DC4-A62F-17746412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1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01837-D68F-408D-8D90-2BA48234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B5518-719F-47AB-A0EE-B18D98BFC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B8AAF-5811-4758-9040-24CCE0FE2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D1752-A544-4FB9-98C4-C727E5442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FCB96-8C5D-431C-8FF7-931E91855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EAB50C-0F58-4389-94A6-260281B4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EC23E7-77A9-4CF1-BE5B-E3236C4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B6E69A-F93A-4E67-9D23-F98629D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0701B-3776-4558-9381-116CCB86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55667A-F1A7-4737-99EB-7A9F5A6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F4390-9BB1-4294-B5D3-BFCD7D83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93E0EC-2CBB-4B0B-9FD7-09C02B44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906E5-87AF-4872-88A4-76366AFF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B43D8-2E09-456D-99BB-C5451C6B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56F2EC-0DF0-4640-84F5-8908F02E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6D74E-53BA-49B6-99FC-F478DB89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448C-CB76-4C46-A8A3-CCAC1CBA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0CDBA-71C3-4704-BE27-7ECEF0BC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FEC75-39B5-4DEE-9F9E-FDBE09F6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8CE65-41BF-414C-ACA0-7370B381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D1EF1-73C2-4D22-A4CB-783437F7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6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72A53-605F-46BD-9424-4F074C92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7238DA-31C6-4ADF-B153-F63138980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3610-1A67-4B23-9984-A597725C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00178-5569-4CEF-9E02-4FE5A6A6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AB133-B8DD-46AC-8276-F6723B41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D7FCD-FF0C-490A-B038-0C41AF74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EA9AC1-015D-43DA-968D-A0A152DC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EF41E-C4AC-4ACA-8FB6-8DD3CDBD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27C8F-230D-4C01-8376-C16240DAE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F14D-6257-47FC-ABCD-16A4A9CB9AA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C241B-8756-4BB7-ABD3-3B45EE04E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991B-49B9-4701-A1DD-829364AF9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DE2E-7EB3-488D-B544-8D010BFAC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0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365BD-5F4C-4FDC-8EBB-C0878D91B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프래임워크</a:t>
            </a:r>
            <a:br>
              <a:rPr lang="en-US" altLang="ko-KR" dirty="0"/>
            </a:br>
            <a:r>
              <a:rPr lang="en-US" altLang="ko-KR" dirty="0"/>
              <a:t>week13_</a:t>
            </a:r>
            <a:r>
              <a:rPr lang="ko-KR" altLang="en-US" dirty="0"/>
              <a:t>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59A46-36F7-4EEF-ABA8-FAC296230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9"/>
            <a:ext cx="9144000" cy="1655762"/>
          </a:xfrm>
        </p:spPr>
        <p:txBody>
          <a:bodyPr/>
          <a:lstStyle/>
          <a:p>
            <a:r>
              <a:rPr lang="en-US" altLang="ko-KR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345994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9FDBC-9F48-4A41-B37A-4E93DE7D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20" y="352339"/>
            <a:ext cx="3855098" cy="344002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/>
              <a:t>TestModel</a:t>
            </a:r>
            <a:r>
              <a:rPr lang="en-US" altLang="ko-KR" sz="2000" dirty="0"/>
              <a:t> </a:t>
            </a:r>
            <a:r>
              <a:rPr lang="ko-KR" altLang="en-US" sz="2000" dirty="0"/>
              <a:t>과 </a:t>
            </a:r>
            <a:r>
              <a:rPr lang="en-US" altLang="ko-KR" sz="2000" dirty="0"/>
              <a:t>Controller</a:t>
            </a:r>
            <a:endParaRPr lang="ko-KR" altLang="en-US" sz="2000" dirty="0"/>
          </a:p>
        </p:txBody>
      </p:sp>
      <p:pic>
        <p:nvPicPr>
          <p:cNvPr id="6" name="내용 개체 틀 5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5BA761A4-5782-4681-8752-C1F3B74E9A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98" y="2697119"/>
            <a:ext cx="4966084" cy="3808541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983B0C2-66A6-4062-993A-A21D5F426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8" y="868341"/>
            <a:ext cx="5181600" cy="5637319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47398C7-1796-4A52-99E9-C624A819E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98" y="141785"/>
            <a:ext cx="5672764" cy="24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9FDBC-9F48-4A41-B37A-4E93DE7D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20" y="352339"/>
            <a:ext cx="3855098" cy="344002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예제 </a:t>
            </a:r>
            <a:r>
              <a:rPr lang="en-US" altLang="ko-KR" sz="2000" dirty="0"/>
              <a:t>1~4</a:t>
            </a:r>
            <a:endParaRPr lang="ko-KR" altLang="en-US" sz="20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1A9768CA-FBB1-4A57-B1CE-C99C98611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0" y="820631"/>
            <a:ext cx="2812024" cy="2773920"/>
          </a:xfrm>
        </p:spPr>
      </p:pic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4F5E52C7-0363-47BB-A391-26CDBD94D7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7" y="3809781"/>
            <a:ext cx="2888230" cy="1399431"/>
          </a:xfr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839D05F-CEFB-4197-B866-F2C5DA8E3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53" y="820631"/>
            <a:ext cx="3471046" cy="277392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00325937-42BD-4103-B0BE-E85C5C8D3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53" y="3809782"/>
            <a:ext cx="3471046" cy="1349906"/>
          </a:xfrm>
          <a:prstGeom prst="rect">
            <a:avLst/>
          </a:prstGeom>
        </p:spPr>
      </p:pic>
      <p:pic>
        <p:nvPicPr>
          <p:cNvPr id="18" name="내용 개체 틀 7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CB932EA4-E4C1-4640-8911-46A5A45CD5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820631"/>
            <a:ext cx="3177815" cy="2773920"/>
          </a:xfrm>
          <a:prstGeom prst="rect">
            <a:avLst/>
          </a:prstGeom>
        </p:spPr>
      </p:pic>
      <p:pic>
        <p:nvPicPr>
          <p:cNvPr id="19" name="내용 개체 틀 9">
            <a:extLst>
              <a:ext uri="{FF2B5EF4-FFF2-40B4-BE49-F238E27FC236}">
                <a16:creationId xmlns:a16="http://schemas.microsoft.com/office/drawing/2014/main" id="{96818B3E-9297-4402-AF3C-6727DD8084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14" y="3809781"/>
            <a:ext cx="3177815" cy="1266815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96C46F6-0EA7-4C90-B0A3-E9DE0961B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5432295"/>
            <a:ext cx="3471046" cy="9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9FDBC-9F48-4A41-B37A-4E93DE7D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20" y="352339"/>
            <a:ext cx="3855098" cy="344002"/>
          </a:xfrm>
        </p:spPr>
        <p:txBody>
          <a:bodyPr>
            <a:normAutofit fontScale="90000"/>
          </a:bodyPr>
          <a:lstStyle/>
          <a:p>
            <a:r>
              <a:rPr lang="ko-KR" altLang="en-US" sz="2000" dirty="0" err="1"/>
              <a:t>응용예제</a:t>
            </a:r>
            <a:r>
              <a:rPr lang="ko-KR" altLang="en-US" sz="2000" dirty="0"/>
              <a:t> </a:t>
            </a:r>
            <a:r>
              <a:rPr lang="en-US" altLang="ko-KR" sz="2000" dirty="0"/>
              <a:t>Student</a:t>
            </a:r>
            <a:r>
              <a:rPr lang="ko-KR" altLang="en-US" sz="2000" dirty="0"/>
              <a:t>와 </a:t>
            </a:r>
            <a:r>
              <a:rPr lang="en-US" altLang="ko-KR" sz="2000" dirty="0"/>
              <a:t>Controller</a:t>
            </a:r>
            <a:endParaRPr lang="ko-KR" altLang="en-US" sz="2000" dirty="0"/>
          </a:p>
        </p:txBody>
      </p:sp>
      <p:pic>
        <p:nvPicPr>
          <p:cNvPr id="22" name="내용 개체 틀 21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68E83C66-F433-4B75-AB48-A8E63CF9BB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6" y="1228187"/>
            <a:ext cx="5181600" cy="5359226"/>
          </a:xfrm>
        </p:spPr>
      </p:pic>
      <p:pic>
        <p:nvPicPr>
          <p:cNvPr id="24" name="내용 개체 틀 23" descr="텍스트이(가) 표시된 사진&#10;&#10;자동 생성된 설명">
            <a:extLst>
              <a:ext uri="{FF2B5EF4-FFF2-40B4-BE49-F238E27FC236}">
                <a16:creationId xmlns:a16="http://schemas.microsoft.com/office/drawing/2014/main" id="{E26B372E-4CCF-4A69-84CD-31F231148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28186"/>
            <a:ext cx="5181600" cy="5359226"/>
          </a:xfrm>
        </p:spPr>
      </p:pic>
    </p:spTree>
    <p:extLst>
      <p:ext uri="{BB962C8B-B14F-4D97-AF65-F5344CB8AC3E}">
        <p14:creationId xmlns:p14="http://schemas.microsoft.com/office/powerpoint/2010/main" val="250585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9FDBC-9F48-4A41-B37A-4E93DE7D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20" y="352339"/>
            <a:ext cx="3855098" cy="344002"/>
          </a:xfrm>
        </p:spPr>
        <p:txBody>
          <a:bodyPr>
            <a:normAutofit fontScale="90000"/>
          </a:bodyPr>
          <a:lstStyle/>
          <a:p>
            <a:r>
              <a:rPr lang="ko-KR" altLang="en-US" sz="2000" dirty="0" err="1"/>
              <a:t>응용예제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stdinput</a:t>
            </a:r>
            <a:r>
              <a:rPr lang="ko-KR" altLang="en-US" sz="2000" dirty="0"/>
              <a:t>과 </a:t>
            </a:r>
            <a:r>
              <a:rPr lang="en-US" altLang="ko-KR" sz="2000"/>
              <a:t>result</a:t>
            </a:r>
            <a:endParaRPr lang="ko-KR" altLang="en-US" sz="2000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757C2D2C-57D2-4F44-A280-8C9624B2AB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6" y="942699"/>
            <a:ext cx="6248129" cy="3778591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12B8D68-C5EB-421A-A68C-0DA407E4A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7" y="4886016"/>
            <a:ext cx="2186575" cy="1773052"/>
          </a:xfr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29F329C-9157-44C4-AE9B-04432F9DC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1" y="4886016"/>
            <a:ext cx="2735111" cy="1691994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8FADA74-D949-4888-AF28-1B836ADDD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1" y="942699"/>
            <a:ext cx="4637315" cy="37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9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웹 프래임워크 week13_이론</vt:lpstr>
      <vt:lpstr>TestModel 과 Controller</vt:lpstr>
      <vt:lpstr>예제 1~4</vt:lpstr>
      <vt:lpstr>응용예제 Student와 Controller</vt:lpstr>
      <vt:lpstr>응용예제 stdinput과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프래임워크 week13_이론</dc:title>
  <dc:creator>안원영</dc:creator>
  <cp:lastModifiedBy>안원영</cp:lastModifiedBy>
  <cp:revision>10</cp:revision>
  <dcterms:created xsi:type="dcterms:W3CDTF">2021-11-25T14:48:27Z</dcterms:created>
  <dcterms:modified xsi:type="dcterms:W3CDTF">2021-11-25T14:56:01Z</dcterms:modified>
</cp:coreProperties>
</file>