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42" r:id="rId3"/>
    <p:sldId id="343" r:id="rId4"/>
    <p:sldId id="344" r:id="rId5"/>
    <p:sldId id="346" r:id="rId6"/>
    <p:sldId id="345" r:id="rId7"/>
    <p:sldId id="348" r:id="rId8"/>
    <p:sldId id="347" r:id="rId9"/>
    <p:sldId id="357" r:id="rId10"/>
    <p:sldId id="35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9072-4AE5-4D16-8FFB-29E528DF4053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E51B5-F382-4A58-93E5-CE1DBF03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01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66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71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41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867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45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97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0486EB-3314-49E2-B766-BF602D8D478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2208" y="1755647"/>
            <a:ext cx="10363200" cy="1361625"/>
          </a:xfrm>
        </p:spPr>
        <p:txBody>
          <a:bodyPr>
            <a:no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 dirty="0"/>
              <a:t>장 스프링 웹 </a:t>
            </a:r>
            <a:r>
              <a:rPr lang="en-US" altLang="ko-KR" dirty="0"/>
              <a:t>MVC</a:t>
            </a:r>
            <a:r>
              <a:rPr lang="ko-KR" altLang="en-US" dirty="0"/>
              <a:t>구조를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학생 정보 </a:t>
            </a:r>
            <a:r>
              <a:rPr lang="ko-KR" altLang="en-US" dirty="0"/>
              <a:t>시스템 구현</a:t>
            </a:r>
          </a:p>
        </p:txBody>
      </p:sp>
    </p:spTree>
    <p:extLst>
      <p:ext uri="{BB962C8B-B14F-4D97-AF65-F5344CB8AC3E}">
        <p14:creationId xmlns:p14="http://schemas.microsoft.com/office/powerpoint/2010/main" val="42505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컨트롤러에 조회 </a:t>
            </a:r>
            <a:r>
              <a:rPr lang="ko-KR" altLang="en-US" dirty="0" smtClean="0"/>
              <a:t>요청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컨트롤러에 조회 요청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133848"/>
            <a:ext cx="9384289" cy="33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조회 화면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리스트 화면 구성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90" y="1314340"/>
            <a:ext cx="5930438" cy="52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9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등록과 리스트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86" y="1602798"/>
            <a:ext cx="4829175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34" y="2822461"/>
            <a:ext cx="3343275" cy="1933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107" y="4756036"/>
            <a:ext cx="2324100" cy="1323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00" y="2285582"/>
            <a:ext cx="4619018" cy="332592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000895" y="3724102"/>
            <a:ext cx="698312" cy="22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19280" y="4488809"/>
            <a:ext cx="1038420" cy="66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3403" y="1852928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</a:t>
            </a:r>
            <a:r>
              <a:rPr lang="ko-KR" altLang="en-US" dirty="0" smtClean="0"/>
              <a:t>에 등록된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7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등록된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  등록된 데이터를 </a:t>
            </a: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list.jsp</a:t>
            </a:r>
            <a:r>
              <a:rPr lang="en-US" altLang="ko-KR" sz="2000" dirty="0" smtClean="0"/>
              <a:t>” view</a:t>
            </a:r>
            <a:r>
              <a:rPr lang="ko-KR" altLang="en-US" sz="2000" dirty="0" smtClean="0"/>
              <a:t>화면을 통해 확인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099" y="2294744"/>
            <a:ext cx="4676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번호 클릭 후 데이터 삭제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클릭했을 경우 삭제 화면 구성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327996"/>
            <a:ext cx="4676775" cy="2867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35" y="3198841"/>
            <a:ext cx="400050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직선 화살표 연결선 6"/>
          <p:cNvCxnSpPr>
            <a:stCxn id="8" idx="1"/>
          </p:cNvCxnSpPr>
          <p:nvPr/>
        </p:nvCxnSpPr>
        <p:spPr>
          <a:xfrm flipH="1" flipV="1">
            <a:off x="1654234" y="4929447"/>
            <a:ext cx="1023495" cy="61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7729" y="5357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3324060" y="4530436"/>
            <a:ext cx="3414791" cy="101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738851" y="4829695"/>
            <a:ext cx="1083425" cy="36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삭제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96" y="2078961"/>
            <a:ext cx="6050539" cy="4188835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1728" y="2144642"/>
            <a:ext cx="400050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직선 화살표 연결선 11"/>
          <p:cNvCxnSpPr/>
          <p:nvPr/>
        </p:nvCxnSpPr>
        <p:spPr>
          <a:xfrm>
            <a:off x="1837112" y="3923608"/>
            <a:ext cx="3516284" cy="168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82708" y="3808052"/>
            <a:ext cx="1083425" cy="36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94564" y="5428428"/>
            <a:ext cx="4962352" cy="36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gray">
          <a:xfrm>
            <a:off x="609600" y="1527048"/>
            <a:ext cx="10972800" cy="459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삭제를 위한 하이퍼링크 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827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SQL</a:t>
            </a:r>
            <a:r>
              <a:rPr lang="ko-KR" altLang="en-US" dirty="0"/>
              <a:t>문 작성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삭제 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등록된 데이터 업데이트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55520"/>
            <a:ext cx="9601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컨트롤러에 데이터 삭제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데이터 </a:t>
            </a:r>
            <a:r>
              <a:rPr lang="ko-KR" altLang="en-US" sz="2000" smtClean="0"/>
              <a:t>삭제 후 리스트 화면을 다시 호출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68" y="2297257"/>
            <a:ext cx="9086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삭제된 내용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58" y="1673716"/>
            <a:ext cx="3114675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73" y="3027275"/>
            <a:ext cx="3648075" cy="2990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610" y="1252728"/>
            <a:ext cx="3409950" cy="2171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895" y="3284450"/>
            <a:ext cx="3409950" cy="27336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05395" y="5429033"/>
            <a:ext cx="2083725" cy="36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217920" y="3150524"/>
            <a:ext cx="1380501" cy="251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 smtClean="0"/>
              <a:t>View </a:t>
            </a:r>
            <a:r>
              <a:rPr lang="ko-KR" altLang="en-US" sz="4000" b="1" dirty="0" smtClean="0"/>
              <a:t>와 </a:t>
            </a:r>
            <a:r>
              <a:rPr lang="en-US" altLang="ko-KR" sz="4000" b="1" dirty="0" smtClean="0"/>
              <a:t>JSP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8" y="1252728"/>
            <a:ext cx="10972800" cy="437498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View</a:t>
            </a:r>
          </a:p>
          <a:p>
            <a:pPr lvl="1"/>
            <a:r>
              <a:rPr lang="en-US" altLang="ko-KR" sz="2000" dirty="0" smtClean="0"/>
              <a:t>Controller</a:t>
            </a:r>
            <a:r>
              <a:rPr lang="ko-KR" altLang="en-US" sz="2000" dirty="0"/>
              <a:t>의 처리 결과 </a:t>
            </a:r>
            <a:r>
              <a:rPr lang="ko-KR" altLang="en-US" sz="2000" dirty="0" smtClean="0"/>
              <a:t>화면을 처리</a:t>
            </a:r>
            <a:endParaRPr lang="ko-KR" altLang="en-US" sz="2000" dirty="0"/>
          </a:p>
          <a:p>
            <a:pPr lvl="1"/>
            <a:r>
              <a:rPr lang="en-US" altLang="ko-KR" sz="2000" dirty="0" smtClean="0"/>
              <a:t>Model </a:t>
            </a:r>
            <a:r>
              <a:rPr lang="en-US" altLang="ko-KR" sz="2000" dirty="0"/>
              <a:t>data</a:t>
            </a:r>
            <a:r>
              <a:rPr lang="ko-KR" altLang="en-US" sz="2000" dirty="0"/>
              <a:t>의 렌더링을 담당</a:t>
            </a:r>
            <a:r>
              <a:rPr lang="en-US" altLang="ko-KR" sz="2000" dirty="0"/>
              <a:t>, HTML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생성함</a:t>
            </a:r>
            <a:endParaRPr lang="ko-KR" altLang="en-US" sz="2000" dirty="0"/>
          </a:p>
          <a:p>
            <a:pPr lvl="1"/>
            <a:r>
              <a:rPr lang="en-US" altLang="ko-KR" sz="2000" dirty="0" smtClean="0"/>
              <a:t>Template </a:t>
            </a:r>
            <a:r>
              <a:rPr lang="en-US" altLang="ko-KR" sz="2000" dirty="0"/>
              <a:t>Engine</a:t>
            </a:r>
            <a:r>
              <a:rPr lang="ko-KR" altLang="en-US" sz="2000" dirty="0"/>
              <a:t>을 이용하여 화면을 </a:t>
            </a:r>
            <a:r>
              <a:rPr lang="ko-KR" altLang="en-US" sz="2000" dirty="0" smtClean="0"/>
              <a:t>생성함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en-US" altLang="ko-KR" sz="2000" dirty="0" smtClean="0"/>
              <a:t>JSP(Java </a:t>
            </a:r>
            <a:r>
              <a:rPr lang="en-US" altLang="ko-KR" sz="2000" dirty="0"/>
              <a:t>Server Pages)</a:t>
            </a:r>
          </a:p>
          <a:p>
            <a:pPr lvl="1"/>
            <a:r>
              <a:rPr lang="en-US" altLang="ko-KR" sz="2000" dirty="0" smtClean="0"/>
              <a:t>Java </a:t>
            </a:r>
            <a:r>
              <a:rPr lang="ko-KR" altLang="en-US" sz="2000" dirty="0"/>
              <a:t>언어를 사용하여 </a:t>
            </a:r>
            <a:r>
              <a:rPr lang="ko-KR" altLang="en-US" sz="2000" dirty="0" err="1"/>
              <a:t>웹페이지를</a:t>
            </a:r>
            <a:r>
              <a:rPr lang="ko-KR" altLang="en-US" sz="2000" dirty="0"/>
              <a:t> 구현 가능하게 하는 방식</a:t>
            </a:r>
          </a:p>
          <a:p>
            <a:pPr lvl="1"/>
            <a:r>
              <a:rPr lang="en-US" altLang="ko-KR" sz="2000" dirty="0" smtClean="0"/>
              <a:t>HTML </a:t>
            </a:r>
            <a:r>
              <a:rPr lang="ko-KR" altLang="en-US" sz="2000" dirty="0"/>
              <a:t>코드에 </a:t>
            </a:r>
            <a:r>
              <a:rPr lang="en-US" altLang="ko-KR" sz="2000" dirty="0"/>
              <a:t>Java </a:t>
            </a:r>
            <a:r>
              <a:rPr lang="ko-KR" altLang="en-US" sz="2000" dirty="0"/>
              <a:t>코드를 넣어 동적인 웹 페이지를 생성하는 </a:t>
            </a:r>
            <a:r>
              <a:rPr lang="ko-KR" altLang="en-US" sz="2000" dirty="0" smtClean="0"/>
              <a:t>기술 지원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16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서비스</a:t>
            </a:r>
            <a:r>
              <a:rPr lang="en-US" altLang="ko-KR" dirty="0"/>
              <a:t>(Web Service)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네트워크 상에서 서로 다른 종류의 컴퓨터들 간에 상호작용을 하기 위한 </a:t>
            </a:r>
            <a:r>
              <a:rPr lang="ko-KR" altLang="en-US" sz="2000" dirty="0" smtClean="0"/>
              <a:t>소프트웨어 </a:t>
            </a:r>
            <a:r>
              <a:rPr lang="ko-KR" altLang="en-US" sz="2000" dirty="0"/>
              <a:t>시스템</a:t>
            </a:r>
          </a:p>
          <a:p>
            <a:r>
              <a:rPr lang="ko-KR" altLang="en-US" sz="2000" dirty="0" smtClean="0"/>
              <a:t>웹을 </a:t>
            </a:r>
            <a:r>
              <a:rPr lang="ko-KR" altLang="en-US" sz="2000" dirty="0"/>
              <a:t>통해 서비스를 제공하는 것</a:t>
            </a:r>
          </a:p>
          <a:p>
            <a:pPr lvl="1"/>
            <a:r>
              <a:rPr lang="ko-KR" altLang="en-US" sz="2000" dirty="0" smtClean="0"/>
              <a:t>학생 </a:t>
            </a:r>
            <a:r>
              <a:rPr lang="ko-KR" altLang="en-US" sz="2000" dirty="0"/>
              <a:t>관리 서비스</a:t>
            </a:r>
          </a:p>
          <a:p>
            <a:pPr lvl="2"/>
            <a:r>
              <a:rPr lang="ko-KR" altLang="en-US" sz="2000" dirty="0" smtClean="0"/>
              <a:t>등록</a:t>
            </a:r>
            <a:endParaRPr lang="ko-KR" altLang="en-US" sz="2000" dirty="0"/>
          </a:p>
          <a:p>
            <a:pPr lvl="2"/>
            <a:r>
              <a:rPr lang="ko-KR" altLang="en-US" sz="2000" dirty="0" smtClean="0"/>
              <a:t>조회</a:t>
            </a:r>
            <a:endParaRPr lang="ko-KR" altLang="en-US" sz="2000" dirty="0"/>
          </a:p>
          <a:p>
            <a:pPr lvl="2"/>
            <a:r>
              <a:rPr lang="ko-KR" altLang="en-US" sz="2000" dirty="0" smtClean="0"/>
              <a:t>수정</a:t>
            </a:r>
            <a:endParaRPr lang="ko-KR" altLang="en-US" sz="2000" dirty="0"/>
          </a:p>
          <a:p>
            <a:pPr lvl="2"/>
            <a:r>
              <a:rPr lang="ko-KR" altLang="en-US" sz="2000" dirty="0" smtClean="0"/>
              <a:t>삭제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69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600" y="217793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등록된 </a:t>
            </a:r>
            <a:r>
              <a:rPr lang="ko-KR" altLang="en-US" dirty="0" smtClean="0"/>
              <a:t>테이블 구조와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입력된 데이터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60" y="1718240"/>
            <a:ext cx="5160456" cy="37157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61" y="1718240"/>
            <a:ext cx="4888039" cy="37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필드의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Student.java </a:t>
            </a:r>
            <a:r>
              <a:rPr lang="ko-KR" altLang="en-US" sz="2000" dirty="0" smtClean="0"/>
              <a:t>클래스에서 멤버 필드의 확인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4" y="2073987"/>
            <a:ext cx="6632517" cy="40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맵퍼</a:t>
            </a:r>
            <a:r>
              <a:rPr lang="en-US" altLang="ko-KR" dirty="0" smtClean="0"/>
              <a:t>(Mapper)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사용되는 데이터 형 타입과 자바의 데이터 형 타입을 일치시키기 위한 작업 필요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30" y="2137007"/>
            <a:ext cx="6803101" cy="39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9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 </a:t>
            </a: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등록을 </a:t>
            </a:r>
            <a:r>
              <a:rPr lang="ko-KR" altLang="en-US" sz="2000" dirty="0" smtClean="0"/>
              <a:t>위한 </a:t>
            </a:r>
            <a:r>
              <a:rPr lang="en-US" altLang="ko-KR" sz="2000" dirty="0" smtClean="0"/>
              <a:t>DB SQL</a:t>
            </a:r>
            <a:r>
              <a:rPr lang="ko-KR" altLang="en-US" sz="2000" dirty="0" smtClean="0"/>
              <a:t>문 작성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56" y="2074164"/>
            <a:ext cx="8639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0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컨트롤러에 등록 기능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컨트롤러에서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등록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56" y="2041893"/>
            <a:ext cx="7993409" cy="46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 </a:t>
            </a: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화면 조회를 위한 </a:t>
            </a:r>
            <a:r>
              <a:rPr lang="en-US" altLang="ko-KR" sz="2000" dirty="0" smtClean="0"/>
              <a:t>DB SQL</a:t>
            </a:r>
            <a:r>
              <a:rPr lang="ko-KR" altLang="en-US" sz="2000" dirty="0" smtClean="0"/>
              <a:t>문 작성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71" y="2205122"/>
            <a:ext cx="8653722" cy="3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395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3585</TotalTime>
  <Words>243</Words>
  <Application>Microsoft Office PowerPoint</Application>
  <PresentationFormat>와이드스크린</PresentationFormat>
  <Paragraphs>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제12장 스프링 웹 MVC구조를 활용한                  학생 정보 시스템 구현</vt:lpstr>
      <vt:lpstr>View 와 JSP</vt:lpstr>
      <vt:lpstr>웹 서비스(Web Service)</vt:lpstr>
      <vt:lpstr>DB에 등록된 테이블 구조와  입력된 데이터 확인</vt:lpstr>
      <vt:lpstr>멤버 필드의 확인</vt:lpstr>
      <vt:lpstr>맵퍼(Mapper)클래스 작성</vt:lpstr>
      <vt:lpstr>DB SQL문 작성(1)</vt:lpstr>
      <vt:lpstr>컨트롤러에 등록 기능 적용</vt:lpstr>
      <vt:lpstr>DB SQL문 작성(2)</vt:lpstr>
      <vt:lpstr>컨트롤러에 조회 요청 추가</vt:lpstr>
      <vt:lpstr>리스트 조회 화면 추가</vt:lpstr>
      <vt:lpstr>회원 등록과 리스트 화면</vt:lpstr>
      <vt:lpstr>리스트에 등록된 화면</vt:lpstr>
      <vt:lpstr>번호 클릭 후 데이터 삭제 화면</vt:lpstr>
      <vt:lpstr>데이터 삭제</vt:lpstr>
      <vt:lpstr>DB SQL문 작성(3)</vt:lpstr>
      <vt:lpstr>컨트롤러에 데이터 삭제 추가</vt:lpstr>
      <vt:lpstr>삭제된 내용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스프링프레임워</dc:title>
  <dc:creator>hallym</dc:creator>
  <cp:lastModifiedBy>hallym</cp:lastModifiedBy>
  <cp:revision>809</cp:revision>
  <dcterms:created xsi:type="dcterms:W3CDTF">2021-08-17T06:35:02Z</dcterms:created>
  <dcterms:modified xsi:type="dcterms:W3CDTF">2021-11-29T03:13:37Z</dcterms:modified>
</cp:coreProperties>
</file>