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DC98D-9819-4472-9364-9414DE380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D2F26A-CDF6-42A7-8A21-91E2E68C1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12A9B-720A-4DC6-AD2A-E9A07CFA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449-975D-44F4-8562-16FC4787B9A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EE528-EC11-4E0E-8D76-0A8A323A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C7A2B-FED1-4EB9-87A2-E3B5D9E8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0291-7D4A-4CFA-B8ED-1809FC32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6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42C22-5F20-41CD-A9C3-112321A5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011682-806F-475F-BDDE-8DF8A70EC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F6828-A962-49F5-9241-5DF4E1AE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449-975D-44F4-8562-16FC4787B9A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73784-3740-428A-90CA-160BADF7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74ACA-C513-4E59-9599-771A7D63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0291-7D4A-4CFA-B8ED-1809FC32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31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3EB436-2E4E-4688-B68D-CEFBF68A2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928554-38AC-402F-8F3F-D1791441E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A05F2-82A3-4D59-92AC-2877E88B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449-975D-44F4-8562-16FC4787B9A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4019D-B1B3-499E-B00F-83647774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BBAD9-7E6F-45F4-86A9-639CCE31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0291-7D4A-4CFA-B8ED-1809FC32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50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F3C8C-3272-4C55-BE76-DFE99C49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2C504-5EB2-40A6-9DDF-D5043C514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A2F4E-0ED5-4036-81FD-0F764079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449-975D-44F4-8562-16FC4787B9A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6605A-9F44-440B-A281-C691C60C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6F9FC-5793-45E5-886A-FB5D645F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0291-7D4A-4CFA-B8ED-1809FC32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08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04293-87A0-44A1-870A-2FEAFDD36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BAFD73-DBB0-4D00-B36A-BAD7D50C9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B1201-C56A-40C2-8A65-609EECBD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449-975D-44F4-8562-16FC4787B9A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969A4-3B60-4018-99F1-A59254ED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2D6FEF-2AF4-408C-8138-D89878A5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0291-7D4A-4CFA-B8ED-1809FC32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39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D52E4-8571-4464-9BE4-9720FCC5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DE3345-6424-41DF-942A-B352BBF30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8328AC-CFA1-4FCA-8B52-09257B29D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50053C-97C4-432B-B7E5-F5682433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449-975D-44F4-8562-16FC4787B9A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71E82-0D7B-49DB-A2F2-C1EC9A1D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E94C85-15FD-498C-80FE-E56E9B4B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0291-7D4A-4CFA-B8ED-1809FC32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8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2C420-6A44-46EB-8B8B-06C00C91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A7A68D-4C29-4879-971A-787012C1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82BBDF-EB8C-4168-8967-E803F4CD5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16C08A-8D1F-4B91-8FEF-781526EC7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4EBE64-3C9D-4AB7-AE03-B7734FEEF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3C329A-2CDB-49FF-910F-1BC0B2BA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449-975D-44F4-8562-16FC4787B9A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37ADFD-5C7B-475F-A8AD-DF396234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01FF7E-6C96-46FE-8A91-FAEF3D4D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0291-7D4A-4CFA-B8ED-1809FC32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9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1C102-6C7D-4CE2-92CE-D224704A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DD0CE2-6678-4067-8183-1A7EF23D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449-975D-44F4-8562-16FC4787B9A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5574D1-1F5D-4A71-A426-D49FF15B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B8119B-C079-4857-9B91-903E8EF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0291-7D4A-4CFA-B8ED-1809FC32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3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B585E4-66E5-44D9-90F8-74D04666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449-975D-44F4-8562-16FC4787B9A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2EE67F-146D-4FB0-88B1-809F4731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2F68D6-D4FB-4B4C-8606-6452C4FF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0291-7D4A-4CFA-B8ED-1809FC32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1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EA30E-E873-487F-8683-31A6F29EB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6B4BB0-CC2E-45A9-9381-CF9E141C8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83E326-ABE2-4EB4-BDE0-15A7EA348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5D1B67-4451-45F7-A542-4AB36DA8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449-975D-44F4-8562-16FC4787B9A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A3F8B3-94B8-479B-8601-8996F1AB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691C50-ED79-4C8C-9CE0-20181193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0291-7D4A-4CFA-B8ED-1809FC32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69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DC779-87C0-4329-B3A9-C428E22E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3E8240-9FC0-421D-89BF-610461D4E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FAD261-5C41-4F7E-A5DA-58BF858F7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7338E-EE57-4704-BF5E-E19C817A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449-975D-44F4-8562-16FC4787B9A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FF7F41-05E8-492B-A327-8F7516F7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561231-1609-4C3F-8DD4-D251D3C2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0291-7D4A-4CFA-B8ED-1809FC32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24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E804C0-F922-4603-878C-530375A6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F2384D-8CFA-4E3C-A017-425C0E105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0AF6A-1BF0-4281-8EE7-ED3815CE5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E2449-975D-44F4-8562-16FC4787B9A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C06E11-53E0-4030-8F0D-A2208BFBF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B72D9-DDF9-4810-AFB4-2399DC967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20291-7D4A-4CFA-B8ED-1809FC32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90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A66DC-AEB4-4A74-B748-7FD1DA784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웹프레임워크</a:t>
            </a:r>
            <a:br>
              <a:rPr lang="en-US" altLang="ko-KR" dirty="0"/>
            </a:br>
            <a:r>
              <a:rPr lang="en-US" altLang="ko-KR" dirty="0"/>
              <a:t>week3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5297AA-A05F-4E37-B380-01C314F1E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20155137</a:t>
            </a:r>
          </a:p>
          <a:p>
            <a:r>
              <a:rPr lang="ko-KR" altLang="en-US" dirty="0"/>
              <a:t>안원영</a:t>
            </a:r>
          </a:p>
        </p:txBody>
      </p:sp>
    </p:spTree>
    <p:extLst>
      <p:ext uri="{BB962C8B-B14F-4D97-AF65-F5344CB8AC3E}">
        <p14:creationId xmlns:p14="http://schemas.microsoft.com/office/powerpoint/2010/main" val="181093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A5921-6BA1-49EB-AFD2-22D14CE8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21382" cy="1325563"/>
          </a:xfrm>
        </p:spPr>
        <p:txBody>
          <a:bodyPr/>
          <a:lstStyle/>
          <a:p>
            <a:r>
              <a:rPr lang="ko-KR" altLang="en-US"/>
              <a:t>소스코드 </a:t>
            </a:r>
            <a:r>
              <a:rPr lang="en-US" altLang="ko-KR" dirty="0"/>
              <a:t>&amp; </a:t>
            </a:r>
            <a:r>
              <a:rPr lang="ko-KR" altLang="en-US" dirty="0"/>
              <a:t>결과</a:t>
            </a:r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7FF0400A-AD32-48B1-988B-8CAB1DEAFE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98" y="1121620"/>
            <a:ext cx="5446046" cy="5321125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CD5140C4-FD1D-4485-AED9-E219D5D716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20" y="162623"/>
            <a:ext cx="5583934" cy="4232538"/>
          </a:xfrm>
        </p:spPr>
      </p:pic>
      <p:pic>
        <p:nvPicPr>
          <p:cNvPr id="9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C5FEB86D-566D-4C4C-B7DB-E37C4454E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680" y="3527768"/>
            <a:ext cx="4084674" cy="291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0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웹프레임워크 week3</vt:lpstr>
      <vt:lpstr>소스코드 &amp;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웹프레임워크 week3</dc:title>
  <dc:creator>안원영</dc:creator>
  <cp:lastModifiedBy>안원영</cp:lastModifiedBy>
  <cp:revision>2</cp:revision>
  <dcterms:created xsi:type="dcterms:W3CDTF">2021-09-15T15:27:49Z</dcterms:created>
  <dcterms:modified xsi:type="dcterms:W3CDTF">2021-09-15T15:30:39Z</dcterms:modified>
</cp:coreProperties>
</file>