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7244-6AD3-40EC-9298-BE539517F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FF6DDB-198E-4F55-9219-6D9695A7A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AF5BD-2C86-4EA0-B5E5-A70D105E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F9605-AD61-434E-A480-3ACCB4AE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80FE3-57E4-452C-B39E-A0B37446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3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BC081-6263-40D1-8D5B-7118D541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61AE35-EF10-41F5-BD97-B9C7C7170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60790-93A1-4AB3-9AD0-DD22932D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AC27B-F22E-4163-8388-E6AFC3D0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3DE9E-F095-4BAB-AC10-F9EE3520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2576BE-019B-4EC1-92CC-15BCC3123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10B63-8270-40F9-8228-F5245E4F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F2E65-A926-415A-B254-1FA85E79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018B4-4C6F-4E4C-AD30-1B6B74AA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D9DC4-7623-4B6C-8B55-16E065F8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3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EF56D-332F-437A-A857-E6E4D385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838DF-0264-46AC-93B2-868D8FC4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ED074-56D7-4045-8B4F-D73253A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A341E-3E41-4BC0-8045-4FDF8872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4267F-05DD-4EC9-993F-08E77058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8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D0ECA-1237-42C2-AEF0-4F23C3C6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D7301-73BC-4F40-900C-718F4E76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23B6D-8368-4722-9970-ADD18AB5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3A276-6368-47D7-9CB6-ADF3787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39656-23BE-427C-A81D-E6200C6F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DF411-F44F-436B-BED9-9233187A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AC00E-5662-4258-90CF-FBE83B49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DE847-C4E5-4514-A73E-0041D9D2E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0E4DD-A73A-41E5-80FE-491144E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E0870-5DF0-4CFA-BE08-84A3F987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C7E20-F9F6-44CB-868A-4AF8B500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1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36A2A-B3CF-43DF-A77F-0A2F42AB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3B7C1-B4FF-4918-9173-01305C6A9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8EA62-DA2A-437E-BCBD-9EB7B1A87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0C03E-869E-42B5-A838-5C333540C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C378B0-FA65-4953-B721-B0C6A9C5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6AECF-F674-4627-B7B3-6E4592C9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7D69B6-5F0D-4832-B7A7-DCE38833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D98BE-3E20-4F1C-B95B-D06ADF4E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6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F8CA6-409C-442D-9FB5-1ACC08E0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2A0935-F5A9-4702-9F8D-270C6319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0BB4B-EEEF-4B0C-9734-42816AF5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F4988-3E0E-480C-B311-E89AE47C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6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41649A-23D9-4CDA-9880-9ACCCAFB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8AC4A-497A-4F01-AB79-99BB7D7C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9C3445-E02A-42C6-BFA5-C775BF22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D290B-2282-4D6B-BCD5-315325EA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7EB3-A689-4914-BE74-C3F04064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BC52C-AD9E-4515-9762-F3EED65A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73428-9BDF-4623-B226-0C968CC7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D7A66-EDA9-4280-9D0A-E722E97D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627F3-5A81-4B5A-8D3D-6470C07C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7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B48BC-3F4C-46DE-B3DC-436A2B4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175F07-DBB9-4273-89E3-15AC78891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95FC0-EB68-47B8-96DD-B38BEE48F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E7EA8-6B40-46B6-B79A-1DBDD93C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438A-0422-4D81-9FEE-B7471C1E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E5E41-F6AF-460C-A50E-4784301D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ABFB4E-964C-41BC-8A4A-E2D26037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6D971-E121-4BF9-BBA1-4AAF2B3D9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D98B5-0D8C-439D-AE67-510F664AA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BAA3-90DE-431D-9E54-CC3B7987B2B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CFCBE-5986-4C7B-861F-1F28AB082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C7CAD-2D4A-4FD1-B66C-20B29FA85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81B6-B936-4BA4-974A-54547A767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BB9DD-92F8-4BB7-9FEE-9820094A1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Week4</a:t>
            </a:r>
            <a:br>
              <a:rPr lang="en-US" altLang="ko-KR" dirty="0"/>
            </a:br>
            <a:r>
              <a:rPr lang="en-US" altLang="ko-KR" dirty="0"/>
              <a:t>spring </a:t>
            </a:r>
            <a:r>
              <a:rPr lang="ko-KR" altLang="en-US" dirty="0" err="1"/>
              <a:t>프래임워크</a:t>
            </a:r>
            <a:r>
              <a:rPr lang="ko-KR" altLang="en-US" dirty="0"/>
              <a:t>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86000-2947-415F-BEE7-A63BCD341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45411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EA5B-440C-4DE0-98F7-BE550013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1" y="127841"/>
            <a:ext cx="1559767" cy="52128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p01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5DACB3F-4D3C-4DD6-9267-7F48CC5FEF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6" y="790066"/>
            <a:ext cx="4349621" cy="3800595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2C1973D-11A5-4A63-B213-591A73A78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7" y="4183524"/>
            <a:ext cx="4349620" cy="2394557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6958352-CC6A-40FA-BD1B-ABE881B40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28" y="173423"/>
            <a:ext cx="6287045" cy="573835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D7E00BB-6484-4E2B-BD4A-336A0F699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19" y="5380802"/>
            <a:ext cx="4459254" cy="13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EA5B-440C-4DE0-98F7-BE550013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416629" cy="838524"/>
          </a:xfrm>
        </p:spPr>
        <p:txBody>
          <a:bodyPr>
            <a:normAutofit/>
          </a:bodyPr>
          <a:lstStyle/>
          <a:p>
            <a:r>
              <a:rPr lang="en-US" altLang="ko-KR" dirty="0"/>
              <a:t>P02-1</a:t>
            </a:r>
            <a:endParaRPr lang="ko-KR" altLang="en-US" dirty="0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D70A5418-6E8F-4606-9A70-2CA0D42D6F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" y="949295"/>
            <a:ext cx="4467233" cy="5738357"/>
          </a:xfr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498B260C-BC26-4DB4-9535-43ADB45B1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28" y="949295"/>
            <a:ext cx="6287045" cy="57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0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EA5B-440C-4DE0-98F7-BE550013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397967" cy="838524"/>
          </a:xfrm>
        </p:spPr>
        <p:txBody>
          <a:bodyPr>
            <a:normAutofit/>
          </a:bodyPr>
          <a:lstStyle/>
          <a:p>
            <a:r>
              <a:rPr lang="en-US" altLang="ko-KR" dirty="0"/>
              <a:t>P02-2</a:t>
            </a:r>
            <a:endParaRPr lang="ko-KR" altLang="en-US" dirty="0"/>
          </a:p>
        </p:txBody>
      </p:sp>
      <p:pic>
        <p:nvPicPr>
          <p:cNvPr id="13" name="내용 개체 틀 12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DB130C53-46E2-4B26-9C78-3BDD470590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9" y="3731183"/>
            <a:ext cx="6556750" cy="2921544"/>
          </a:xfrm>
        </p:spPr>
      </p:pic>
      <p:pic>
        <p:nvPicPr>
          <p:cNvPr id="15" name="그림 1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F04061CD-0DC6-4239-A9C1-BEC721E94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7" y="922185"/>
            <a:ext cx="6561389" cy="2651990"/>
          </a:xfrm>
          <a:prstGeom prst="rect">
            <a:avLst/>
          </a:prstGeom>
        </p:spPr>
      </p:pic>
      <p:pic>
        <p:nvPicPr>
          <p:cNvPr id="17" name="그림 16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2966149E-EA16-43AA-A10A-02C6EDF6D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84" y="137256"/>
            <a:ext cx="3269263" cy="4490727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909BB13D-C332-4CEB-AE6A-692A02B35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0" y="137255"/>
            <a:ext cx="2270957" cy="1523593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F9A2B822-4D8E-43C6-9D21-A5E8E72FC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84" y="4753733"/>
            <a:ext cx="5015932" cy="18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8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Week4 spring 프래임워크 이론</vt:lpstr>
      <vt:lpstr>p01</vt:lpstr>
      <vt:lpstr>P02-1</vt:lpstr>
      <vt:lpstr>P02-2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Week4 spring 프래임워크 이론</dc:title>
  <dc:creator>안원영</dc:creator>
  <cp:lastModifiedBy>안원영</cp:lastModifiedBy>
  <cp:revision>7</cp:revision>
  <dcterms:created xsi:type="dcterms:W3CDTF">2021-09-23T08:30:52Z</dcterms:created>
  <dcterms:modified xsi:type="dcterms:W3CDTF">2021-09-23T08:36:04Z</dcterms:modified>
</cp:coreProperties>
</file>